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81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</p:sldIdLst>
  <p:sldSz cy="5143500" cx="9144000"/>
  <p:notesSz cx="6858000" cy="9144000"/>
  <p:embeddedFontLst>
    <p:embeddedFont>
      <p:font typeface="Libre Franklin"/>
      <p:regular r:id="rId10"/>
      <p:bold r:id="rId11"/>
      <p:italic r:id="rId12"/>
      <p:boldItalic r:id="rId13"/>
    </p:embeddedFont>
    <p:embeddedFont>
      <p:font typeface="Cantata One"/>
      <p:regular r:id="rId14"/>
    </p:embeddedFont>
    <p:embeddedFont>
      <p:font typeface="Palanquin Dark"/>
      <p:regular r:id="rId15"/>
      <p:bold r:id="rId1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font" Target="fonts/LibreFranklin-bold.fntdata"/><Relationship Id="rId10" Type="http://schemas.openxmlformats.org/officeDocument/2006/relationships/font" Target="fonts/LibreFranklin-regular.fntdata"/><Relationship Id="rId13" Type="http://schemas.openxmlformats.org/officeDocument/2006/relationships/font" Target="fonts/LibreFranklin-boldItalic.fntdata"/><Relationship Id="rId12" Type="http://schemas.openxmlformats.org/officeDocument/2006/relationships/font" Target="fonts/LibreFranklin-italic.fntdata"/><Relationship Id="rId15" Type="http://schemas.openxmlformats.org/officeDocument/2006/relationships/font" Target="fonts/PalanquinDark-regular.fntdata"/><Relationship Id="rId14" Type="http://schemas.openxmlformats.org/officeDocument/2006/relationships/font" Target="fonts/CantataOne-regular.fntdata"/><Relationship Id="rId16" Type="http://schemas.openxmlformats.org/officeDocument/2006/relationships/font" Target="fonts/PalanquinDark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7" name="Shape 9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8" name="Google Shape;968;g8794a74c9d_0_24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9" name="Google Shape;969;g8794a74c9d_0_24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6" name="Shape 9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7" name="Google Shape;977;g877498f77e_1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8" name="Google Shape;978;g877498f77e_1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4" name="Shape 9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5" name="Google Shape;985;g1265cd35dfe_0_7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6" name="Google Shape;986;g1265cd35dfe_0_7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2" name="Shape 9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" name="Google Shape;993;g1265cd35dfe_0_8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4" name="Google Shape;994;g1265cd35dfe_0_8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5" name="Shape 10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" name="Google Shape;1006;g877b642fd3_0_2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7" name="Google Shape;1007;g877b642fd3_0_2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://bit.ly/2Tynxth" TargetMode="External"/><Relationship Id="rId3" Type="http://schemas.openxmlformats.org/officeDocument/2006/relationships/hyperlink" Target="http://bit.ly/2TyoMsr" TargetMode="External"/><Relationship Id="rId4" Type="http://schemas.openxmlformats.org/officeDocument/2006/relationships/hyperlink" Target="http://bit.ly/2TtBDfr" TargetMode="Externa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lt2"/>
        </a:solidFill>
      </p:bgPr>
    </p:bg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6087431" y="4225481"/>
            <a:ext cx="3516225" cy="2316200"/>
          </a:xfrm>
          <a:custGeom>
            <a:rect b="b" l="l" r="r" t="t"/>
            <a:pathLst>
              <a:path extrusionOk="0" h="92648" w="140649">
                <a:moveTo>
                  <a:pt x="114247" y="0"/>
                </a:moveTo>
                <a:cubicBezTo>
                  <a:pt x="114134" y="0"/>
                  <a:pt x="114021" y="1"/>
                  <a:pt x="113908" y="3"/>
                </a:cubicBezTo>
                <a:cubicBezTo>
                  <a:pt x="102714" y="191"/>
                  <a:pt x="93027" y="8121"/>
                  <a:pt x="81833" y="8414"/>
                </a:cubicBezTo>
                <a:cubicBezTo>
                  <a:pt x="81607" y="8420"/>
                  <a:pt x="81381" y="8423"/>
                  <a:pt x="81156" y="8423"/>
                </a:cubicBezTo>
                <a:cubicBezTo>
                  <a:pt x="70107" y="8423"/>
                  <a:pt x="59902" y="1137"/>
                  <a:pt x="49019" y="1137"/>
                </a:cubicBezTo>
                <a:cubicBezTo>
                  <a:pt x="48105" y="1137"/>
                  <a:pt x="47187" y="1189"/>
                  <a:pt x="46263" y="1300"/>
                </a:cubicBezTo>
                <a:cubicBezTo>
                  <a:pt x="36282" y="2493"/>
                  <a:pt x="28833" y="10444"/>
                  <a:pt x="24356" y="18730"/>
                </a:cubicBezTo>
                <a:cubicBezTo>
                  <a:pt x="19899" y="27015"/>
                  <a:pt x="15421" y="36347"/>
                  <a:pt x="11111" y="44863"/>
                </a:cubicBezTo>
                <a:cubicBezTo>
                  <a:pt x="1" y="66833"/>
                  <a:pt x="42287" y="69323"/>
                  <a:pt x="51912" y="84492"/>
                </a:cubicBezTo>
                <a:cubicBezTo>
                  <a:pt x="55575" y="90244"/>
                  <a:pt x="60666" y="92647"/>
                  <a:pt x="66565" y="92647"/>
                </a:cubicBezTo>
                <a:cubicBezTo>
                  <a:pt x="87086" y="92647"/>
                  <a:pt x="117387" y="63564"/>
                  <a:pt x="131380" y="45135"/>
                </a:cubicBezTo>
                <a:cubicBezTo>
                  <a:pt x="137636" y="37226"/>
                  <a:pt x="140649" y="26890"/>
                  <a:pt x="137803" y="17516"/>
                </a:cubicBezTo>
                <a:cubicBezTo>
                  <a:pt x="134883" y="7928"/>
                  <a:pt x="125077" y="0"/>
                  <a:pt x="11424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" name="Google Shape;10;p2"/>
          <p:cNvSpPr/>
          <p:nvPr/>
        </p:nvSpPr>
        <p:spPr>
          <a:xfrm flipH="1">
            <a:off x="-810469" y="3995306"/>
            <a:ext cx="5543842" cy="1157216"/>
          </a:xfrm>
          <a:custGeom>
            <a:rect b="b" l="l" r="r" t="t"/>
            <a:pathLst>
              <a:path extrusionOk="0" h="39221" w="187895">
                <a:moveTo>
                  <a:pt x="127416" y="0"/>
                </a:moveTo>
                <a:cubicBezTo>
                  <a:pt x="122449" y="0"/>
                  <a:pt x="117558" y="785"/>
                  <a:pt x="113093" y="2667"/>
                </a:cubicBezTo>
                <a:cubicBezTo>
                  <a:pt x="104347" y="6350"/>
                  <a:pt x="98258" y="13799"/>
                  <a:pt x="89219" y="16979"/>
                </a:cubicBezTo>
                <a:cubicBezTo>
                  <a:pt x="85577" y="18261"/>
                  <a:pt x="81839" y="18749"/>
                  <a:pt x="78033" y="18749"/>
                </a:cubicBezTo>
                <a:cubicBezTo>
                  <a:pt x="66315" y="18749"/>
                  <a:pt x="53962" y="14125"/>
                  <a:pt x="41848" y="13841"/>
                </a:cubicBezTo>
                <a:cubicBezTo>
                  <a:pt x="41465" y="13831"/>
                  <a:pt x="41082" y="13827"/>
                  <a:pt x="40699" y="13827"/>
                </a:cubicBezTo>
                <a:cubicBezTo>
                  <a:pt x="27423" y="13827"/>
                  <a:pt x="14293" y="19439"/>
                  <a:pt x="6362" y="28550"/>
                </a:cubicBezTo>
                <a:cubicBezTo>
                  <a:pt x="3600" y="31689"/>
                  <a:pt x="1445" y="35308"/>
                  <a:pt x="1" y="39221"/>
                </a:cubicBezTo>
                <a:lnTo>
                  <a:pt x="187894" y="39221"/>
                </a:lnTo>
                <a:cubicBezTo>
                  <a:pt x="186325" y="35559"/>
                  <a:pt x="184379" y="32065"/>
                  <a:pt x="182078" y="28822"/>
                </a:cubicBezTo>
                <a:cubicBezTo>
                  <a:pt x="173394" y="16498"/>
                  <a:pt x="159459" y="6957"/>
                  <a:pt x="143474" y="2395"/>
                </a:cubicBezTo>
                <a:cubicBezTo>
                  <a:pt x="138334" y="933"/>
                  <a:pt x="132830" y="0"/>
                  <a:pt x="12741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5372269" y="-1245781"/>
            <a:ext cx="4946525" cy="2244200"/>
          </a:xfrm>
          <a:custGeom>
            <a:rect b="b" l="l" r="r" t="t"/>
            <a:pathLst>
              <a:path extrusionOk="0" h="89768" w="197861">
                <a:moveTo>
                  <a:pt x="106724" y="1"/>
                </a:moveTo>
                <a:cubicBezTo>
                  <a:pt x="69988" y="1"/>
                  <a:pt x="21308" y="15351"/>
                  <a:pt x="7700" y="28169"/>
                </a:cubicBezTo>
                <a:cubicBezTo>
                  <a:pt x="2720" y="33463"/>
                  <a:pt x="0" y="40180"/>
                  <a:pt x="774" y="46812"/>
                </a:cubicBezTo>
                <a:cubicBezTo>
                  <a:pt x="2176" y="58885"/>
                  <a:pt x="14919" y="69452"/>
                  <a:pt x="29816" y="70875"/>
                </a:cubicBezTo>
                <a:cubicBezTo>
                  <a:pt x="31498" y="71038"/>
                  <a:pt x="33200" y="71099"/>
                  <a:pt x="34912" y="71099"/>
                </a:cubicBezTo>
                <a:cubicBezTo>
                  <a:pt x="39929" y="71099"/>
                  <a:pt x="45036" y="70576"/>
                  <a:pt x="49981" y="70576"/>
                </a:cubicBezTo>
                <a:cubicBezTo>
                  <a:pt x="54376" y="70576"/>
                  <a:pt x="58642" y="70989"/>
                  <a:pt x="62603" y="72548"/>
                </a:cubicBezTo>
                <a:cubicBezTo>
                  <a:pt x="71496" y="76064"/>
                  <a:pt x="76727" y="84705"/>
                  <a:pt x="86394" y="86484"/>
                </a:cubicBezTo>
                <a:cubicBezTo>
                  <a:pt x="87629" y="86710"/>
                  <a:pt x="88863" y="86810"/>
                  <a:pt x="90095" y="86810"/>
                </a:cubicBezTo>
                <a:cubicBezTo>
                  <a:pt x="96252" y="86810"/>
                  <a:pt x="102366" y="84314"/>
                  <a:pt x="108363" y="82675"/>
                </a:cubicBezTo>
                <a:cubicBezTo>
                  <a:pt x="114158" y="81080"/>
                  <a:pt x="120268" y="80301"/>
                  <a:pt x="126385" y="80301"/>
                </a:cubicBezTo>
                <a:cubicBezTo>
                  <a:pt x="132461" y="80301"/>
                  <a:pt x="138544" y="81069"/>
                  <a:pt x="144331" y="82571"/>
                </a:cubicBezTo>
                <a:cubicBezTo>
                  <a:pt x="153852" y="87594"/>
                  <a:pt x="160938" y="89767"/>
                  <a:pt x="165984" y="89767"/>
                </a:cubicBezTo>
                <a:cubicBezTo>
                  <a:pt x="197860" y="89767"/>
                  <a:pt x="148230" y="3017"/>
                  <a:pt x="116021" y="362"/>
                </a:cubicBezTo>
                <a:cubicBezTo>
                  <a:pt x="113034" y="117"/>
                  <a:pt x="109924" y="1"/>
                  <a:pt x="106724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-1174794" y="-498919"/>
            <a:ext cx="3516225" cy="2316200"/>
          </a:xfrm>
          <a:custGeom>
            <a:rect b="b" l="l" r="r" t="t"/>
            <a:pathLst>
              <a:path extrusionOk="0" h="92648" w="140649">
                <a:moveTo>
                  <a:pt x="114247" y="0"/>
                </a:moveTo>
                <a:cubicBezTo>
                  <a:pt x="114134" y="0"/>
                  <a:pt x="114021" y="1"/>
                  <a:pt x="113908" y="3"/>
                </a:cubicBezTo>
                <a:cubicBezTo>
                  <a:pt x="102714" y="191"/>
                  <a:pt x="93027" y="8121"/>
                  <a:pt x="81833" y="8414"/>
                </a:cubicBezTo>
                <a:cubicBezTo>
                  <a:pt x="81607" y="8420"/>
                  <a:pt x="81381" y="8423"/>
                  <a:pt x="81156" y="8423"/>
                </a:cubicBezTo>
                <a:cubicBezTo>
                  <a:pt x="70107" y="8423"/>
                  <a:pt x="59902" y="1137"/>
                  <a:pt x="49019" y="1137"/>
                </a:cubicBezTo>
                <a:cubicBezTo>
                  <a:pt x="48105" y="1137"/>
                  <a:pt x="47187" y="1189"/>
                  <a:pt x="46263" y="1300"/>
                </a:cubicBezTo>
                <a:cubicBezTo>
                  <a:pt x="36282" y="2493"/>
                  <a:pt x="28833" y="10444"/>
                  <a:pt x="24356" y="18730"/>
                </a:cubicBezTo>
                <a:cubicBezTo>
                  <a:pt x="19899" y="27015"/>
                  <a:pt x="15421" y="36347"/>
                  <a:pt x="11111" y="44863"/>
                </a:cubicBezTo>
                <a:cubicBezTo>
                  <a:pt x="1" y="66833"/>
                  <a:pt x="42287" y="69323"/>
                  <a:pt x="51912" y="84492"/>
                </a:cubicBezTo>
                <a:cubicBezTo>
                  <a:pt x="55575" y="90244"/>
                  <a:pt x="60666" y="92647"/>
                  <a:pt x="66565" y="92647"/>
                </a:cubicBezTo>
                <a:cubicBezTo>
                  <a:pt x="87086" y="92647"/>
                  <a:pt x="117387" y="63564"/>
                  <a:pt x="131380" y="45135"/>
                </a:cubicBezTo>
                <a:cubicBezTo>
                  <a:pt x="137636" y="37226"/>
                  <a:pt x="140649" y="26890"/>
                  <a:pt x="137803" y="17516"/>
                </a:cubicBezTo>
                <a:cubicBezTo>
                  <a:pt x="134883" y="7928"/>
                  <a:pt x="125077" y="0"/>
                  <a:pt x="11424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7405581" y="-498906"/>
            <a:ext cx="2118596" cy="2895738"/>
          </a:xfrm>
          <a:custGeom>
            <a:rect b="b" l="l" r="r" t="t"/>
            <a:pathLst>
              <a:path extrusionOk="0" h="94547" w="69173">
                <a:moveTo>
                  <a:pt x="42342" y="0"/>
                </a:moveTo>
                <a:cubicBezTo>
                  <a:pt x="41960" y="0"/>
                  <a:pt x="41572" y="12"/>
                  <a:pt x="41178" y="37"/>
                </a:cubicBezTo>
                <a:cubicBezTo>
                  <a:pt x="34943" y="100"/>
                  <a:pt x="28729" y="3762"/>
                  <a:pt x="25381" y="11608"/>
                </a:cubicBezTo>
                <a:cubicBezTo>
                  <a:pt x="21092" y="21630"/>
                  <a:pt x="22159" y="36235"/>
                  <a:pt x="16405" y="44395"/>
                </a:cubicBezTo>
                <a:cubicBezTo>
                  <a:pt x="12513" y="49919"/>
                  <a:pt x="6319" y="51070"/>
                  <a:pt x="3223" y="57682"/>
                </a:cubicBezTo>
                <a:cubicBezTo>
                  <a:pt x="1" y="64628"/>
                  <a:pt x="1946" y="75027"/>
                  <a:pt x="6194" y="80551"/>
                </a:cubicBezTo>
                <a:cubicBezTo>
                  <a:pt x="10441" y="86096"/>
                  <a:pt x="16279" y="87770"/>
                  <a:pt x="21866" y="88251"/>
                </a:cubicBezTo>
                <a:cubicBezTo>
                  <a:pt x="27431" y="88711"/>
                  <a:pt x="33102" y="88209"/>
                  <a:pt x="38521" y="90260"/>
                </a:cubicBezTo>
                <a:cubicBezTo>
                  <a:pt x="39441" y="90615"/>
                  <a:pt x="40320" y="91034"/>
                  <a:pt x="41178" y="91536"/>
                </a:cubicBezTo>
                <a:cubicBezTo>
                  <a:pt x="44721" y="93604"/>
                  <a:pt x="48139" y="94547"/>
                  <a:pt x="51281" y="94547"/>
                </a:cubicBezTo>
                <a:cubicBezTo>
                  <a:pt x="61775" y="94547"/>
                  <a:pt x="69173" y="84022"/>
                  <a:pt x="67772" y="69755"/>
                </a:cubicBezTo>
                <a:cubicBezTo>
                  <a:pt x="65959" y="51477"/>
                  <a:pt x="67108" y="0"/>
                  <a:pt x="4234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" name="Google Shape;14;p2"/>
          <p:cNvSpPr/>
          <p:nvPr/>
        </p:nvSpPr>
        <p:spPr>
          <a:xfrm>
            <a:off x="128706" y="2580769"/>
            <a:ext cx="1273858" cy="3273577"/>
          </a:xfrm>
          <a:custGeom>
            <a:rect b="b" l="l" r="r" t="t"/>
            <a:pathLst>
              <a:path extrusionOk="0" h="61786" w="24043">
                <a:moveTo>
                  <a:pt x="12835" y="1"/>
                </a:moveTo>
                <a:cubicBezTo>
                  <a:pt x="12471" y="1"/>
                  <a:pt x="12111" y="85"/>
                  <a:pt x="11781" y="242"/>
                </a:cubicBezTo>
                <a:cubicBezTo>
                  <a:pt x="11300" y="451"/>
                  <a:pt x="10860" y="807"/>
                  <a:pt x="10546" y="1267"/>
                </a:cubicBezTo>
                <a:cubicBezTo>
                  <a:pt x="10233" y="1706"/>
                  <a:pt x="9940" y="2146"/>
                  <a:pt x="9626" y="2585"/>
                </a:cubicBezTo>
                <a:cubicBezTo>
                  <a:pt x="9375" y="2983"/>
                  <a:pt x="9145" y="3401"/>
                  <a:pt x="8935" y="3820"/>
                </a:cubicBezTo>
                <a:cubicBezTo>
                  <a:pt x="8705" y="4259"/>
                  <a:pt x="8517" y="4698"/>
                  <a:pt x="8329" y="5180"/>
                </a:cubicBezTo>
                <a:cubicBezTo>
                  <a:pt x="8329" y="5201"/>
                  <a:pt x="8308" y="5221"/>
                  <a:pt x="8308" y="5242"/>
                </a:cubicBezTo>
                <a:cubicBezTo>
                  <a:pt x="8224" y="5410"/>
                  <a:pt x="8287" y="5535"/>
                  <a:pt x="8433" y="5661"/>
                </a:cubicBezTo>
                <a:cubicBezTo>
                  <a:pt x="9186" y="6247"/>
                  <a:pt x="9856" y="6895"/>
                  <a:pt x="10484" y="7607"/>
                </a:cubicBezTo>
                <a:cubicBezTo>
                  <a:pt x="10693" y="7837"/>
                  <a:pt x="10881" y="8067"/>
                  <a:pt x="11070" y="8297"/>
                </a:cubicBezTo>
                <a:cubicBezTo>
                  <a:pt x="11174" y="8423"/>
                  <a:pt x="11279" y="8569"/>
                  <a:pt x="11342" y="8716"/>
                </a:cubicBezTo>
                <a:cubicBezTo>
                  <a:pt x="11593" y="9343"/>
                  <a:pt x="11865" y="9971"/>
                  <a:pt x="12178" y="10557"/>
                </a:cubicBezTo>
                <a:cubicBezTo>
                  <a:pt x="12325" y="10808"/>
                  <a:pt x="12471" y="11059"/>
                  <a:pt x="12597" y="11310"/>
                </a:cubicBezTo>
                <a:cubicBezTo>
                  <a:pt x="12639" y="11373"/>
                  <a:pt x="12660" y="11436"/>
                  <a:pt x="12702" y="11540"/>
                </a:cubicBezTo>
                <a:cubicBezTo>
                  <a:pt x="12597" y="11499"/>
                  <a:pt x="12513" y="11436"/>
                  <a:pt x="12450" y="11352"/>
                </a:cubicBezTo>
                <a:cubicBezTo>
                  <a:pt x="11049" y="10076"/>
                  <a:pt x="9647" y="8862"/>
                  <a:pt x="8203" y="7690"/>
                </a:cubicBezTo>
                <a:cubicBezTo>
                  <a:pt x="8098" y="7565"/>
                  <a:pt x="7952" y="7481"/>
                  <a:pt x="7805" y="7398"/>
                </a:cubicBezTo>
                <a:cubicBezTo>
                  <a:pt x="7771" y="7384"/>
                  <a:pt x="7740" y="7377"/>
                  <a:pt x="7715" y="7377"/>
                </a:cubicBezTo>
                <a:cubicBezTo>
                  <a:pt x="7664" y="7377"/>
                  <a:pt x="7631" y="7404"/>
                  <a:pt x="7617" y="7460"/>
                </a:cubicBezTo>
                <a:cubicBezTo>
                  <a:pt x="7596" y="7523"/>
                  <a:pt x="7575" y="7565"/>
                  <a:pt x="7554" y="7628"/>
                </a:cubicBezTo>
                <a:cubicBezTo>
                  <a:pt x="7324" y="8611"/>
                  <a:pt x="7157" y="9574"/>
                  <a:pt x="7031" y="10578"/>
                </a:cubicBezTo>
                <a:cubicBezTo>
                  <a:pt x="6969" y="11185"/>
                  <a:pt x="6864" y="11771"/>
                  <a:pt x="6780" y="12377"/>
                </a:cubicBezTo>
                <a:cubicBezTo>
                  <a:pt x="6738" y="12691"/>
                  <a:pt x="6696" y="13026"/>
                  <a:pt x="6696" y="13361"/>
                </a:cubicBezTo>
                <a:cubicBezTo>
                  <a:pt x="6655" y="13947"/>
                  <a:pt x="6592" y="14553"/>
                  <a:pt x="6550" y="15139"/>
                </a:cubicBezTo>
                <a:cubicBezTo>
                  <a:pt x="6550" y="15244"/>
                  <a:pt x="6550" y="15348"/>
                  <a:pt x="6529" y="15453"/>
                </a:cubicBezTo>
                <a:cubicBezTo>
                  <a:pt x="6529" y="15558"/>
                  <a:pt x="6592" y="15662"/>
                  <a:pt x="6696" y="15725"/>
                </a:cubicBezTo>
                <a:cubicBezTo>
                  <a:pt x="6885" y="15851"/>
                  <a:pt x="7073" y="15997"/>
                  <a:pt x="7261" y="16123"/>
                </a:cubicBezTo>
                <a:cubicBezTo>
                  <a:pt x="7743" y="16437"/>
                  <a:pt x="8161" y="16771"/>
                  <a:pt x="8601" y="17106"/>
                </a:cubicBezTo>
                <a:cubicBezTo>
                  <a:pt x="8621" y="17127"/>
                  <a:pt x="8642" y="17148"/>
                  <a:pt x="8621" y="17169"/>
                </a:cubicBezTo>
                <a:cubicBezTo>
                  <a:pt x="8611" y="17179"/>
                  <a:pt x="8601" y="17185"/>
                  <a:pt x="8590" y="17185"/>
                </a:cubicBezTo>
                <a:cubicBezTo>
                  <a:pt x="8580" y="17185"/>
                  <a:pt x="8569" y="17179"/>
                  <a:pt x="8559" y="17169"/>
                </a:cubicBezTo>
                <a:lnTo>
                  <a:pt x="7910" y="16981"/>
                </a:lnTo>
                <a:cubicBezTo>
                  <a:pt x="7575" y="16876"/>
                  <a:pt x="7241" y="16771"/>
                  <a:pt x="6906" y="16667"/>
                </a:cubicBezTo>
                <a:cubicBezTo>
                  <a:pt x="6711" y="16623"/>
                  <a:pt x="6589" y="16598"/>
                  <a:pt x="6506" y="16598"/>
                </a:cubicBezTo>
                <a:cubicBezTo>
                  <a:pt x="6347" y="16598"/>
                  <a:pt x="6332" y="16692"/>
                  <a:pt x="6236" y="16939"/>
                </a:cubicBezTo>
                <a:cubicBezTo>
                  <a:pt x="6132" y="17190"/>
                  <a:pt x="6006" y="17462"/>
                  <a:pt x="5860" y="17692"/>
                </a:cubicBezTo>
                <a:cubicBezTo>
                  <a:pt x="5776" y="17859"/>
                  <a:pt x="5713" y="18027"/>
                  <a:pt x="5608" y="18173"/>
                </a:cubicBezTo>
                <a:cubicBezTo>
                  <a:pt x="5567" y="18257"/>
                  <a:pt x="5588" y="18361"/>
                  <a:pt x="5650" y="18445"/>
                </a:cubicBezTo>
                <a:cubicBezTo>
                  <a:pt x="5671" y="18466"/>
                  <a:pt x="5671" y="18487"/>
                  <a:pt x="5692" y="18508"/>
                </a:cubicBezTo>
                <a:cubicBezTo>
                  <a:pt x="6278" y="19345"/>
                  <a:pt x="6843" y="20182"/>
                  <a:pt x="7533" y="20998"/>
                </a:cubicBezTo>
                <a:cubicBezTo>
                  <a:pt x="7596" y="21082"/>
                  <a:pt x="7659" y="21165"/>
                  <a:pt x="7701" y="21270"/>
                </a:cubicBezTo>
                <a:cubicBezTo>
                  <a:pt x="8036" y="21856"/>
                  <a:pt x="8412" y="22421"/>
                  <a:pt x="8747" y="23027"/>
                </a:cubicBezTo>
                <a:cubicBezTo>
                  <a:pt x="9019" y="23509"/>
                  <a:pt x="9291" y="23990"/>
                  <a:pt x="9563" y="24492"/>
                </a:cubicBezTo>
                <a:cubicBezTo>
                  <a:pt x="9563" y="24513"/>
                  <a:pt x="9584" y="24534"/>
                  <a:pt x="9584" y="24576"/>
                </a:cubicBezTo>
                <a:cubicBezTo>
                  <a:pt x="9605" y="24576"/>
                  <a:pt x="9605" y="24597"/>
                  <a:pt x="9584" y="24618"/>
                </a:cubicBezTo>
                <a:lnTo>
                  <a:pt x="9542" y="24618"/>
                </a:lnTo>
                <a:cubicBezTo>
                  <a:pt x="9479" y="24576"/>
                  <a:pt x="9437" y="24534"/>
                  <a:pt x="9396" y="24492"/>
                </a:cubicBezTo>
                <a:cubicBezTo>
                  <a:pt x="9165" y="24304"/>
                  <a:pt x="8956" y="24115"/>
                  <a:pt x="8747" y="23906"/>
                </a:cubicBezTo>
                <a:cubicBezTo>
                  <a:pt x="8475" y="23655"/>
                  <a:pt x="8203" y="23404"/>
                  <a:pt x="7931" y="23153"/>
                </a:cubicBezTo>
                <a:cubicBezTo>
                  <a:pt x="7324" y="22630"/>
                  <a:pt x="6717" y="22149"/>
                  <a:pt x="6111" y="21646"/>
                </a:cubicBezTo>
                <a:cubicBezTo>
                  <a:pt x="5692" y="21312"/>
                  <a:pt x="5253" y="20977"/>
                  <a:pt x="4792" y="20642"/>
                </a:cubicBezTo>
                <a:cubicBezTo>
                  <a:pt x="4680" y="20567"/>
                  <a:pt x="4609" y="20525"/>
                  <a:pt x="4556" y="20525"/>
                </a:cubicBezTo>
                <a:cubicBezTo>
                  <a:pt x="4491" y="20525"/>
                  <a:pt x="4452" y="20588"/>
                  <a:pt x="4395" y="20726"/>
                </a:cubicBezTo>
                <a:cubicBezTo>
                  <a:pt x="4269" y="20956"/>
                  <a:pt x="4186" y="21165"/>
                  <a:pt x="4081" y="21395"/>
                </a:cubicBezTo>
                <a:cubicBezTo>
                  <a:pt x="4060" y="21437"/>
                  <a:pt x="4039" y="21500"/>
                  <a:pt x="4018" y="21542"/>
                </a:cubicBezTo>
                <a:cubicBezTo>
                  <a:pt x="3997" y="21605"/>
                  <a:pt x="4018" y="21709"/>
                  <a:pt x="4102" y="21751"/>
                </a:cubicBezTo>
                <a:lnTo>
                  <a:pt x="4248" y="21856"/>
                </a:lnTo>
                <a:cubicBezTo>
                  <a:pt x="5002" y="22379"/>
                  <a:pt x="5734" y="22881"/>
                  <a:pt x="6466" y="23425"/>
                </a:cubicBezTo>
                <a:cubicBezTo>
                  <a:pt x="7199" y="23969"/>
                  <a:pt x="7847" y="24471"/>
                  <a:pt x="8496" y="25036"/>
                </a:cubicBezTo>
                <a:cubicBezTo>
                  <a:pt x="8768" y="25266"/>
                  <a:pt x="8998" y="25517"/>
                  <a:pt x="9207" y="25810"/>
                </a:cubicBezTo>
                <a:cubicBezTo>
                  <a:pt x="9709" y="26480"/>
                  <a:pt x="10212" y="27170"/>
                  <a:pt x="10735" y="27840"/>
                </a:cubicBezTo>
                <a:cubicBezTo>
                  <a:pt x="10756" y="27882"/>
                  <a:pt x="10798" y="27903"/>
                  <a:pt x="10777" y="27945"/>
                </a:cubicBezTo>
                <a:cubicBezTo>
                  <a:pt x="10714" y="27945"/>
                  <a:pt x="10672" y="27903"/>
                  <a:pt x="10651" y="27882"/>
                </a:cubicBezTo>
                <a:cubicBezTo>
                  <a:pt x="10254" y="27505"/>
                  <a:pt x="9793" y="27191"/>
                  <a:pt x="9375" y="26856"/>
                </a:cubicBezTo>
                <a:cubicBezTo>
                  <a:pt x="8601" y="26250"/>
                  <a:pt x="7805" y="25685"/>
                  <a:pt x="6969" y="25183"/>
                </a:cubicBezTo>
                <a:cubicBezTo>
                  <a:pt x="6466" y="24869"/>
                  <a:pt x="5964" y="24534"/>
                  <a:pt x="5462" y="24199"/>
                </a:cubicBezTo>
                <a:cubicBezTo>
                  <a:pt x="4981" y="23885"/>
                  <a:pt x="4458" y="23571"/>
                  <a:pt x="3956" y="23258"/>
                </a:cubicBezTo>
                <a:cubicBezTo>
                  <a:pt x="3809" y="23174"/>
                  <a:pt x="3684" y="23090"/>
                  <a:pt x="3537" y="22986"/>
                </a:cubicBezTo>
                <a:cubicBezTo>
                  <a:pt x="3502" y="22968"/>
                  <a:pt x="3468" y="22958"/>
                  <a:pt x="3436" y="22958"/>
                </a:cubicBezTo>
                <a:cubicBezTo>
                  <a:pt x="3391" y="22958"/>
                  <a:pt x="3352" y="22978"/>
                  <a:pt x="3328" y="23027"/>
                </a:cubicBezTo>
                <a:cubicBezTo>
                  <a:pt x="3223" y="23258"/>
                  <a:pt x="3119" y="23488"/>
                  <a:pt x="3014" y="23718"/>
                </a:cubicBezTo>
                <a:cubicBezTo>
                  <a:pt x="2847" y="24241"/>
                  <a:pt x="2700" y="24764"/>
                  <a:pt x="2533" y="25287"/>
                </a:cubicBezTo>
                <a:cubicBezTo>
                  <a:pt x="2365" y="25810"/>
                  <a:pt x="2198" y="26396"/>
                  <a:pt x="2031" y="26940"/>
                </a:cubicBezTo>
                <a:cubicBezTo>
                  <a:pt x="2010" y="27003"/>
                  <a:pt x="1989" y="27066"/>
                  <a:pt x="1968" y="27128"/>
                </a:cubicBezTo>
                <a:cubicBezTo>
                  <a:pt x="1905" y="27359"/>
                  <a:pt x="1863" y="27338"/>
                  <a:pt x="2156" y="27547"/>
                </a:cubicBezTo>
                <a:cubicBezTo>
                  <a:pt x="2449" y="27756"/>
                  <a:pt x="2742" y="27965"/>
                  <a:pt x="3014" y="28175"/>
                </a:cubicBezTo>
                <a:cubicBezTo>
                  <a:pt x="3663" y="28656"/>
                  <a:pt x="4290" y="29179"/>
                  <a:pt x="4897" y="29681"/>
                </a:cubicBezTo>
                <a:cubicBezTo>
                  <a:pt x="5023" y="29786"/>
                  <a:pt x="5127" y="29890"/>
                  <a:pt x="5232" y="29995"/>
                </a:cubicBezTo>
                <a:cubicBezTo>
                  <a:pt x="5357" y="30141"/>
                  <a:pt x="5525" y="30267"/>
                  <a:pt x="5692" y="30372"/>
                </a:cubicBezTo>
                <a:cubicBezTo>
                  <a:pt x="5755" y="30413"/>
                  <a:pt x="5818" y="30476"/>
                  <a:pt x="5860" y="30560"/>
                </a:cubicBezTo>
                <a:cubicBezTo>
                  <a:pt x="5504" y="30413"/>
                  <a:pt x="5148" y="30246"/>
                  <a:pt x="4813" y="30079"/>
                </a:cubicBezTo>
                <a:cubicBezTo>
                  <a:pt x="4018" y="29639"/>
                  <a:pt x="3244" y="29200"/>
                  <a:pt x="2449" y="28761"/>
                </a:cubicBezTo>
                <a:cubicBezTo>
                  <a:pt x="2282" y="28677"/>
                  <a:pt x="2093" y="28551"/>
                  <a:pt x="1926" y="28447"/>
                </a:cubicBezTo>
                <a:cubicBezTo>
                  <a:pt x="1863" y="28426"/>
                  <a:pt x="1821" y="28384"/>
                  <a:pt x="1759" y="28363"/>
                </a:cubicBezTo>
                <a:cubicBezTo>
                  <a:pt x="1719" y="28339"/>
                  <a:pt x="1683" y="28328"/>
                  <a:pt x="1652" y="28328"/>
                </a:cubicBezTo>
                <a:cubicBezTo>
                  <a:pt x="1600" y="28328"/>
                  <a:pt x="1562" y="28360"/>
                  <a:pt x="1549" y="28426"/>
                </a:cubicBezTo>
                <a:cubicBezTo>
                  <a:pt x="1487" y="28635"/>
                  <a:pt x="1403" y="28823"/>
                  <a:pt x="1361" y="29033"/>
                </a:cubicBezTo>
                <a:cubicBezTo>
                  <a:pt x="1215" y="29702"/>
                  <a:pt x="1068" y="30351"/>
                  <a:pt x="922" y="30999"/>
                </a:cubicBezTo>
                <a:cubicBezTo>
                  <a:pt x="880" y="31167"/>
                  <a:pt x="859" y="31355"/>
                  <a:pt x="796" y="31522"/>
                </a:cubicBezTo>
                <a:cubicBezTo>
                  <a:pt x="775" y="31669"/>
                  <a:pt x="817" y="31815"/>
                  <a:pt x="922" y="31899"/>
                </a:cubicBezTo>
                <a:cubicBezTo>
                  <a:pt x="1277" y="32234"/>
                  <a:pt x="1591" y="32548"/>
                  <a:pt x="1968" y="32862"/>
                </a:cubicBezTo>
                <a:cubicBezTo>
                  <a:pt x="2512" y="33259"/>
                  <a:pt x="2972" y="33740"/>
                  <a:pt x="3391" y="34263"/>
                </a:cubicBezTo>
                <a:cubicBezTo>
                  <a:pt x="3788" y="34766"/>
                  <a:pt x="4186" y="35289"/>
                  <a:pt x="4520" y="35833"/>
                </a:cubicBezTo>
                <a:cubicBezTo>
                  <a:pt x="4583" y="35916"/>
                  <a:pt x="4646" y="36021"/>
                  <a:pt x="4688" y="36105"/>
                </a:cubicBezTo>
                <a:cubicBezTo>
                  <a:pt x="4668" y="36118"/>
                  <a:pt x="4653" y="36123"/>
                  <a:pt x="4640" y="36123"/>
                </a:cubicBezTo>
                <a:cubicBezTo>
                  <a:pt x="4610" y="36123"/>
                  <a:pt x="4591" y="36098"/>
                  <a:pt x="4562" y="36084"/>
                </a:cubicBezTo>
                <a:cubicBezTo>
                  <a:pt x="3788" y="35540"/>
                  <a:pt x="3014" y="34996"/>
                  <a:pt x="2282" y="34431"/>
                </a:cubicBezTo>
                <a:cubicBezTo>
                  <a:pt x="1759" y="34033"/>
                  <a:pt x="1215" y="33636"/>
                  <a:pt x="671" y="33259"/>
                </a:cubicBezTo>
                <a:cubicBezTo>
                  <a:pt x="629" y="33238"/>
                  <a:pt x="587" y="33217"/>
                  <a:pt x="545" y="33196"/>
                </a:cubicBezTo>
                <a:cubicBezTo>
                  <a:pt x="521" y="33180"/>
                  <a:pt x="497" y="33174"/>
                  <a:pt x="475" y="33174"/>
                </a:cubicBezTo>
                <a:cubicBezTo>
                  <a:pt x="440" y="33174"/>
                  <a:pt x="411" y="33191"/>
                  <a:pt x="399" y="33217"/>
                </a:cubicBezTo>
                <a:cubicBezTo>
                  <a:pt x="378" y="33238"/>
                  <a:pt x="357" y="33322"/>
                  <a:pt x="336" y="33364"/>
                </a:cubicBezTo>
                <a:cubicBezTo>
                  <a:pt x="315" y="33426"/>
                  <a:pt x="315" y="33489"/>
                  <a:pt x="273" y="33531"/>
                </a:cubicBezTo>
                <a:cubicBezTo>
                  <a:pt x="210" y="33573"/>
                  <a:pt x="189" y="33657"/>
                  <a:pt x="210" y="33740"/>
                </a:cubicBezTo>
                <a:cubicBezTo>
                  <a:pt x="231" y="33803"/>
                  <a:pt x="231" y="33887"/>
                  <a:pt x="189" y="33950"/>
                </a:cubicBezTo>
                <a:cubicBezTo>
                  <a:pt x="147" y="34222"/>
                  <a:pt x="106" y="34515"/>
                  <a:pt x="85" y="34787"/>
                </a:cubicBezTo>
                <a:cubicBezTo>
                  <a:pt x="64" y="35079"/>
                  <a:pt x="43" y="35372"/>
                  <a:pt x="22" y="35665"/>
                </a:cubicBezTo>
                <a:cubicBezTo>
                  <a:pt x="1" y="35979"/>
                  <a:pt x="22" y="36293"/>
                  <a:pt x="64" y="36628"/>
                </a:cubicBezTo>
                <a:cubicBezTo>
                  <a:pt x="106" y="37046"/>
                  <a:pt x="168" y="37444"/>
                  <a:pt x="210" y="37862"/>
                </a:cubicBezTo>
                <a:cubicBezTo>
                  <a:pt x="210" y="38072"/>
                  <a:pt x="336" y="38239"/>
                  <a:pt x="524" y="38323"/>
                </a:cubicBezTo>
                <a:cubicBezTo>
                  <a:pt x="691" y="38427"/>
                  <a:pt x="838" y="38553"/>
                  <a:pt x="1005" y="38657"/>
                </a:cubicBezTo>
                <a:cubicBezTo>
                  <a:pt x="1256" y="38804"/>
                  <a:pt x="1487" y="38992"/>
                  <a:pt x="1654" y="39222"/>
                </a:cubicBezTo>
                <a:cubicBezTo>
                  <a:pt x="2177" y="39892"/>
                  <a:pt x="2700" y="40561"/>
                  <a:pt x="3202" y="41231"/>
                </a:cubicBezTo>
                <a:cubicBezTo>
                  <a:pt x="3474" y="41566"/>
                  <a:pt x="3684" y="41921"/>
                  <a:pt x="3914" y="42277"/>
                </a:cubicBezTo>
                <a:cubicBezTo>
                  <a:pt x="4081" y="42528"/>
                  <a:pt x="4248" y="42779"/>
                  <a:pt x="4437" y="43030"/>
                </a:cubicBezTo>
                <a:cubicBezTo>
                  <a:pt x="4792" y="43533"/>
                  <a:pt x="5106" y="44035"/>
                  <a:pt x="5399" y="44579"/>
                </a:cubicBezTo>
                <a:cubicBezTo>
                  <a:pt x="5462" y="44746"/>
                  <a:pt x="5546" y="44893"/>
                  <a:pt x="5629" y="45039"/>
                </a:cubicBezTo>
                <a:cubicBezTo>
                  <a:pt x="5671" y="45102"/>
                  <a:pt x="5713" y="45165"/>
                  <a:pt x="5692" y="45248"/>
                </a:cubicBezTo>
                <a:cubicBezTo>
                  <a:pt x="5588" y="45206"/>
                  <a:pt x="5546" y="45144"/>
                  <a:pt x="5504" y="45081"/>
                </a:cubicBezTo>
                <a:cubicBezTo>
                  <a:pt x="5044" y="44579"/>
                  <a:pt x="4604" y="44077"/>
                  <a:pt x="4144" y="43595"/>
                </a:cubicBezTo>
                <a:cubicBezTo>
                  <a:pt x="3391" y="42758"/>
                  <a:pt x="2595" y="41963"/>
                  <a:pt x="1759" y="41210"/>
                </a:cubicBezTo>
                <a:cubicBezTo>
                  <a:pt x="1382" y="40896"/>
                  <a:pt x="984" y="40582"/>
                  <a:pt x="587" y="40269"/>
                </a:cubicBezTo>
                <a:cubicBezTo>
                  <a:pt x="545" y="40248"/>
                  <a:pt x="482" y="40206"/>
                  <a:pt x="440" y="40164"/>
                </a:cubicBezTo>
                <a:cubicBezTo>
                  <a:pt x="399" y="40139"/>
                  <a:pt x="364" y="40127"/>
                  <a:pt x="336" y="40127"/>
                </a:cubicBezTo>
                <a:cubicBezTo>
                  <a:pt x="293" y="40127"/>
                  <a:pt x="265" y="40155"/>
                  <a:pt x="252" y="40206"/>
                </a:cubicBezTo>
                <a:lnTo>
                  <a:pt x="252" y="40687"/>
                </a:lnTo>
                <a:cubicBezTo>
                  <a:pt x="252" y="41273"/>
                  <a:pt x="336" y="41838"/>
                  <a:pt x="524" y="42382"/>
                </a:cubicBezTo>
                <a:cubicBezTo>
                  <a:pt x="608" y="42738"/>
                  <a:pt x="733" y="43051"/>
                  <a:pt x="880" y="43386"/>
                </a:cubicBezTo>
                <a:cubicBezTo>
                  <a:pt x="1215" y="44056"/>
                  <a:pt x="1487" y="44746"/>
                  <a:pt x="1779" y="45437"/>
                </a:cubicBezTo>
                <a:cubicBezTo>
                  <a:pt x="1905" y="45709"/>
                  <a:pt x="2051" y="45960"/>
                  <a:pt x="2198" y="46211"/>
                </a:cubicBezTo>
                <a:lnTo>
                  <a:pt x="2512" y="46734"/>
                </a:lnTo>
                <a:cubicBezTo>
                  <a:pt x="2784" y="47194"/>
                  <a:pt x="3014" y="47675"/>
                  <a:pt x="3202" y="48178"/>
                </a:cubicBezTo>
                <a:cubicBezTo>
                  <a:pt x="3453" y="48805"/>
                  <a:pt x="3809" y="49391"/>
                  <a:pt x="4207" y="49935"/>
                </a:cubicBezTo>
                <a:cubicBezTo>
                  <a:pt x="4332" y="50082"/>
                  <a:pt x="4479" y="50228"/>
                  <a:pt x="4604" y="50375"/>
                </a:cubicBezTo>
                <a:cubicBezTo>
                  <a:pt x="4981" y="50793"/>
                  <a:pt x="5316" y="51253"/>
                  <a:pt x="5608" y="51756"/>
                </a:cubicBezTo>
                <a:cubicBezTo>
                  <a:pt x="5671" y="51860"/>
                  <a:pt x="5692" y="52007"/>
                  <a:pt x="5650" y="52132"/>
                </a:cubicBezTo>
                <a:cubicBezTo>
                  <a:pt x="5608" y="52446"/>
                  <a:pt x="5504" y="52760"/>
                  <a:pt x="5378" y="53053"/>
                </a:cubicBezTo>
                <a:cubicBezTo>
                  <a:pt x="5274" y="53283"/>
                  <a:pt x="5169" y="53492"/>
                  <a:pt x="5064" y="53701"/>
                </a:cubicBezTo>
                <a:cubicBezTo>
                  <a:pt x="4667" y="54517"/>
                  <a:pt x="4311" y="55354"/>
                  <a:pt x="3893" y="56191"/>
                </a:cubicBezTo>
                <a:cubicBezTo>
                  <a:pt x="3642" y="56694"/>
                  <a:pt x="3370" y="57196"/>
                  <a:pt x="3160" y="57698"/>
                </a:cubicBezTo>
                <a:cubicBezTo>
                  <a:pt x="2951" y="58137"/>
                  <a:pt x="2700" y="58577"/>
                  <a:pt x="2491" y="59016"/>
                </a:cubicBezTo>
                <a:cubicBezTo>
                  <a:pt x="2261" y="59539"/>
                  <a:pt x="1947" y="60020"/>
                  <a:pt x="1738" y="60543"/>
                </a:cubicBezTo>
                <a:cubicBezTo>
                  <a:pt x="1633" y="60816"/>
                  <a:pt x="1549" y="61067"/>
                  <a:pt x="1466" y="61318"/>
                </a:cubicBezTo>
                <a:cubicBezTo>
                  <a:pt x="1445" y="61401"/>
                  <a:pt x="1445" y="61464"/>
                  <a:pt x="1445" y="61548"/>
                </a:cubicBezTo>
                <a:cubicBezTo>
                  <a:pt x="1445" y="61652"/>
                  <a:pt x="1528" y="61736"/>
                  <a:pt x="1612" y="61778"/>
                </a:cubicBezTo>
                <a:cubicBezTo>
                  <a:pt x="1638" y="61783"/>
                  <a:pt x="1663" y="61786"/>
                  <a:pt x="1687" y="61786"/>
                </a:cubicBezTo>
                <a:cubicBezTo>
                  <a:pt x="1759" y="61786"/>
                  <a:pt x="1821" y="61762"/>
                  <a:pt x="1884" y="61715"/>
                </a:cubicBezTo>
                <a:cubicBezTo>
                  <a:pt x="1947" y="61673"/>
                  <a:pt x="1989" y="61632"/>
                  <a:pt x="2031" y="61569"/>
                </a:cubicBezTo>
                <a:cubicBezTo>
                  <a:pt x="2240" y="61360"/>
                  <a:pt x="2407" y="61150"/>
                  <a:pt x="2554" y="60899"/>
                </a:cubicBezTo>
                <a:cubicBezTo>
                  <a:pt x="3181" y="59832"/>
                  <a:pt x="3809" y="58786"/>
                  <a:pt x="4353" y="57698"/>
                </a:cubicBezTo>
                <a:cubicBezTo>
                  <a:pt x="4646" y="57091"/>
                  <a:pt x="4981" y="56484"/>
                  <a:pt x="5232" y="55878"/>
                </a:cubicBezTo>
                <a:cubicBezTo>
                  <a:pt x="5504" y="55250"/>
                  <a:pt x="5818" y="54685"/>
                  <a:pt x="6069" y="54099"/>
                </a:cubicBezTo>
                <a:cubicBezTo>
                  <a:pt x="6278" y="53639"/>
                  <a:pt x="6466" y="53157"/>
                  <a:pt x="6655" y="52697"/>
                </a:cubicBezTo>
                <a:cubicBezTo>
                  <a:pt x="6759" y="52467"/>
                  <a:pt x="6885" y="52279"/>
                  <a:pt x="7073" y="52111"/>
                </a:cubicBezTo>
                <a:cubicBezTo>
                  <a:pt x="7324" y="51902"/>
                  <a:pt x="7596" y="51735"/>
                  <a:pt x="7889" y="51588"/>
                </a:cubicBezTo>
                <a:cubicBezTo>
                  <a:pt x="8140" y="51484"/>
                  <a:pt x="8412" y="51421"/>
                  <a:pt x="8684" y="51421"/>
                </a:cubicBezTo>
                <a:cubicBezTo>
                  <a:pt x="8893" y="51421"/>
                  <a:pt x="9082" y="51400"/>
                  <a:pt x="9291" y="51379"/>
                </a:cubicBezTo>
                <a:cubicBezTo>
                  <a:pt x="10002" y="51358"/>
                  <a:pt x="10693" y="51086"/>
                  <a:pt x="11237" y="50626"/>
                </a:cubicBezTo>
                <a:cubicBezTo>
                  <a:pt x="11865" y="50103"/>
                  <a:pt x="12388" y="49475"/>
                  <a:pt x="12785" y="48764"/>
                </a:cubicBezTo>
                <a:cubicBezTo>
                  <a:pt x="12890" y="48554"/>
                  <a:pt x="12994" y="48324"/>
                  <a:pt x="13078" y="48094"/>
                </a:cubicBezTo>
                <a:cubicBezTo>
                  <a:pt x="13099" y="48031"/>
                  <a:pt x="13141" y="47947"/>
                  <a:pt x="13162" y="47885"/>
                </a:cubicBezTo>
                <a:cubicBezTo>
                  <a:pt x="13371" y="47278"/>
                  <a:pt x="13706" y="46734"/>
                  <a:pt x="14103" y="46253"/>
                </a:cubicBezTo>
                <a:cubicBezTo>
                  <a:pt x="14459" y="45813"/>
                  <a:pt x="14857" y="45416"/>
                  <a:pt x="15296" y="45081"/>
                </a:cubicBezTo>
                <a:cubicBezTo>
                  <a:pt x="15652" y="44830"/>
                  <a:pt x="15987" y="44516"/>
                  <a:pt x="16342" y="44244"/>
                </a:cubicBezTo>
                <a:cubicBezTo>
                  <a:pt x="16363" y="44223"/>
                  <a:pt x="16384" y="44202"/>
                  <a:pt x="16384" y="44160"/>
                </a:cubicBezTo>
                <a:cubicBezTo>
                  <a:pt x="16426" y="44139"/>
                  <a:pt x="16384" y="44098"/>
                  <a:pt x="16342" y="44098"/>
                </a:cubicBezTo>
                <a:lnTo>
                  <a:pt x="16238" y="44098"/>
                </a:lnTo>
                <a:cubicBezTo>
                  <a:pt x="14919" y="44160"/>
                  <a:pt x="13601" y="44265"/>
                  <a:pt x="12283" y="44453"/>
                </a:cubicBezTo>
                <a:cubicBezTo>
                  <a:pt x="11990" y="44495"/>
                  <a:pt x="11676" y="44537"/>
                  <a:pt x="11383" y="44579"/>
                </a:cubicBezTo>
                <a:cubicBezTo>
                  <a:pt x="11358" y="44605"/>
                  <a:pt x="11340" y="44623"/>
                  <a:pt x="11325" y="44623"/>
                </a:cubicBezTo>
                <a:cubicBezTo>
                  <a:pt x="11316" y="44623"/>
                  <a:pt x="11308" y="44616"/>
                  <a:pt x="11300" y="44600"/>
                </a:cubicBezTo>
                <a:lnTo>
                  <a:pt x="11300" y="44558"/>
                </a:lnTo>
                <a:lnTo>
                  <a:pt x="11865" y="44286"/>
                </a:lnTo>
                <a:cubicBezTo>
                  <a:pt x="12555" y="43930"/>
                  <a:pt x="13225" y="43595"/>
                  <a:pt x="13915" y="43240"/>
                </a:cubicBezTo>
                <a:cubicBezTo>
                  <a:pt x="14083" y="43156"/>
                  <a:pt x="14250" y="43093"/>
                  <a:pt x="14438" y="43072"/>
                </a:cubicBezTo>
                <a:cubicBezTo>
                  <a:pt x="15359" y="42947"/>
                  <a:pt x="16279" y="42821"/>
                  <a:pt x="17200" y="42675"/>
                </a:cubicBezTo>
                <a:cubicBezTo>
                  <a:pt x="17368" y="42654"/>
                  <a:pt x="17514" y="42612"/>
                  <a:pt x="17681" y="42591"/>
                </a:cubicBezTo>
                <a:cubicBezTo>
                  <a:pt x="18246" y="42486"/>
                  <a:pt x="18790" y="42319"/>
                  <a:pt x="19334" y="42089"/>
                </a:cubicBezTo>
                <a:cubicBezTo>
                  <a:pt x="19502" y="42026"/>
                  <a:pt x="19648" y="41921"/>
                  <a:pt x="19774" y="41796"/>
                </a:cubicBezTo>
                <a:cubicBezTo>
                  <a:pt x="19941" y="41670"/>
                  <a:pt x="20088" y="41545"/>
                  <a:pt x="20255" y="41377"/>
                </a:cubicBezTo>
                <a:cubicBezTo>
                  <a:pt x="20883" y="40833"/>
                  <a:pt x="21406" y="40143"/>
                  <a:pt x="21761" y="39369"/>
                </a:cubicBezTo>
                <a:cubicBezTo>
                  <a:pt x="21908" y="39076"/>
                  <a:pt x="22013" y="38741"/>
                  <a:pt x="22117" y="38427"/>
                </a:cubicBezTo>
                <a:cubicBezTo>
                  <a:pt x="22222" y="38072"/>
                  <a:pt x="22305" y="37716"/>
                  <a:pt x="22452" y="37360"/>
                </a:cubicBezTo>
                <a:cubicBezTo>
                  <a:pt x="22515" y="37151"/>
                  <a:pt x="22577" y="36942"/>
                  <a:pt x="22619" y="36732"/>
                </a:cubicBezTo>
                <a:cubicBezTo>
                  <a:pt x="22619" y="36691"/>
                  <a:pt x="22619" y="36628"/>
                  <a:pt x="22619" y="36565"/>
                </a:cubicBezTo>
                <a:cubicBezTo>
                  <a:pt x="22598" y="36523"/>
                  <a:pt x="22557" y="36502"/>
                  <a:pt x="22515" y="36502"/>
                </a:cubicBezTo>
                <a:cubicBezTo>
                  <a:pt x="22452" y="36502"/>
                  <a:pt x="22389" y="36502"/>
                  <a:pt x="22326" y="36523"/>
                </a:cubicBezTo>
                <a:cubicBezTo>
                  <a:pt x="21636" y="36670"/>
                  <a:pt x="20945" y="36795"/>
                  <a:pt x="20234" y="36942"/>
                </a:cubicBezTo>
                <a:cubicBezTo>
                  <a:pt x="19920" y="37004"/>
                  <a:pt x="19585" y="37046"/>
                  <a:pt x="19251" y="37109"/>
                </a:cubicBezTo>
                <a:cubicBezTo>
                  <a:pt x="19209" y="37025"/>
                  <a:pt x="19292" y="37025"/>
                  <a:pt x="19313" y="37004"/>
                </a:cubicBezTo>
                <a:cubicBezTo>
                  <a:pt x="19983" y="36628"/>
                  <a:pt x="20694" y="36335"/>
                  <a:pt x="21448" y="36147"/>
                </a:cubicBezTo>
                <a:cubicBezTo>
                  <a:pt x="21803" y="36063"/>
                  <a:pt x="22138" y="35958"/>
                  <a:pt x="22494" y="35854"/>
                </a:cubicBezTo>
                <a:cubicBezTo>
                  <a:pt x="22661" y="35833"/>
                  <a:pt x="22787" y="35707"/>
                  <a:pt x="22808" y="35540"/>
                </a:cubicBezTo>
                <a:cubicBezTo>
                  <a:pt x="22849" y="35247"/>
                  <a:pt x="22891" y="34975"/>
                  <a:pt x="22912" y="34703"/>
                </a:cubicBezTo>
                <a:cubicBezTo>
                  <a:pt x="22912" y="34616"/>
                  <a:pt x="22869" y="34572"/>
                  <a:pt x="22794" y="34572"/>
                </a:cubicBezTo>
                <a:cubicBezTo>
                  <a:pt x="22779" y="34572"/>
                  <a:pt x="22762" y="34574"/>
                  <a:pt x="22745" y="34577"/>
                </a:cubicBezTo>
                <a:cubicBezTo>
                  <a:pt x="22703" y="34577"/>
                  <a:pt x="22661" y="34598"/>
                  <a:pt x="22598" y="34619"/>
                </a:cubicBezTo>
                <a:cubicBezTo>
                  <a:pt x="21636" y="34891"/>
                  <a:pt x="20673" y="35163"/>
                  <a:pt x="19711" y="35435"/>
                </a:cubicBezTo>
                <a:cubicBezTo>
                  <a:pt x="19000" y="35623"/>
                  <a:pt x="18267" y="35791"/>
                  <a:pt x="17535" y="35895"/>
                </a:cubicBezTo>
                <a:cubicBezTo>
                  <a:pt x="16865" y="35979"/>
                  <a:pt x="16196" y="36147"/>
                  <a:pt x="15547" y="36356"/>
                </a:cubicBezTo>
                <a:cubicBezTo>
                  <a:pt x="15296" y="36439"/>
                  <a:pt x="15045" y="36544"/>
                  <a:pt x="14815" y="36649"/>
                </a:cubicBezTo>
                <a:cubicBezTo>
                  <a:pt x="14564" y="36753"/>
                  <a:pt x="14313" y="36837"/>
                  <a:pt x="14083" y="36942"/>
                </a:cubicBezTo>
                <a:cubicBezTo>
                  <a:pt x="14051" y="36952"/>
                  <a:pt x="14015" y="36957"/>
                  <a:pt x="13981" y="36957"/>
                </a:cubicBezTo>
                <a:cubicBezTo>
                  <a:pt x="13947" y="36957"/>
                  <a:pt x="13915" y="36952"/>
                  <a:pt x="13894" y="36942"/>
                </a:cubicBezTo>
                <a:cubicBezTo>
                  <a:pt x="14166" y="36670"/>
                  <a:pt x="14480" y="36439"/>
                  <a:pt x="14794" y="36251"/>
                </a:cubicBezTo>
                <a:cubicBezTo>
                  <a:pt x="15254" y="35979"/>
                  <a:pt x="15694" y="35686"/>
                  <a:pt x="16112" y="35372"/>
                </a:cubicBezTo>
                <a:cubicBezTo>
                  <a:pt x="16510" y="35079"/>
                  <a:pt x="16949" y="34807"/>
                  <a:pt x="17388" y="34598"/>
                </a:cubicBezTo>
                <a:cubicBezTo>
                  <a:pt x="17723" y="34431"/>
                  <a:pt x="18079" y="34305"/>
                  <a:pt x="18414" y="34180"/>
                </a:cubicBezTo>
                <a:cubicBezTo>
                  <a:pt x="19251" y="33845"/>
                  <a:pt x="20109" y="33573"/>
                  <a:pt x="20987" y="33301"/>
                </a:cubicBezTo>
                <a:cubicBezTo>
                  <a:pt x="21678" y="33092"/>
                  <a:pt x="22326" y="32862"/>
                  <a:pt x="23017" y="32652"/>
                </a:cubicBezTo>
                <a:cubicBezTo>
                  <a:pt x="23184" y="32631"/>
                  <a:pt x="23310" y="32485"/>
                  <a:pt x="23310" y="32318"/>
                </a:cubicBezTo>
                <a:cubicBezTo>
                  <a:pt x="23352" y="31941"/>
                  <a:pt x="23373" y="31564"/>
                  <a:pt x="23352" y="31209"/>
                </a:cubicBezTo>
                <a:cubicBezTo>
                  <a:pt x="23331" y="30727"/>
                  <a:pt x="23289" y="30246"/>
                  <a:pt x="23268" y="29765"/>
                </a:cubicBezTo>
                <a:cubicBezTo>
                  <a:pt x="23247" y="29409"/>
                  <a:pt x="23268" y="29074"/>
                  <a:pt x="23268" y="28740"/>
                </a:cubicBezTo>
                <a:cubicBezTo>
                  <a:pt x="23268" y="28698"/>
                  <a:pt x="23268" y="28635"/>
                  <a:pt x="23268" y="28593"/>
                </a:cubicBezTo>
                <a:cubicBezTo>
                  <a:pt x="23268" y="28489"/>
                  <a:pt x="23205" y="28447"/>
                  <a:pt x="23101" y="28405"/>
                </a:cubicBezTo>
                <a:cubicBezTo>
                  <a:pt x="22975" y="28384"/>
                  <a:pt x="22891" y="28363"/>
                  <a:pt x="22787" y="28342"/>
                </a:cubicBezTo>
                <a:cubicBezTo>
                  <a:pt x="22347" y="28258"/>
                  <a:pt x="21887" y="28196"/>
                  <a:pt x="21448" y="28112"/>
                </a:cubicBezTo>
                <a:cubicBezTo>
                  <a:pt x="21385" y="28112"/>
                  <a:pt x="21322" y="28070"/>
                  <a:pt x="21280" y="28028"/>
                </a:cubicBezTo>
                <a:cubicBezTo>
                  <a:pt x="21385" y="28007"/>
                  <a:pt x="21469" y="27986"/>
                  <a:pt x="21573" y="27965"/>
                </a:cubicBezTo>
                <a:cubicBezTo>
                  <a:pt x="22117" y="27861"/>
                  <a:pt x="22661" y="27652"/>
                  <a:pt x="23142" y="27359"/>
                </a:cubicBezTo>
                <a:cubicBezTo>
                  <a:pt x="23268" y="27296"/>
                  <a:pt x="23352" y="27191"/>
                  <a:pt x="23352" y="27045"/>
                </a:cubicBezTo>
                <a:cubicBezTo>
                  <a:pt x="23435" y="26459"/>
                  <a:pt x="23582" y="25894"/>
                  <a:pt x="23770" y="25350"/>
                </a:cubicBezTo>
                <a:cubicBezTo>
                  <a:pt x="23938" y="24785"/>
                  <a:pt x="24021" y="24199"/>
                  <a:pt x="24042" y="23613"/>
                </a:cubicBezTo>
                <a:cubicBezTo>
                  <a:pt x="24042" y="23383"/>
                  <a:pt x="24000" y="23320"/>
                  <a:pt x="23770" y="23216"/>
                </a:cubicBezTo>
                <a:cubicBezTo>
                  <a:pt x="23310" y="23048"/>
                  <a:pt x="22849" y="22839"/>
                  <a:pt x="22410" y="22630"/>
                </a:cubicBezTo>
                <a:cubicBezTo>
                  <a:pt x="22264" y="22567"/>
                  <a:pt x="22117" y="22525"/>
                  <a:pt x="21971" y="22525"/>
                </a:cubicBezTo>
                <a:cubicBezTo>
                  <a:pt x="21929" y="22525"/>
                  <a:pt x="21866" y="22504"/>
                  <a:pt x="21824" y="22483"/>
                </a:cubicBezTo>
                <a:cubicBezTo>
                  <a:pt x="21866" y="22421"/>
                  <a:pt x="21929" y="22421"/>
                  <a:pt x="21992" y="22400"/>
                </a:cubicBezTo>
                <a:cubicBezTo>
                  <a:pt x="22473" y="22295"/>
                  <a:pt x="22954" y="22191"/>
                  <a:pt x="23435" y="22128"/>
                </a:cubicBezTo>
                <a:cubicBezTo>
                  <a:pt x="23498" y="22128"/>
                  <a:pt x="23582" y="22107"/>
                  <a:pt x="23645" y="22107"/>
                </a:cubicBezTo>
                <a:cubicBezTo>
                  <a:pt x="23875" y="22044"/>
                  <a:pt x="23917" y="22002"/>
                  <a:pt x="23896" y="21793"/>
                </a:cubicBezTo>
                <a:cubicBezTo>
                  <a:pt x="23875" y="21479"/>
                  <a:pt x="23833" y="21144"/>
                  <a:pt x="23791" y="20830"/>
                </a:cubicBezTo>
                <a:cubicBezTo>
                  <a:pt x="23791" y="20789"/>
                  <a:pt x="23770" y="20726"/>
                  <a:pt x="23770" y="20684"/>
                </a:cubicBezTo>
                <a:cubicBezTo>
                  <a:pt x="23753" y="20632"/>
                  <a:pt x="23707" y="20595"/>
                  <a:pt x="23657" y="20595"/>
                </a:cubicBezTo>
                <a:cubicBezTo>
                  <a:pt x="23646" y="20595"/>
                  <a:pt x="23635" y="20597"/>
                  <a:pt x="23624" y="20600"/>
                </a:cubicBezTo>
                <a:cubicBezTo>
                  <a:pt x="23582" y="20600"/>
                  <a:pt x="23540" y="20600"/>
                  <a:pt x="23498" y="20621"/>
                </a:cubicBezTo>
                <a:cubicBezTo>
                  <a:pt x="22912" y="20810"/>
                  <a:pt x="22305" y="20956"/>
                  <a:pt x="21720" y="21165"/>
                </a:cubicBezTo>
                <a:cubicBezTo>
                  <a:pt x="21008" y="21437"/>
                  <a:pt x="20297" y="21688"/>
                  <a:pt x="19627" y="22002"/>
                </a:cubicBezTo>
                <a:cubicBezTo>
                  <a:pt x="18874" y="22358"/>
                  <a:pt x="18100" y="22693"/>
                  <a:pt x="17368" y="23069"/>
                </a:cubicBezTo>
                <a:cubicBezTo>
                  <a:pt x="17263" y="23132"/>
                  <a:pt x="17179" y="23174"/>
                  <a:pt x="17096" y="23237"/>
                </a:cubicBezTo>
                <a:cubicBezTo>
                  <a:pt x="16677" y="23488"/>
                  <a:pt x="16217" y="23718"/>
                  <a:pt x="15777" y="23948"/>
                </a:cubicBezTo>
                <a:cubicBezTo>
                  <a:pt x="15715" y="23990"/>
                  <a:pt x="15652" y="24011"/>
                  <a:pt x="15589" y="24011"/>
                </a:cubicBezTo>
                <a:cubicBezTo>
                  <a:pt x="15547" y="23969"/>
                  <a:pt x="15589" y="23948"/>
                  <a:pt x="15631" y="23927"/>
                </a:cubicBezTo>
                <a:cubicBezTo>
                  <a:pt x="15966" y="23571"/>
                  <a:pt x="16279" y="23216"/>
                  <a:pt x="16572" y="22839"/>
                </a:cubicBezTo>
                <a:cubicBezTo>
                  <a:pt x="16656" y="22755"/>
                  <a:pt x="16740" y="22672"/>
                  <a:pt x="16844" y="22588"/>
                </a:cubicBezTo>
                <a:cubicBezTo>
                  <a:pt x="17242" y="22232"/>
                  <a:pt x="17681" y="21919"/>
                  <a:pt x="18121" y="21584"/>
                </a:cubicBezTo>
                <a:cubicBezTo>
                  <a:pt x="18414" y="21354"/>
                  <a:pt x="18707" y="21123"/>
                  <a:pt x="18958" y="20872"/>
                </a:cubicBezTo>
                <a:cubicBezTo>
                  <a:pt x="19020" y="20789"/>
                  <a:pt x="19104" y="20726"/>
                  <a:pt x="19167" y="20663"/>
                </a:cubicBezTo>
                <a:cubicBezTo>
                  <a:pt x="19585" y="20266"/>
                  <a:pt x="20067" y="19952"/>
                  <a:pt x="20611" y="19763"/>
                </a:cubicBezTo>
                <a:cubicBezTo>
                  <a:pt x="21280" y="19512"/>
                  <a:pt x="21950" y="19240"/>
                  <a:pt x="22598" y="18989"/>
                </a:cubicBezTo>
                <a:cubicBezTo>
                  <a:pt x="22829" y="18885"/>
                  <a:pt x="23038" y="18780"/>
                  <a:pt x="23268" y="18696"/>
                </a:cubicBezTo>
                <a:cubicBezTo>
                  <a:pt x="23435" y="18654"/>
                  <a:pt x="23540" y="18466"/>
                  <a:pt x="23477" y="18299"/>
                </a:cubicBezTo>
                <a:cubicBezTo>
                  <a:pt x="23394" y="17964"/>
                  <a:pt x="23352" y="17629"/>
                  <a:pt x="23268" y="17294"/>
                </a:cubicBezTo>
                <a:cubicBezTo>
                  <a:pt x="23163" y="16771"/>
                  <a:pt x="23017" y="16269"/>
                  <a:pt x="22870" y="15746"/>
                </a:cubicBezTo>
                <a:cubicBezTo>
                  <a:pt x="22745" y="15244"/>
                  <a:pt x="22619" y="14679"/>
                  <a:pt x="22515" y="14135"/>
                </a:cubicBezTo>
                <a:cubicBezTo>
                  <a:pt x="22389" y="13549"/>
                  <a:pt x="22222" y="12984"/>
                  <a:pt x="22054" y="12398"/>
                </a:cubicBezTo>
                <a:cubicBezTo>
                  <a:pt x="22033" y="12335"/>
                  <a:pt x="22013" y="12294"/>
                  <a:pt x="21992" y="12231"/>
                </a:cubicBezTo>
                <a:cubicBezTo>
                  <a:pt x="21947" y="12127"/>
                  <a:pt x="21913" y="12086"/>
                  <a:pt x="21845" y="12086"/>
                </a:cubicBezTo>
                <a:cubicBezTo>
                  <a:pt x="21817" y="12086"/>
                  <a:pt x="21783" y="12093"/>
                  <a:pt x="21741" y="12105"/>
                </a:cubicBezTo>
                <a:cubicBezTo>
                  <a:pt x="21469" y="12189"/>
                  <a:pt x="21176" y="12294"/>
                  <a:pt x="20925" y="12440"/>
                </a:cubicBezTo>
                <a:cubicBezTo>
                  <a:pt x="20715" y="12566"/>
                  <a:pt x="20506" y="12649"/>
                  <a:pt x="20276" y="12733"/>
                </a:cubicBezTo>
                <a:cubicBezTo>
                  <a:pt x="19606" y="12942"/>
                  <a:pt x="19000" y="13256"/>
                  <a:pt x="18351" y="13465"/>
                </a:cubicBezTo>
                <a:cubicBezTo>
                  <a:pt x="18322" y="13480"/>
                  <a:pt x="18293" y="13504"/>
                  <a:pt x="18257" y="13504"/>
                </a:cubicBezTo>
                <a:cubicBezTo>
                  <a:pt x="18241" y="13504"/>
                  <a:pt x="18224" y="13499"/>
                  <a:pt x="18204" y="13486"/>
                </a:cubicBezTo>
                <a:cubicBezTo>
                  <a:pt x="18267" y="13403"/>
                  <a:pt x="18351" y="13319"/>
                  <a:pt x="18435" y="13256"/>
                </a:cubicBezTo>
                <a:cubicBezTo>
                  <a:pt x="19000" y="12733"/>
                  <a:pt x="19544" y="12168"/>
                  <a:pt x="20129" y="11687"/>
                </a:cubicBezTo>
                <a:cubicBezTo>
                  <a:pt x="20527" y="11352"/>
                  <a:pt x="20904" y="11038"/>
                  <a:pt x="21301" y="10745"/>
                </a:cubicBezTo>
                <a:lnTo>
                  <a:pt x="21385" y="10703"/>
                </a:lnTo>
                <a:cubicBezTo>
                  <a:pt x="21469" y="10641"/>
                  <a:pt x="21510" y="10515"/>
                  <a:pt x="21489" y="10411"/>
                </a:cubicBezTo>
                <a:cubicBezTo>
                  <a:pt x="21427" y="10139"/>
                  <a:pt x="21385" y="9866"/>
                  <a:pt x="21343" y="9574"/>
                </a:cubicBezTo>
                <a:cubicBezTo>
                  <a:pt x="21322" y="9469"/>
                  <a:pt x="21301" y="9343"/>
                  <a:pt x="21280" y="9218"/>
                </a:cubicBezTo>
                <a:cubicBezTo>
                  <a:pt x="21280" y="9176"/>
                  <a:pt x="21238" y="9134"/>
                  <a:pt x="21197" y="9134"/>
                </a:cubicBezTo>
                <a:cubicBezTo>
                  <a:pt x="21185" y="9129"/>
                  <a:pt x="21174" y="9126"/>
                  <a:pt x="21163" y="9126"/>
                </a:cubicBezTo>
                <a:cubicBezTo>
                  <a:pt x="21134" y="9126"/>
                  <a:pt x="21107" y="9145"/>
                  <a:pt x="21092" y="9176"/>
                </a:cubicBezTo>
                <a:cubicBezTo>
                  <a:pt x="21050" y="9239"/>
                  <a:pt x="21008" y="9281"/>
                  <a:pt x="20945" y="9343"/>
                </a:cubicBezTo>
                <a:cubicBezTo>
                  <a:pt x="20820" y="9553"/>
                  <a:pt x="20653" y="9720"/>
                  <a:pt x="20485" y="9887"/>
                </a:cubicBezTo>
                <a:cubicBezTo>
                  <a:pt x="20109" y="10222"/>
                  <a:pt x="19753" y="10536"/>
                  <a:pt x="19376" y="10871"/>
                </a:cubicBezTo>
                <a:cubicBezTo>
                  <a:pt x="19360" y="10887"/>
                  <a:pt x="19332" y="10927"/>
                  <a:pt x="19301" y="10927"/>
                </a:cubicBezTo>
                <a:cubicBezTo>
                  <a:pt x="19292" y="10927"/>
                  <a:pt x="19282" y="10923"/>
                  <a:pt x="19272" y="10913"/>
                </a:cubicBezTo>
                <a:cubicBezTo>
                  <a:pt x="19209" y="10871"/>
                  <a:pt x="19272" y="10829"/>
                  <a:pt x="19272" y="10766"/>
                </a:cubicBezTo>
                <a:cubicBezTo>
                  <a:pt x="19334" y="10599"/>
                  <a:pt x="19418" y="10431"/>
                  <a:pt x="19523" y="10264"/>
                </a:cubicBezTo>
                <a:cubicBezTo>
                  <a:pt x="19920" y="9636"/>
                  <a:pt x="20360" y="9009"/>
                  <a:pt x="20799" y="8381"/>
                </a:cubicBezTo>
                <a:cubicBezTo>
                  <a:pt x="20820" y="8339"/>
                  <a:pt x="20862" y="8318"/>
                  <a:pt x="20883" y="8297"/>
                </a:cubicBezTo>
                <a:cubicBezTo>
                  <a:pt x="20966" y="8172"/>
                  <a:pt x="20987" y="8004"/>
                  <a:pt x="20925" y="7879"/>
                </a:cubicBezTo>
                <a:cubicBezTo>
                  <a:pt x="20485" y="6477"/>
                  <a:pt x="19857" y="5159"/>
                  <a:pt x="19083" y="3945"/>
                </a:cubicBezTo>
                <a:cubicBezTo>
                  <a:pt x="18874" y="3631"/>
                  <a:pt x="18644" y="3317"/>
                  <a:pt x="18393" y="3045"/>
                </a:cubicBezTo>
                <a:cubicBezTo>
                  <a:pt x="18351" y="2983"/>
                  <a:pt x="18309" y="2941"/>
                  <a:pt x="18246" y="2899"/>
                </a:cubicBezTo>
                <a:cubicBezTo>
                  <a:pt x="18225" y="2868"/>
                  <a:pt x="18194" y="2852"/>
                  <a:pt x="18160" y="2852"/>
                </a:cubicBezTo>
                <a:cubicBezTo>
                  <a:pt x="18126" y="2852"/>
                  <a:pt x="18089" y="2868"/>
                  <a:pt x="18058" y="2899"/>
                </a:cubicBezTo>
                <a:cubicBezTo>
                  <a:pt x="17995" y="2962"/>
                  <a:pt x="17932" y="3024"/>
                  <a:pt x="17870" y="3087"/>
                </a:cubicBezTo>
                <a:cubicBezTo>
                  <a:pt x="17347" y="3652"/>
                  <a:pt x="16844" y="4196"/>
                  <a:pt x="16321" y="4740"/>
                </a:cubicBezTo>
                <a:cubicBezTo>
                  <a:pt x="15861" y="5201"/>
                  <a:pt x="15380" y="5661"/>
                  <a:pt x="14919" y="6100"/>
                </a:cubicBezTo>
                <a:cubicBezTo>
                  <a:pt x="14857" y="6142"/>
                  <a:pt x="14836" y="6205"/>
                  <a:pt x="14752" y="6226"/>
                </a:cubicBezTo>
                <a:cubicBezTo>
                  <a:pt x="14689" y="6163"/>
                  <a:pt x="14752" y="6100"/>
                  <a:pt x="14752" y="6058"/>
                </a:cubicBezTo>
                <a:cubicBezTo>
                  <a:pt x="15024" y="5284"/>
                  <a:pt x="15296" y="4510"/>
                  <a:pt x="15589" y="3715"/>
                </a:cubicBezTo>
                <a:cubicBezTo>
                  <a:pt x="15777" y="3234"/>
                  <a:pt x="16070" y="2773"/>
                  <a:pt x="16405" y="2376"/>
                </a:cubicBezTo>
                <a:cubicBezTo>
                  <a:pt x="16531" y="2208"/>
                  <a:pt x="16677" y="2062"/>
                  <a:pt x="16782" y="1895"/>
                </a:cubicBezTo>
                <a:cubicBezTo>
                  <a:pt x="16844" y="1790"/>
                  <a:pt x="16844" y="1727"/>
                  <a:pt x="16740" y="1644"/>
                </a:cubicBezTo>
                <a:cubicBezTo>
                  <a:pt x="16551" y="1518"/>
                  <a:pt x="16342" y="1392"/>
                  <a:pt x="16154" y="1246"/>
                </a:cubicBezTo>
                <a:cubicBezTo>
                  <a:pt x="15798" y="1016"/>
                  <a:pt x="15422" y="827"/>
                  <a:pt x="15024" y="660"/>
                </a:cubicBezTo>
                <a:cubicBezTo>
                  <a:pt x="14731" y="535"/>
                  <a:pt x="14417" y="388"/>
                  <a:pt x="14103" y="263"/>
                </a:cubicBezTo>
                <a:cubicBezTo>
                  <a:pt x="13769" y="116"/>
                  <a:pt x="13413" y="32"/>
                  <a:pt x="13057" y="11"/>
                </a:cubicBezTo>
                <a:cubicBezTo>
                  <a:pt x="12983" y="4"/>
                  <a:pt x="12909" y="1"/>
                  <a:pt x="12835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5" name="Google Shape;15;p2"/>
          <p:cNvGrpSpPr/>
          <p:nvPr/>
        </p:nvGrpSpPr>
        <p:grpSpPr>
          <a:xfrm>
            <a:off x="623783" y="2113288"/>
            <a:ext cx="949944" cy="934959"/>
            <a:chOff x="2875225" y="2279800"/>
            <a:chExt cx="797200" cy="784625"/>
          </a:xfrm>
        </p:grpSpPr>
        <p:sp>
          <p:nvSpPr>
            <p:cNvPr id="16" name="Google Shape;16;p2"/>
            <p:cNvSpPr/>
            <p:nvPr/>
          </p:nvSpPr>
          <p:spPr>
            <a:xfrm>
              <a:off x="2964675" y="2721525"/>
              <a:ext cx="118750" cy="100500"/>
            </a:xfrm>
            <a:custGeom>
              <a:rect b="b" l="l" r="r" t="t"/>
              <a:pathLst>
                <a:path extrusionOk="0" h="4020" w="4750">
                  <a:moveTo>
                    <a:pt x="1283" y="1"/>
                  </a:moveTo>
                  <a:cubicBezTo>
                    <a:pt x="979" y="1"/>
                    <a:pt x="720" y="91"/>
                    <a:pt x="544" y="281"/>
                  </a:cubicBezTo>
                  <a:cubicBezTo>
                    <a:pt x="0" y="846"/>
                    <a:pt x="398" y="2081"/>
                    <a:pt x="1423" y="3043"/>
                  </a:cubicBezTo>
                  <a:cubicBezTo>
                    <a:pt x="2084" y="3676"/>
                    <a:pt x="2853" y="4020"/>
                    <a:pt x="3451" y="4020"/>
                  </a:cubicBezTo>
                  <a:cubicBezTo>
                    <a:pt x="3762" y="4020"/>
                    <a:pt x="4027" y="3927"/>
                    <a:pt x="4206" y="3734"/>
                  </a:cubicBezTo>
                  <a:cubicBezTo>
                    <a:pt x="4750" y="3169"/>
                    <a:pt x="4352" y="1934"/>
                    <a:pt x="3327" y="993"/>
                  </a:cubicBezTo>
                  <a:cubicBezTo>
                    <a:pt x="2660" y="354"/>
                    <a:pt x="1883" y="1"/>
                    <a:pt x="128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3053600" y="2616275"/>
              <a:ext cx="127650" cy="94200"/>
            </a:xfrm>
            <a:custGeom>
              <a:rect b="b" l="l" r="r" t="t"/>
              <a:pathLst>
                <a:path extrusionOk="0" h="3768" w="5106">
                  <a:moveTo>
                    <a:pt x="1079" y="0"/>
                  </a:moveTo>
                  <a:cubicBezTo>
                    <a:pt x="774" y="0"/>
                    <a:pt x="533" y="86"/>
                    <a:pt x="398" y="265"/>
                  </a:cubicBezTo>
                  <a:cubicBezTo>
                    <a:pt x="0" y="809"/>
                    <a:pt x="649" y="1960"/>
                    <a:pt x="1841" y="2859"/>
                  </a:cubicBezTo>
                  <a:cubicBezTo>
                    <a:pt x="2633" y="3442"/>
                    <a:pt x="3461" y="3768"/>
                    <a:pt x="4045" y="3768"/>
                  </a:cubicBezTo>
                  <a:cubicBezTo>
                    <a:pt x="4341" y="3768"/>
                    <a:pt x="4574" y="3684"/>
                    <a:pt x="4708" y="3508"/>
                  </a:cubicBezTo>
                  <a:cubicBezTo>
                    <a:pt x="5105" y="2964"/>
                    <a:pt x="4478" y="1813"/>
                    <a:pt x="3285" y="913"/>
                  </a:cubicBezTo>
                  <a:cubicBezTo>
                    <a:pt x="2499" y="321"/>
                    <a:pt x="1668" y="0"/>
                    <a:pt x="10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3127875" y="2528650"/>
              <a:ext cx="108825" cy="79450"/>
            </a:xfrm>
            <a:custGeom>
              <a:rect b="b" l="l" r="r" t="t"/>
              <a:pathLst>
                <a:path extrusionOk="0" h="3178" w="4353">
                  <a:moveTo>
                    <a:pt x="783" y="1"/>
                  </a:moveTo>
                  <a:cubicBezTo>
                    <a:pt x="562" y="1"/>
                    <a:pt x="390" y="62"/>
                    <a:pt x="293" y="192"/>
                  </a:cubicBezTo>
                  <a:cubicBezTo>
                    <a:pt x="0" y="589"/>
                    <a:pt x="586" y="1573"/>
                    <a:pt x="1611" y="2347"/>
                  </a:cubicBezTo>
                  <a:cubicBezTo>
                    <a:pt x="2320" y="2882"/>
                    <a:pt x="3059" y="3177"/>
                    <a:pt x="3551" y="3177"/>
                  </a:cubicBezTo>
                  <a:cubicBezTo>
                    <a:pt x="3771" y="3177"/>
                    <a:pt x="3942" y="3118"/>
                    <a:pt x="4038" y="2996"/>
                  </a:cubicBezTo>
                  <a:cubicBezTo>
                    <a:pt x="4352" y="2577"/>
                    <a:pt x="3787" y="1615"/>
                    <a:pt x="2741" y="840"/>
                  </a:cubicBezTo>
                  <a:cubicBezTo>
                    <a:pt x="2019" y="306"/>
                    <a:pt x="1277" y="1"/>
                    <a:pt x="78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3161350" y="2412375"/>
              <a:ext cx="142300" cy="107575"/>
            </a:xfrm>
            <a:custGeom>
              <a:rect b="b" l="l" r="r" t="t"/>
              <a:pathLst>
                <a:path extrusionOk="0" h="4303" w="5692">
                  <a:moveTo>
                    <a:pt x="1519" y="1"/>
                  </a:moveTo>
                  <a:cubicBezTo>
                    <a:pt x="1086" y="1"/>
                    <a:pt x="731" y="133"/>
                    <a:pt x="523" y="407"/>
                  </a:cubicBezTo>
                  <a:cubicBezTo>
                    <a:pt x="0" y="1118"/>
                    <a:pt x="607" y="2478"/>
                    <a:pt x="1883" y="3420"/>
                  </a:cubicBezTo>
                  <a:cubicBezTo>
                    <a:pt x="2648" y="3997"/>
                    <a:pt x="3480" y="4303"/>
                    <a:pt x="4141" y="4303"/>
                  </a:cubicBezTo>
                  <a:cubicBezTo>
                    <a:pt x="4584" y="4303"/>
                    <a:pt x="4950" y="4166"/>
                    <a:pt x="5168" y="3880"/>
                  </a:cubicBezTo>
                  <a:cubicBezTo>
                    <a:pt x="5691" y="3190"/>
                    <a:pt x="5064" y="1830"/>
                    <a:pt x="3787" y="888"/>
                  </a:cubicBezTo>
                  <a:cubicBezTo>
                    <a:pt x="3017" y="307"/>
                    <a:pt x="2178" y="1"/>
                    <a:pt x="15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3212600" y="2295175"/>
              <a:ext cx="138125" cy="106975"/>
            </a:xfrm>
            <a:custGeom>
              <a:rect b="b" l="l" r="r" t="t"/>
              <a:pathLst>
                <a:path extrusionOk="0" h="4279" w="5525">
                  <a:moveTo>
                    <a:pt x="1720" y="1"/>
                  </a:moveTo>
                  <a:cubicBezTo>
                    <a:pt x="1229" y="1"/>
                    <a:pt x="813" y="162"/>
                    <a:pt x="566" y="492"/>
                  </a:cubicBezTo>
                  <a:cubicBezTo>
                    <a:pt x="1" y="1245"/>
                    <a:pt x="524" y="2605"/>
                    <a:pt x="1758" y="3505"/>
                  </a:cubicBezTo>
                  <a:cubicBezTo>
                    <a:pt x="2441" y="4011"/>
                    <a:pt x="3189" y="4278"/>
                    <a:pt x="3814" y="4278"/>
                  </a:cubicBezTo>
                  <a:cubicBezTo>
                    <a:pt x="4300" y="4278"/>
                    <a:pt x="4712" y="4116"/>
                    <a:pt x="4960" y="3777"/>
                  </a:cubicBezTo>
                  <a:cubicBezTo>
                    <a:pt x="5525" y="3024"/>
                    <a:pt x="5002" y="1684"/>
                    <a:pt x="3788" y="785"/>
                  </a:cubicBezTo>
                  <a:cubicBezTo>
                    <a:pt x="3106" y="267"/>
                    <a:pt x="2350" y="1"/>
                    <a:pt x="17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3354900" y="2508825"/>
              <a:ext cx="99925" cy="72950"/>
            </a:xfrm>
            <a:custGeom>
              <a:rect b="b" l="l" r="r" t="t"/>
              <a:pathLst>
                <a:path extrusionOk="0" h="2918" w="3997">
                  <a:moveTo>
                    <a:pt x="795" y="0"/>
                  </a:moveTo>
                  <a:cubicBezTo>
                    <a:pt x="578" y="0"/>
                    <a:pt x="409" y="61"/>
                    <a:pt x="314" y="190"/>
                  </a:cubicBezTo>
                  <a:cubicBezTo>
                    <a:pt x="0" y="587"/>
                    <a:pt x="523" y="1466"/>
                    <a:pt x="1465" y="2177"/>
                  </a:cubicBezTo>
                  <a:cubicBezTo>
                    <a:pt x="2110" y="2651"/>
                    <a:pt x="2784" y="2917"/>
                    <a:pt x="3239" y="2917"/>
                  </a:cubicBezTo>
                  <a:cubicBezTo>
                    <a:pt x="3448" y="2917"/>
                    <a:pt x="3611" y="2861"/>
                    <a:pt x="3703" y="2742"/>
                  </a:cubicBezTo>
                  <a:cubicBezTo>
                    <a:pt x="3996" y="2345"/>
                    <a:pt x="3473" y="1445"/>
                    <a:pt x="2553" y="734"/>
                  </a:cubicBezTo>
                  <a:cubicBezTo>
                    <a:pt x="1916" y="267"/>
                    <a:pt x="1250" y="0"/>
                    <a:pt x="7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3271200" y="2600375"/>
              <a:ext cx="93125" cy="70950"/>
            </a:xfrm>
            <a:custGeom>
              <a:rect b="b" l="l" r="r" t="t"/>
              <a:pathLst>
                <a:path extrusionOk="0" h="2838" w="3725">
                  <a:moveTo>
                    <a:pt x="1071" y="1"/>
                  </a:moveTo>
                  <a:cubicBezTo>
                    <a:pt x="772" y="1"/>
                    <a:pt x="523" y="96"/>
                    <a:pt x="377" y="294"/>
                  </a:cubicBezTo>
                  <a:cubicBezTo>
                    <a:pt x="0" y="775"/>
                    <a:pt x="398" y="1675"/>
                    <a:pt x="1214" y="2282"/>
                  </a:cubicBezTo>
                  <a:cubicBezTo>
                    <a:pt x="1704" y="2650"/>
                    <a:pt x="2238" y="2838"/>
                    <a:pt x="2668" y="2838"/>
                  </a:cubicBezTo>
                  <a:cubicBezTo>
                    <a:pt x="2971" y="2838"/>
                    <a:pt x="3222" y="2744"/>
                    <a:pt x="3369" y="2554"/>
                  </a:cubicBezTo>
                  <a:cubicBezTo>
                    <a:pt x="3725" y="2072"/>
                    <a:pt x="3348" y="1173"/>
                    <a:pt x="2511" y="566"/>
                  </a:cubicBezTo>
                  <a:cubicBezTo>
                    <a:pt x="2031" y="196"/>
                    <a:pt x="1499" y="1"/>
                    <a:pt x="107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3202150" y="2713175"/>
              <a:ext cx="103075" cy="79975"/>
            </a:xfrm>
            <a:custGeom>
              <a:rect b="b" l="l" r="r" t="t"/>
              <a:pathLst>
                <a:path extrusionOk="0" h="3199" w="4123">
                  <a:moveTo>
                    <a:pt x="1264" y="0"/>
                  </a:moveTo>
                  <a:cubicBezTo>
                    <a:pt x="904" y="0"/>
                    <a:pt x="600" y="119"/>
                    <a:pt x="419" y="364"/>
                  </a:cubicBezTo>
                  <a:cubicBezTo>
                    <a:pt x="0" y="950"/>
                    <a:pt x="398" y="1934"/>
                    <a:pt x="1298" y="2624"/>
                  </a:cubicBezTo>
                  <a:cubicBezTo>
                    <a:pt x="1804" y="3001"/>
                    <a:pt x="2371" y="3199"/>
                    <a:pt x="2844" y="3199"/>
                  </a:cubicBezTo>
                  <a:cubicBezTo>
                    <a:pt x="3210" y="3199"/>
                    <a:pt x="3521" y="3080"/>
                    <a:pt x="3704" y="2833"/>
                  </a:cubicBezTo>
                  <a:cubicBezTo>
                    <a:pt x="4122" y="2268"/>
                    <a:pt x="3746" y="1264"/>
                    <a:pt x="2825" y="594"/>
                  </a:cubicBezTo>
                  <a:cubicBezTo>
                    <a:pt x="2304" y="203"/>
                    <a:pt x="1735" y="0"/>
                    <a:pt x="126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3136750" y="2841525"/>
              <a:ext cx="89475" cy="70875"/>
            </a:xfrm>
            <a:custGeom>
              <a:rect b="b" l="l" r="r" t="t"/>
              <a:pathLst>
                <a:path extrusionOk="0" h="2835" w="3579">
                  <a:moveTo>
                    <a:pt x="1278" y="0"/>
                  </a:moveTo>
                  <a:cubicBezTo>
                    <a:pt x="911" y="0"/>
                    <a:pt x="590" y="126"/>
                    <a:pt x="398" y="377"/>
                  </a:cubicBezTo>
                  <a:cubicBezTo>
                    <a:pt x="1" y="921"/>
                    <a:pt x="294" y="1821"/>
                    <a:pt x="1047" y="2386"/>
                  </a:cubicBezTo>
                  <a:cubicBezTo>
                    <a:pt x="1452" y="2682"/>
                    <a:pt x="1904" y="2834"/>
                    <a:pt x="2299" y="2834"/>
                  </a:cubicBezTo>
                  <a:cubicBezTo>
                    <a:pt x="2658" y="2834"/>
                    <a:pt x="2971" y="2708"/>
                    <a:pt x="3160" y="2449"/>
                  </a:cubicBezTo>
                  <a:cubicBezTo>
                    <a:pt x="3579" y="1905"/>
                    <a:pt x="3286" y="1005"/>
                    <a:pt x="2512" y="440"/>
                  </a:cubicBezTo>
                  <a:cubicBezTo>
                    <a:pt x="2121" y="147"/>
                    <a:pt x="1673" y="0"/>
                    <a:pt x="12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3395700" y="2416775"/>
              <a:ext cx="102025" cy="77500"/>
            </a:xfrm>
            <a:custGeom>
              <a:rect b="b" l="l" r="r" t="t"/>
              <a:pathLst>
                <a:path extrusionOk="0" h="3100" w="4081">
                  <a:moveTo>
                    <a:pt x="1130" y="0"/>
                  </a:moveTo>
                  <a:cubicBezTo>
                    <a:pt x="807" y="0"/>
                    <a:pt x="538" y="102"/>
                    <a:pt x="377" y="315"/>
                  </a:cubicBezTo>
                  <a:cubicBezTo>
                    <a:pt x="0" y="817"/>
                    <a:pt x="439" y="1800"/>
                    <a:pt x="1339" y="2491"/>
                  </a:cubicBezTo>
                  <a:cubicBezTo>
                    <a:pt x="1883" y="2887"/>
                    <a:pt x="2471" y="3100"/>
                    <a:pt x="2943" y="3100"/>
                  </a:cubicBezTo>
                  <a:cubicBezTo>
                    <a:pt x="3270" y="3100"/>
                    <a:pt x="3541" y="2998"/>
                    <a:pt x="3704" y="2784"/>
                  </a:cubicBezTo>
                  <a:cubicBezTo>
                    <a:pt x="4080" y="2282"/>
                    <a:pt x="3662" y="1298"/>
                    <a:pt x="2741" y="629"/>
                  </a:cubicBezTo>
                  <a:cubicBezTo>
                    <a:pt x="2194" y="218"/>
                    <a:pt x="1603" y="0"/>
                    <a:pt x="11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3518625" y="2586600"/>
              <a:ext cx="107250" cy="83625"/>
            </a:xfrm>
            <a:custGeom>
              <a:rect b="b" l="l" r="r" t="t"/>
              <a:pathLst>
                <a:path extrusionOk="0" h="3345" w="4290">
                  <a:moveTo>
                    <a:pt x="1386" y="0"/>
                  </a:moveTo>
                  <a:cubicBezTo>
                    <a:pt x="987" y="0"/>
                    <a:pt x="646" y="133"/>
                    <a:pt x="439" y="406"/>
                  </a:cubicBezTo>
                  <a:cubicBezTo>
                    <a:pt x="0" y="1012"/>
                    <a:pt x="398" y="2059"/>
                    <a:pt x="1339" y="2770"/>
                  </a:cubicBezTo>
                  <a:cubicBezTo>
                    <a:pt x="1844" y="3148"/>
                    <a:pt x="2412" y="3345"/>
                    <a:pt x="2897" y="3345"/>
                  </a:cubicBezTo>
                  <a:cubicBezTo>
                    <a:pt x="3297" y="3345"/>
                    <a:pt x="3642" y="3211"/>
                    <a:pt x="3850" y="2937"/>
                  </a:cubicBezTo>
                  <a:cubicBezTo>
                    <a:pt x="4289" y="2351"/>
                    <a:pt x="3892" y="1284"/>
                    <a:pt x="2971" y="594"/>
                  </a:cubicBezTo>
                  <a:cubicBezTo>
                    <a:pt x="2452" y="202"/>
                    <a:pt x="1875" y="0"/>
                    <a:pt x="13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3409300" y="2691150"/>
              <a:ext cx="109850" cy="86800"/>
            </a:xfrm>
            <a:custGeom>
              <a:rect b="b" l="l" r="r" t="t"/>
              <a:pathLst>
                <a:path extrusionOk="0" h="3472" w="4394">
                  <a:moveTo>
                    <a:pt x="1491" y="0"/>
                  </a:moveTo>
                  <a:cubicBezTo>
                    <a:pt x="1064" y="0"/>
                    <a:pt x="696" y="148"/>
                    <a:pt x="481" y="450"/>
                  </a:cubicBezTo>
                  <a:cubicBezTo>
                    <a:pt x="0" y="1078"/>
                    <a:pt x="377" y="2166"/>
                    <a:pt x="1339" y="2877"/>
                  </a:cubicBezTo>
                  <a:cubicBezTo>
                    <a:pt x="1857" y="3271"/>
                    <a:pt x="2429" y="3471"/>
                    <a:pt x="2922" y="3471"/>
                  </a:cubicBezTo>
                  <a:cubicBezTo>
                    <a:pt x="3346" y="3471"/>
                    <a:pt x="3711" y="3324"/>
                    <a:pt x="3934" y="3024"/>
                  </a:cubicBezTo>
                  <a:cubicBezTo>
                    <a:pt x="4394" y="2375"/>
                    <a:pt x="4017" y="1308"/>
                    <a:pt x="3055" y="576"/>
                  </a:cubicBezTo>
                  <a:cubicBezTo>
                    <a:pt x="2552" y="195"/>
                    <a:pt x="1982" y="0"/>
                    <a:pt x="14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3298400" y="2827725"/>
              <a:ext cx="101500" cy="81325"/>
            </a:xfrm>
            <a:custGeom>
              <a:rect b="b" l="l" r="r" t="t"/>
              <a:pathLst>
                <a:path extrusionOk="0" h="3253" w="4060">
                  <a:moveTo>
                    <a:pt x="1461" y="0"/>
                  </a:moveTo>
                  <a:cubicBezTo>
                    <a:pt x="1046" y="0"/>
                    <a:pt x="681" y="147"/>
                    <a:pt x="461" y="448"/>
                  </a:cubicBezTo>
                  <a:cubicBezTo>
                    <a:pt x="0" y="1055"/>
                    <a:pt x="314" y="2101"/>
                    <a:pt x="1193" y="2750"/>
                  </a:cubicBezTo>
                  <a:cubicBezTo>
                    <a:pt x="1647" y="3085"/>
                    <a:pt x="2151" y="3253"/>
                    <a:pt x="2596" y="3253"/>
                  </a:cubicBezTo>
                  <a:cubicBezTo>
                    <a:pt x="3012" y="3253"/>
                    <a:pt x="3377" y="3106"/>
                    <a:pt x="3599" y="2813"/>
                  </a:cubicBezTo>
                  <a:cubicBezTo>
                    <a:pt x="4059" y="2185"/>
                    <a:pt x="3746" y="1160"/>
                    <a:pt x="2867" y="511"/>
                  </a:cubicBezTo>
                  <a:cubicBezTo>
                    <a:pt x="2420" y="173"/>
                    <a:pt x="1911" y="0"/>
                    <a:pt x="146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3221500" y="2977725"/>
              <a:ext cx="111450" cy="86700"/>
            </a:xfrm>
            <a:custGeom>
              <a:rect b="b" l="l" r="r" t="t"/>
              <a:pathLst>
                <a:path extrusionOk="0" h="3468" w="4458">
                  <a:moveTo>
                    <a:pt x="1497" y="0"/>
                  </a:moveTo>
                  <a:cubicBezTo>
                    <a:pt x="1072" y="0"/>
                    <a:pt x="704" y="143"/>
                    <a:pt x="482" y="432"/>
                  </a:cubicBezTo>
                  <a:cubicBezTo>
                    <a:pt x="0" y="1060"/>
                    <a:pt x="398" y="2148"/>
                    <a:pt x="1361" y="2880"/>
                  </a:cubicBezTo>
                  <a:cubicBezTo>
                    <a:pt x="1882" y="3266"/>
                    <a:pt x="2460" y="3467"/>
                    <a:pt x="2959" y="3467"/>
                  </a:cubicBezTo>
                  <a:cubicBezTo>
                    <a:pt x="3380" y="3467"/>
                    <a:pt x="3746" y="3324"/>
                    <a:pt x="3976" y="3027"/>
                  </a:cubicBezTo>
                  <a:cubicBezTo>
                    <a:pt x="4457" y="2399"/>
                    <a:pt x="4039" y="1311"/>
                    <a:pt x="3076" y="579"/>
                  </a:cubicBezTo>
                  <a:cubicBezTo>
                    <a:pt x="2569" y="195"/>
                    <a:pt x="1994" y="0"/>
                    <a:pt x="14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3564350" y="2454600"/>
              <a:ext cx="108075" cy="82450"/>
            </a:xfrm>
            <a:custGeom>
              <a:rect b="b" l="l" r="r" t="t"/>
              <a:pathLst>
                <a:path extrusionOk="0" h="3298" w="4323">
                  <a:moveTo>
                    <a:pt x="2157" y="1"/>
                  </a:moveTo>
                  <a:cubicBezTo>
                    <a:pt x="1651" y="1"/>
                    <a:pt x="1151" y="229"/>
                    <a:pt x="828" y="664"/>
                  </a:cubicBezTo>
                  <a:cubicBezTo>
                    <a:pt x="1" y="1767"/>
                    <a:pt x="825" y="3297"/>
                    <a:pt x="2129" y="3297"/>
                  </a:cubicBezTo>
                  <a:cubicBezTo>
                    <a:pt x="2210" y="3297"/>
                    <a:pt x="2293" y="3292"/>
                    <a:pt x="2377" y="3279"/>
                  </a:cubicBezTo>
                  <a:cubicBezTo>
                    <a:pt x="3841" y="3070"/>
                    <a:pt x="4323" y="1208"/>
                    <a:pt x="3151" y="329"/>
                  </a:cubicBezTo>
                  <a:cubicBezTo>
                    <a:pt x="2853" y="108"/>
                    <a:pt x="2504" y="1"/>
                    <a:pt x="215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3077650" y="2279800"/>
              <a:ext cx="116675" cy="91300"/>
            </a:xfrm>
            <a:custGeom>
              <a:rect b="b" l="l" r="r" t="t"/>
              <a:pathLst>
                <a:path extrusionOk="0" h="3652" w="4667">
                  <a:moveTo>
                    <a:pt x="1535" y="1"/>
                  </a:moveTo>
                  <a:cubicBezTo>
                    <a:pt x="1101" y="1"/>
                    <a:pt x="729" y="144"/>
                    <a:pt x="503" y="437"/>
                  </a:cubicBezTo>
                  <a:cubicBezTo>
                    <a:pt x="1" y="1107"/>
                    <a:pt x="440" y="2258"/>
                    <a:pt x="1444" y="3011"/>
                  </a:cubicBezTo>
                  <a:cubicBezTo>
                    <a:pt x="2005" y="3434"/>
                    <a:pt x="2622" y="3651"/>
                    <a:pt x="3148" y="3651"/>
                  </a:cubicBezTo>
                  <a:cubicBezTo>
                    <a:pt x="3584" y="3651"/>
                    <a:pt x="3958" y="3502"/>
                    <a:pt x="4185" y="3199"/>
                  </a:cubicBezTo>
                  <a:cubicBezTo>
                    <a:pt x="4666" y="2530"/>
                    <a:pt x="4248" y="1400"/>
                    <a:pt x="3244" y="626"/>
                  </a:cubicBezTo>
                  <a:cubicBezTo>
                    <a:pt x="2681" y="212"/>
                    <a:pt x="2063" y="1"/>
                    <a:pt x="15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3019075" y="2415850"/>
              <a:ext cx="109875" cy="84050"/>
            </a:xfrm>
            <a:custGeom>
              <a:rect b="b" l="l" r="r" t="t"/>
              <a:pathLst>
                <a:path extrusionOk="0" h="3362" w="4395">
                  <a:moveTo>
                    <a:pt x="1251" y="1"/>
                  </a:moveTo>
                  <a:cubicBezTo>
                    <a:pt x="891" y="1"/>
                    <a:pt x="593" y="116"/>
                    <a:pt x="419" y="352"/>
                  </a:cubicBezTo>
                  <a:cubicBezTo>
                    <a:pt x="0" y="917"/>
                    <a:pt x="439" y="1984"/>
                    <a:pt x="1423" y="2716"/>
                  </a:cubicBezTo>
                  <a:cubicBezTo>
                    <a:pt x="1993" y="3141"/>
                    <a:pt x="2613" y="3362"/>
                    <a:pt x="3115" y="3362"/>
                  </a:cubicBezTo>
                  <a:cubicBezTo>
                    <a:pt x="3478" y="3362"/>
                    <a:pt x="3779" y="3246"/>
                    <a:pt x="3955" y="3009"/>
                  </a:cubicBezTo>
                  <a:cubicBezTo>
                    <a:pt x="4394" y="2444"/>
                    <a:pt x="3934" y="1398"/>
                    <a:pt x="2950" y="666"/>
                  </a:cubicBezTo>
                  <a:cubicBezTo>
                    <a:pt x="2377" y="226"/>
                    <a:pt x="1754" y="1"/>
                    <a:pt x="125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2954200" y="2522225"/>
              <a:ext cx="98900" cy="74225"/>
            </a:xfrm>
            <a:custGeom>
              <a:rect b="b" l="l" r="r" t="t"/>
              <a:pathLst>
                <a:path extrusionOk="0" h="2969" w="3956">
                  <a:moveTo>
                    <a:pt x="995" y="1"/>
                  </a:moveTo>
                  <a:cubicBezTo>
                    <a:pt x="712" y="1"/>
                    <a:pt x="484" y="85"/>
                    <a:pt x="356" y="261"/>
                  </a:cubicBezTo>
                  <a:cubicBezTo>
                    <a:pt x="1" y="742"/>
                    <a:pt x="440" y="1662"/>
                    <a:pt x="1340" y="2332"/>
                  </a:cubicBezTo>
                  <a:cubicBezTo>
                    <a:pt x="1896" y="2746"/>
                    <a:pt x="2493" y="2968"/>
                    <a:pt x="2952" y="2968"/>
                  </a:cubicBezTo>
                  <a:cubicBezTo>
                    <a:pt x="3234" y="2968"/>
                    <a:pt x="3464" y="2884"/>
                    <a:pt x="3599" y="2709"/>
                  </a:cubicBezTo>
                  <a:cubicBezTo>
                    <a:pt x="3955" y="2227"/>
                    <a:pt x="3495" y="1307"/>
                    <a:pt x="2616" y="637"/>
                  </a:cubicBezTo>
                  <a:cubicBezTo>
                    <a:pt x="2059" y="223"/>
                    <a:pt x="1454" y="1"/>
                    <a:pt x="9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2875225" y="2646550"/>
              <a:ext cx="97300" cy="75350"/>
            </a:xfrm>
            <a:custGeom>
              <a:rect b="b" l="l" r="r" t="t"/>
              <a:pathLst>
                <a:path extrusionOk="0" h="3014" w="3892">
                  <a:moveTo>
                    <a:pt x="1247" y="1"/>
                  </a:moveTo>
                  <a:cubicBezTo>
                    <a:pt x="894" y="1"/>
                    <a:pt x="596" y="118"/>
                    <a:pt x="419" y="351"/>
                  </a:cubicBezTo>
                  <a:cubicBezTo>
                    <a:pt x="0" y="895"/>
                    <a:pt x="377" y="1858"/>
                    <a:pt x="1214" y="2485"/>
                  </a:cubicBezTo>
                  <a:cubicBezTo>
                    <a:pt x="1688" y="2833"/>
                    <a:pt x="2208" y="3013"/>
                    <a:pt x="2648" y="3013"/>
                  </a:cubicBezTo>
                  <a:cubicBezTo>
                    <a:pt x="3004" y="3013"/>
                    <a:pt x="3307" y="2896"/>
                    <a:pt x="3494" y="2653"/>
                  </a:cubicBezTo>
                  <a:cubicBezTo>
                    <a:pt x="3892" y="2130"/>
                    <a:pt x="3536" y="1167"/>
                    <a:pt x="2678" y="539"/>
                  </a:cubicBezTo>
                  <a:cubicBezTo>
                    <a:pt x="2203" y="180"/>
                    <a:pt x="1684" y="1"/>
                    <a:pt x="124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5" name="Google Shape;35;p2"/>
          <p:cNvSpPr/>
          <p:nvPr/>
        </p:nvSpPr>
        <p:spPr>
          <a:xfrm>
            <a:off x="7828259" y="858758"/>
            <a:ext cx="1073974" cy="3030555"/>
          </a:xfrm>
          <a:custGeom>
            <a:rect b="b" l="l" r="r" t="t"/>
            <a:pathLst>
              <a:path extrusionOk="0" h="102635" w="36372">
                <a:moveTo>
                  <a:pt x="9235" y="479"/>
                </a:moveTo>
                <a:cubicBezTo>
                  <a:pt x="9786" y="479"/>
                  <a:pt x="10379" y="621"/>
                  <a:pt x="10981" y="791"/>
                </a:cubicBezTo>
                <a:cubicBezTo>
                  <a:pt x="13863" y="1622"/>
                  <a:pt x="17835" y="2738"/>
                  <a:pt x="19990" y="5594"/>
                </a:cubicBezTo>
                <a:cubicBezTo>
                  <a:pt x="20872" y="6710"/>
                  <a:pt x="21418" y="8086"/>
                  <a:pt x="21937" y="9410"/>
                </a:cubicBezTo>
                <a:lnTo>
                  <a:pt x="26246" y="20210"/>
                </a:lnTo>
                <a:lnTo>
                  <a:pt x="27311" y="22884"/>
                </a:lnTo>
                <a:cubicBezTo>
                  <a:pt x="27570" y="23507"/>
                  <a:pt x="27830" y="24182"/>
                  <a:pt x="27752" y="24831"/>
                </a:cubicBezTo>
                <a:cubicBezTo>
                  <a:pt x="27648" y="25558"/>
                  <a:pt x="27129" y="26155"/>
                  <a:pt x="26688" y="26700"/>
                </a:cubicBezTo>
                <a:lnTo>
                  <a:pt x="22093" y="32152"/>
                </a:lnTo>
                <a:lnTo>
                  <a:pt x="17679" y="37448"/>
                </a:lnTo>
                <a:cubicBezTo>
                  <a:pt x="17555" y="37614"/>
                  <a:pt x="17696" y="37830"/>
                  <a:pt x="17877" y="37830"/>
                </a:cubicBezTo>
                <a:cubicBezTo>
                  <a:pt x="17922" y="37830"/>
                  <a:pt x="17970" y="37816"/>
                  <a:pt x="18017" y="37785"/>
                </a:cubicBezTo>
                <a:cubicBezTo>
                  <a:pt x="22171" y="34566"/>
                  <a:pt x="26039" y="30984"/>
                  <a:pt x="29517" y="27038"/>
                </a:cubicBezTo>
                <a:cubicBezTo>
                  <a:pt x="30452" y="27842"/>
                  <a:pt x="30608" y="29218"/>
                  <a:pt x="30348" y="30283"/>
                </a:cubicBezTo>
                <a:cubicBezTo>
                  <a:pt x="30037" y="31555"/>
                  <a:pt x="29258" y="32671"/>
                  <a:pt x="28479" y="33709"/>
                </a:cubicBezTo>
                <a:lnTo>
                  <a:pt x="24325" y="39369"/>
                </a:lnTo>
                <a:lnTo>
                  <a:pt x="22067" y="42432"/>
                </a:lnTo>
                <a:cubicBezTo>
                  <a:pt x="21989" y="42536"/>
                  <a:pt x="21989" y="42692"/>
                  <a:pt x="22093" y="42770"/>
                </a:cubicBezTo>
                <a:cubicBezTo>
                  <a:pt x="22132" y="42809"/>
                  <a:pt x="22190" y="42828"/>
                  <a:pt x="22248" y="42828"/>
                </a:cubicBezTo>
                <a:cubicBezTo>
                  <a:pt x="22307" y="42828"/>
                  <a:pt x="22365" y="42809"/>
                  <a:pt x="22404" y="42770"/>
                </a:cubicBezTo>
                <a:cubicBezTo>
                  <a:pt x="25649" y="39810"/>
                  <a:pt x="28427" y="36409"/>
                  <a:pt x="30686" y="32671"/>
                </a:cubicBezTo>
                <a:cubicBezTo>
                  <a:pt x="31646" y="34488"/>
                  <a:pt x="31828" y="36799"/>
                  <a:pt x="31231" y="39265"/>
                </a:cubicBezTo>
                <a:cubicBezTo>
                  <a:pt x="30634" y="41627"/>
                  <a:pt x="29414" y="43808"/>
                  <a:pt x="28219" y="45911"/>
                </a:cubicBezTo>
                <a:lnTo>
                  <a:pt x="22067" y="56892"/>
                </a:lnTo>
                <a:cubicBezTo>
                  <a:pt x="21989" y="56996"/>
                  <a:pt x="22041" y="57152"/>
                  <a:pt x="22145" y="57230"/>
                </a:cubicBezTo>
                <a:cubicBezTo>
                  <a:pt x="22179" y="57247"/>
                  <a:pt x="22217" y="57256"/>
                  <a:pt x="22254" y="57256"/>
                </a:cubicBezTo>
                <a:cubicBezTo>
                  <a:pt x="22329" y="57256"/>
                  <a:pt x="22404" y="57221"/>
                  <a:pt x="22456" y="57152"/>
                </a:cubicBezTo>
                <a:cubicBezTo>
                  <a:pt x="25571" y="52998"/>
                  <a:pt x="28635" y="48948"/>
                  <a:pt x="31542" y="45080"/>
                </a:cubicBezTo>
                <a:lnTo>
                  <a:pt x="31542" y="45080"/>
                </a:lnTo>
                <a:cubicBezTo>
                  <a:pt x="33334" y="48455"/>
                  <a:pt x="33178" y="53024"/>
                  <a:pt x="31101" y="57723"/>
                </a:cubicBezTo>
                <a:cubicBezTo>
                  <a:pt x="30063" y="60059"/>
                  <a:pt x="28661" y="62266"/>
                  <a:pt x="27337" y="64395"/>
                </a:cubicBezTo>
                <a:cubicBezTo>
                  <a:pt x="26272" y="66056"/>
                  <a:pt x="25208" y="67770"/>
                  <a:pt x="24273" y="69561"/>
                </a:cubicBezTo>
                <a:cubicBezTo>
                  <a:pt x="24195" y="69736"/>
                  <a:pt x="24351" y="69911"/>
                  <a:pt x="24511" y="69911"/>
                </a:cubicBezTo>
                <a:cubicBezTo>
                  <a:pt x="24564" y="69911"/>
                  <a:pt x="24617" y="69892"/>
                  <a:pt x="24663" y="69847"/>
                </a:cubicBezTo>
                <a:cubicBezTo>
                  <a:pt x="28038" y="66601"/>
                  <a:pt x="30919" y="62837"/>
                  <a:pt x="33152" y="58709"/>
                </a:cubicBezTo>
                <a:cubicBezTo>
                  <a:pt x="34450" y="65485"/>
                  <a:pt x="35800" y="73066"/>
                  <a:pt x="33645" y="80049"/>
                </a:cubicBezTo>
                <a:cubicBezTo>
                  <a:pt x="33437" y="80776"/>
                  <a:pt x="33178" y="81477"/>
                  <a:pt x="32944" y="82178"/>
                </a:cubicBezTo>
                <a:cubicBezTo>
                  <a:pt x="32425" y="83476"/>
                  <a:pt x="32036" y="84826"/>
                  <a:pt x="31750" y="86176"/>
                </a:cubicBezTo>
                <a:cubicBezTo>
                  <a:pt x="31335" y="88486"/>
                  <a:pt x="31516" y="91030"/>
                  <a:pt x="32321" y="94198"/>
                </a:cubicBezTo>
                <a:lnTo>
                  <a:pt x="32347" y="94276"/>
                </a:lnTo>
                <a:cubicBezTo>
                  <a:pt x="32503" y="94925"/>
                  <a:pt x="32685" y="95599"/>
                  <a:pt x="32529" y="96223"/>
                </a:cubicBezTo>
                <a:cubicBezTo>
                  <a:pt x="32347" y="96923"/>
                  <a:pt x="31802" y="97469"/>
                  <a:pt x="31283" y="97910"/>
                </a:cubicBezTo>
                <a:cubicBezTo>
                  <a:pt x="29336" y="99597"/>
                  <a:pt x="27181" y="100999"/>
                  <a:pt x="24844" y="102064"/>
                </a:cubicBezTo>
                <a:cubicBezTo>
                  <a:pt x="23832" y="98611"/>
                  <a:pt x="23546" y="94950"/>
                  <a:pt x="23287" y="91394"/>
                </a:cubicBezTo>
                <a:lnTo>
                  <a:pt x="23261" y="91030"/>
                </a:lnTo>
                <a:cubicBezTo>
                  <a:pt x="21210" y="63045"/>
                  <a:pt x="17420" y="35215"/>
                  <a:pt x="11942" y="7697"/>
                </a:cubicBezTo>
                <a:cubicBezTo>
                  <a:pt x="11916" y="7593"/>
                  <a:pt x="11812" y="7515"/>
                  <a:pt x="11708" y="7515"/>
                </a:cubicBezTo>
                <a:lnTo>
                  <a:pt x="11656" y="7515"/>
                </a:lnTo>
                <a:cubicBezTo>
                  <a:pt x="11527" y="7541"/>
                  <a:pt x="11449" y="7645"/>
                  <a:pt x="11449" y="7801"/>
                </a:cubicBezTo>
                <a:cubicBezTo>
                  <a:pt x="15239" y="33839"/>
                  <a:pt x="19185" y="60760"/>
                  <a:pt x="21054" y="87474"/>
                </a:cubicBezTo>
                <a:cubicBezTo>
                  <a:pt x="21366" y="92225"/>
                  <a:pt x="21625" y="96846"/>
                  <a:pt x="21132" y="101467"/>
                </a:cubicBezTo>
                <a:cubicBezTo>
                  <a:pt x="20434" y="101647"/>
                  <a:pt x="19728" y="101734"/>
                  <a:pt x="19029" y="101734"/>
                </a:cubicBezTo>
                <a:cubicBezTo>
                  <a:pt x="16501" y="101734"/>
                  <a:pt x="14062" y="100592"/>
                  <a:pt x="12435" y="98559"/>
                </a:cubicBezTo>
                <a:lnTo>
                  <a:pt x="12435" y="98559"/>
                </a:lnTo>
                <a:lnTo>
                  <a:pt x="18718" y="98767"/>
                </a:lnTo>
                <a:lnTo>
                  <a:pt x="19523" y="98793"/>
                </a:lnTo>
                <a:cubicBezTo>
                  <a:pt x="19626" y="98793"/>
                  <a:pt x="19730" y="98715"/>
                  <a:pt x="19756" y="98585"/>
                </a:cubicBezTo>
                <a:cubicBezTo>
                  <a:pt x="19782" y="98481"/>
                  <a:pt x="19730" y="98351"/>
                  <a:pt x="19600" y="98325"/>
                </a:cubicBezTo>
                <a:lnTo>
                  <a:pt x="13941" y="96145"/>
                </a:lnTo>
                <a:cubicBezTo>
                  <a:pt x="12954" y="95781"/>
                  <a:pt x="11838" y="95028"/>
                  <a:pt x="11553" y="94198"/>
                </a:cubicBezTo>
                <a:cubicBezTo>
                  <a:pt x="11475" y="93964"/>
                  <a:pt x="11475" y="93730"/>
                  <a:pt x="11553" y="93497"/>
                </a:cubicBezTo>
                <a:cubicBezTo>
                  <a:pt x="14149" y="94925"/>
                  <a:pt x="17004" y="95781"/>
                  <a:pt x="19964" y="95963"/>
                </a:cubicBezTo>
                <a:cubicBezTo>
                  <a:pt x="19981" y="95966"/>
                  <a:pt x="19997" y="95968"/>
                  <a:pt x="20013" y="95968"/>
                </a:cubicBezTo>
                <a:cubicBezTo>
                  <a:pt x="20119" y="95968"/>
                  <a:pt x="20201" y="95894"/>
                  <a:pt x="20223" y="95781"/>
                </a:cubicBezTo>
                <a:cubicBezTo>
                  <a:pt x="20249" y="95677"/>
                  <a:pt x="20198" y="95548"/>
                  <a:pt x="20094" y="95522"/>
                </a:cubicBezTo>
                <a:lnTo>
                  <a:pt x="12435" y="91991"/>
                </a:lnTo>
                <a:cubicBezTo>
                  <a:pt x="11864" y="91783"/>
                  <a:pt x="11345" y="91446"/>
                  <a:pt x="10930" y="91004"/>
                </a:cubicBezTo>
                <a:cubicBezTo>
                  <a:pt x="10644" y="90589"/>
                  <a:pt x="10462" y="90096"/>
                  <a:pt x="10410" y="89603"/>
                </a:cubicBezTo>
                <a:cubicBezTo>
                  <a:pt x="10255" y="88356"/>
                  <a:pt x="10203" y="87110"/>
                  <a:pt x="10280" y="85890"/>
                </a:cubicBezTo>
                <a:cubicBezTo>
                  <a:pt x="10306" y="84359"/>
                  <a:pt x="10358" y="82775"/>
                  <a:pt x="9943" y="81243"/>
                </a:cubicBezTo>
                <a:cubicBezTo>
                  <a:pt x="9580" y="79841"/>
                  <a:pt x="8853" y="78517"/>
                  <a:pt x="8126" y="77245"/>
                </a:cubicBezTo>
                <a:cubicBezTo>
                  <a:pt x="7035" y="75272"/>
                  <a:pt x="5997" y="73403"/>
                  <a:pt x="6283" y="71378"/>
                </a:cubicBezTo>
                <a:lnTo>
                  <a:pt x="6283" y="71378"/>
                </a:lnTo>
                <a:cubicBezTo>
                  <a:pt x="9917" y="73325"/>
                  <a:pt x="13863" y="74597"/>
                  <a:pt x="17965" y="75117"/>
                </a:cubicBezTo>
                <a:cubicBezTo>
                  <a:pt x="17979" y="75120"/>
                  <a:pt x="17993" y="75122"/>
                  <a:pt x="18006" y="75122"/>
                </a:cubicBezTo>
                <a:cubicBezTo>
                  <a:pt x="18095" y="75122"/>
                  <a:pt x="18176" y="75054"/>
                  <a:pt x="18199" y="74987"/>
                </a:cubicBezTo>
                <a:cubicBezTo>
                  <a:pt x="18250" y="74883"/>
                  <a:pt x="18224" y="74753"/>
                  <a:pt x="18147" y="74701"/>
                </a:cubicBezTo>
                <a:cubicBezTo>
                  <a:pt x="14720" y="71742"/>
                  <a:pt x="10618" y="69717"/>
                  <a:pt x="6179" y="68808"/>
                </a:cubicBezTo>
                <a:lnTo>
                  <a:pt x="6023" y="68756"/>
                </a:lnTo>
                <a:cubicBezTo>
                  <a:pt x="5218" y="68600"/>
                  <a:pt x="4413" y="68471"/>
                  <a:pt x="3790" y="67925"/>
                </a:cubicBezTo>
                <a:cubicBezTo>
                  <a:pt x="3141" y="67380"/>
                  <a:pt x="2856" y="66524"/>
                  <a:pt x="2648" y="65745"/>
                </a:cubicBezTo>
                <a:cubicBezTo>
                  <a:pt x="2129" y="63668"/>
                  <a:pt x="2025" y="61513"/>
                  <a:pt x="2337" y="59384"/>
                </a:cubicBezTo>
                <a:lnTo>
                  <a:pt x="2337" y="59384"/>
                </a:lnTo>
                <a:cubicBezTo>
                  <a:pt x="6412" y="62084"/>
                  <a:pt x="10618" y="64680"/>
                  <a:pt x="14902" y="67069"/>
                </a:cubicBezTo>
                <a:cubicBezTo>
                  <a:pt x="14946" y="67098"/>
                  <a:pt x="14990" y="67111"/>
                  <a:pt x="15033" y="67111"/>
                </a:cubicBezTo>
                <a:cubicBezTo>
                  <a:pt x="15216" y="67111"/>
                  <a:pt x="15356" y="66874"/>
                  <a:pt x="15187" y="66705"/>
                </a:cubicBezTo>
                <a:cubicBezTo>
                  <a:pt x="12825" y="64083"/>
                  <a:pt x="10125" y="61773"/>
                  <a:pt x="7165" y="59826"/>
                </a:cubicBezTo>
                <a:lnTo>
                  <a:pt x="6724" y="59540"/>
                </a:lnTo>
                <a:cubicBezTo>
                  <a:pt x="5582" y="58813"/>
                  <a:pt x="4439" y="58060"/>
                  <a:pt x="3661" y="56996"/>
                </a:cubicBezTo>
                <a:cubicBezTo>
                  <a:pt x="2700" y="55672"/>
                  <a:pt x="2388" y="53985"/>
                  <a:pt x="2129" y="52090"/>
                </a:cubicBezTo>
                <a:cubicBezTo>
                  <a:pt x="1428" y="46949"/>
                  <a:pt x="909" y="41705"/>
                  <a:pt x="545" y="36487"/>
                </a:cubicBezTo>
                <a:lnTo>
                  <a:pt x="545" y="36487"/>
                </a:lnTo>
                <a:cubicBezTo>
                  <a:pt x="4803" y="37785"/>
                  <a:pt x="8515" y="40407"/>
                  <a:pt x="12098" y="42951"/>
                </a:cubicBezTo>
                <a:cubicBezTo>
                  <a:pt x="12138" y="42974"/>
                  <a:pt x="12180" y="42984"/>
                  <a:pt x="12220" y="42984"/>
                </a:cubicBezTo>
                <a:cubicBezTo>
                  <a:pt x="12409" y="42984"/>
                  <a:pt x="12564" y="42759"/>
                  <a:pt x="12435" y="42588"/>
                </a:cubicBezTo>
                <a:cubicBezTo>
                  <a:pt x="10514" y="40329"/>
                  <a:pt x="8256" y="38408"/>
                  <a:pt x="5737" y="36877"/>
                </a:cubicBezTo>
                <a:lnTo>
                  <a:pt x="5244" y="36591"/>
                </a:lnTo>
                <a:cubicBezTo>
                  <a:pt x="4413" y="36124"/>
                  <a:pt x="3609" y="35553"/>
                  <a:pt x="2908" y="34878"/>
                </a:cubicBezTo>
                <a:cubicBezTo>
                  <a:pt x="779" y="32645"/>
                  <a:pt x="1194" y="29192"/>
                  <a:pt x="1480" y="27816"/>
                </a:cubicBezTo>
                <a:cubicBezTo>
                  <a:pt x="1791" y="26440"/>
                  <a:pt x="2207" y="25090"/>
                  <a:pt x="2700" y="23766"/>
                </a:cubicBezTo>
                <a:cubicBezTo>
                  <a:pt x="3089" y="22676"/>
                  <a:pt x="3479" y="21560"/>
                  <a:pt x="3764" y="20418"/>
                </a:cubicBezTo>
                <a:cubicBezTo>
                  <a:pt x="4361" y="18003"/>
                  <a:pt x="4491" y="15459"/>
                  <a:pt x="4647" y="12993"/>
                </a:cubicBezTo>
                <a:cubicBezTo>
                  <a:pt x="4855" y="8969"/>
                  <a:pt x="5062" y="5179"/>
                  <a:pt x="7061" y="1934"/>
                </a:cubicBezTo>
                <a:cubicBezTo>
                  <a:pt x="7321" y="1440"/>
                  <a:pt x="7710" y="1025"/>
                  <a:pt x="8178" y="713"/>
                </a:cubicBezTo>
                <a:cubicBezTo>
                  <a:pt x="8504" y="545"/>
                  <a:pt x="8860" y="479"/>
                  <a:pt x="9235" y="479"/>
                </a:cubicBezTo>
                <a:close/>
                <a:moveTo>
                  <a:pt x="9250" y="0"/>
                </a:moveTo>
                <a:cubicBezTo>
                  <a:pt x="8804" y="0"/>
                  <a:pt x="8371" y="81"/>
                  <a:pt x="7970" y="298"/>
                </a:cubicBezTo>
                <a:cubicBezTo>
                  <a:pt x="7425" y="636"/>
                  <a:pt x="6983" y="1103"/>
                  <a:pt x="6672" y="1674"/>
                </a:cubicBezTo>
                <a:cubicBezTo>
                  <a:pt x="4621" y="5049"/>
                  <a:pt x="4387" y="9073"/>
                  <a:pt x="4180" y="12967"/>
                </a:cubicBezTo>
                <a:cubicBezTo>
                  <a:pt x="4050" y="15407"/>
                  <a:pt x="3920" y="17951"/>
                  <a:pt x="3323" y="20288"/>
                </a:cubicBezTo>
                <a:cubicBezTo>
                  <a:pt x="3037" y="21404"/>
                  <a:pt x="2648" y="22520"/>
                  <a:pt x="2259" y="23611"/>
                </a:cubicBezTo>
                <a:cubicBezTo>
                  <a:pt x="1765" y="24935"/>
                  <a:pt x="1350" y="26311"/>
                  <a:pt x="1038" y="27712"/>
                </a:cubicBezTo>
                <a:cubicBezTo>
                  <a:pt x="415" y="30776"/>
                  <a:pt x="961" y="33528"/>
                  <a:pt x="2596" y="35215"/>
                </a:cubicBezTo>
                <a:cubicBezTo>
                  <a:pt x="3323" y="35916"/>
                  <a:pt x="4154" y="36513"/>
                  <a:pt x="5036" y="37006"/>
                </a:cubicBezTo>
                <a:lnTo>
                  <a:pt x="5530" y="37292"/>
                </a:lnTo>
                <a:cubicBezTo>
                  <a:pt x="7347" y="38408"/>
                  <a:pt x="9034" y="39732"/>
                  <a:pt x="10540" y="41238"/>
                </a:cubicBezTo>
                <a:cubicBezTo>
                  <a:pt x="7399" y="39057"/>
                  <a:pt x="4102" y="36980"/>
                  <a:pt x="363" y="35942"/>
                </a:cubicBezTo>
                <a:cubicBezTo>
                  <a:pt x="312" y="35916"/>
                  <a:pt x="266" y="35903"/>
                  <a:pt x="224" y="35903"/>
                </a:cubicBezTo>
                <a:cubicBezTo>
                  <a:pt x="182" y="35903"/>
                  <a:pt x="143" y="35916"/>
                  <a:pt x="104" y="35942"/>
                </a:cubicBezTo>
                <a:cubicBezTo>
                  <a:pt x="26" y="35994"/>
                  <a:pt x="0" y="36072"/>
                  <a:pt x="0" y="36150"/>
                </a:cubicBezTo>
                <a:cubicBezTo>
                  <a:pt x="363" y="41498"/>
                  <a:pt x="909" y="46871"/>
                  <a:pt x="1636" y="52141"/>
                </a:cubicBezTo>
                <a:cubicBezTo>
                  <a:pt x="1921" y="54088"/>
                  <a:pt x="2207" y="55828"/>
                  <a:pt x="3245" y="57256"/>
                </a:cubicBezTo>
                <a:cubicBezTo>
                  <a:pt x="4076" y="58398"/>
                  <a:pt x="5270" y="59177"/>
                  <a:pt x="6438" y="59904"/>
                </a:cubicBezTo>
                <a:lnTo>
                  <a:pt x="6880" y="60189"/>
                </a:lnTo>
                <a:cubicBezTo>
                  <a:pt x="9346" y="61825"/>
                  <a:pt x="11656" y="63720"/>
                  <a:pt x="13733" y="65849"/>
                </a:cubicBezTo>
                <a:cubicBezTo>
                  <a:pt x="9839" y="63616"/>
                  <a:pt x="5997" y="61228"/>
                  <a:pt x="2259" y="58761"/>
                </a:cubicBezTo>
                <a:cubicBezTo>
                  <a:pt x="2227" y="58729"/>
                  <a:pt x="2185" y="58707"/>
                  <a:pt x="2139" y="58707"/>
                </a:cubicBezTo>
                <a:cubicBezTo>
                  <a:pt x="2110" y="58707"/>
                  <a:pt x="2081" y="58716"/>
                  <a:pt x="2051" y="58735"/>
                </a:cubicBezTo>
                <a:cubicBezTo>
                  <a:pt x="1973" y="58761"/>
                  <a:pt x="1921" y="58839"/>
                  <a:pt x="1895" y="58917"/>
                </a:cubicBezTo>
                <a:cubicBezTo>
                  <a:pt x="1506" y="61228"/>
                  <a:pt x="1584" y="63590"/>
                  <a:pt x="2181" y="65849"/>
                </a:cubicBezTo>
                <a:cubicBezTo>
                  <a:pt x="2388" y="66679"/>
                  <a:pt x="2700" y="67614"/>
                  <a:pt x="3453" y="68263"/>
                </a:cubicBezTo>
                <a:cubicBezTo>
                  <a:pt x="4154" y="68860"/>
                  <a:pt x="5036" y="69042"/>
                  <a:pt x="5893" y="69224"/>
                </a:cubicBezTo>
                <a:lnTo>
                  <a:pt x="6075" y="69249"/>
                </a:lnTo>
                <a:cubicBezTo>
                  <a:pt x="10125" y="70106"/>
                  <a:pt x="13915" y="71897"/>
                  <a:pt x="17160" y="74494"/>
                </a:cubicBezTo>
                <a:cubicBezTo>
                  <a:pt x="13318" y="73896"/>
                  <a:pt x="9606" y="72624"/>
                  <a:pt x="6205" y="70755"/>
                </a:cubicBezTo>
                <a:cubicBezTo>
                  <a:pt x="6166" y="70742"/>
                  <a:pt x="6127" y="70736"/>
                  <a:pt x="6088" y="70736"/>
                </a:cubicBezTo>
                <a:cubicBezTo>
                  <a:pt x="6049" y="70736"/>
                  <a:pt x="6010" y="70742"/>
                  <a:pt x="5971" y="70755"/>
                </a:cubicBezTo>
                <a:cubicBezTo>
                  <a:pt x="5919" y="70807"/>
                  <a:pt x="5867" y="70859"/>
                  <a:pt x="5841" y="70937"/>
                </a:cubicBezTo>
                <a:cubicBezTo>
                  <a:pt x="5374" y="73273"/>
                  <a:pt x="6542" y="75402"/>
                  <a:pt x="7710" y="77479"/>
                </a:cubicBezTo>
                <a:cubicBezTo>
                  <a:pt x="8385" y="78725"/>
                  <a:pt x="9112" y="80023"/>
                  <a:pt x="9476" y="81347"/>
                </a:cubicBezTo>
                <a:cubicBezTo>
                  <a:pt x="9839" y="82801"/>
                  <a:pt x="9813" y="84359"/>
                  <a:pt x="9787" y="85864"/>
                </a:cubicBezTo>
                <a:cubicBezTo>
                  <a:pt x="9709" y="87110"/>
                  <a:pt x="9761" y="88382"/>
                  <a:pt x="9917" y="89655"/>
                </a:cubicBezTo>
                <a:cubicBezTo>
                  <a:pt x="9995" y="90252"/>
                  <a:pt x="10203" y="90797"/>
                  <a:pt x="10540" y="91290"/>
                </a:cubicBezTo>
                <a:cubicBezTo>
                  <a:pt x="10981" y="91809"/>
                  <a:pt x="11553" y="92199"/>
                  <a:pt x="12202" y="92432"/>
                </a:cubicBezTo>
                <a:lnTo>
                  <a:pt x="18536" y="95366"/>
                </a:lnTo>
                <a:cubicBezTo>
                  <a:pt x="16070" y="95002"/>
                  <a:pt x="13707" y="94198"/>
                  <a:pt x="11553" y="92952"/>
                </a:cubicBezTo>
                <a:cubicBezTo>
                  <a:pt x="11520" y="92935"/>
                  <a:pt x="11482" y="92926"/>
                  <a:pt x="11443" y="92926"/>
                </a:cubicBezTo>
                <a:cubicBezTo>
                  <a:pt x="11361" y="92926"/>
                  <a:pt x="11277" y="92967"/>
                  <a:pt x="11241" y="93055"/>
                </a:cubicBezTo>
                <a:cubicBezTo>
                  <a:pt x="10981" y="93445"/>
                  <a:pt x="10930" y="93938"/>
                  <a:pt x="11111" y="94379"/>
                </a:cubicBezTo>
                <a:cubicBezTo>
                  <a:pt x="11475" y="95418"/>
                  <a:pt x="12773" y="96249"/>
                  <a:pt x="13785" y="96638"/>
                </a:cubicBezTo>
                <a:lnTo>
                  <a:pt x="18095" y="98273"/>
                </a:lnTo>
                <a:lnTo>
                  <a:pt x="11968" y="98066"/>
                </a:lnTo>
                <a:cubicBezTo>
                  <a:pt x="11786" y="98066"/>
                  <a:pt x="11656" y="98299"/>
                  <a:pt x="11760" y="98455"/>
                </a:cubicBezTo>
                <a:cubicBezTo>
                  <a:pt x="13329" y="100818"/>
                  <a:pt x="16225" y="102238"/>
                  <a:pt x="19092" y="102238"/>
                </a:cubicBezTo>
                <a:cubicBezTo>
                  <a:pt x="19879" y="102238"/>
                  <a:pt x="20663" y="102131"/>
                  <a:pt x="21418" y="101908"/>
                </a:cubicBezTo>
                <a:cubicBezTo>
                  <a:pt x="21496" y="101856"/>
                  <a:pt x="21573" y="101778"/>
                  <a:pt x="21573" y="101700"/>
                </a:cubicBezTo>
                <a:cubicBezTo>
                  <a:pt x="22119" y="96975"/>
                  <a:pt x="21859" y="92251"/>
                  <a:pt x="21522" y="87448"/>
                </a:cubicBezTo>
                <a:cubicBezTo>
                  <a:pt x="19912" y="64369"/>
                  <a:pt x="16771" y="41160"/>
                  <a:pt x="13500" y="18496"/>
                </a:cubicBezTo>
                <a:lnTo>
                  <a:pt x="13500" y="18496"/>
                </a:lnTo>
                <a:cubicBezTo>
                  <a:pt x="17887" y="42510"/>
                  <a:pt x="20976" y="66731"/>
                  <a:pt x="22794" y="91082"/>
                </a:cubicBezTo>
                <a:lnTo>
                  <a:pt x="22820" y="91446"/>
                </a:lnTo>
                <a:cubicBezTo>
                  <a:pt x="23079" y="95106"/>
                  <a:pt x="23365" y="98896"/>
                  <a:pt x="24455" y="102479"/>
                </a:cubicBezTo>
                <a:cubicBezTo>
                  <a:pt x="24481" y="102531"/>
                  <a:pt x="24533" y="102583"/>
                  <a:pt x="24585" y="102609"/>
                </a:cubicBezTo>
                <a:cubicBezTo>
                  <a:pt x="24611" y="102635"/>
                  <a:pt x="24663" y="102635"/>
                  <a:pt x="24689" y="102635"/>
                </a:cubicBezTo>
                <a:lnTo>
                  <a:pt x="24793" y="102635"/>
                </a:lnTo>
                <a:cubicBezTo>
                  <a:pt x="27259" y="101544"/>
                  <a:pt x="29569" y="100091"/>
                  <a:pt x="31594" y="98299"/>
                </a:cubicBezTo>
                <a:cubicBezTo>
                  <a:pt x="32217" y="97780"/>
                  <a:pt x="32814" y="97131"/>
                  <a:pt x="32996" y="96378"/>
                </a:cubicBezTo>
                <a:cubicBezTo>
                  <a:pt x="33204" y="95625"/>
                  <a:pt x="32996" y="94899"/>
                  <a:pt x="32814" y="94198"/>
                </a:cubicBezTo>
                <a:lnTo>
                  <a:pt x="32788" y="94120"/>
                </a:lnTo>
                <a:cubicBezTo>
                  <a:pt x="32010" y="91030"/>
                  <a:pt x="31828" y="88538"/>
                  <a:pt x="32217" y="86306"/>
                </a:cubicBezTo>
                <a:cubicBezTo>
                  <a:pt x="32503" y="84956"/>
                  <a:pt x="32892" y="83632"/>
                  <a:pt x="33386" y="82360"/>
                </a:cubicBezTo>
                <a:cubicBezTo>
                  <a:pt x="33645" y="81685"/>
                  <a:pt x="33905" y="80958"/>
                  <a:pt x="34112" y="80231"/>
                </a:cubicBezTo>
                <a:cubicBezTo>
                  <a:pt x="36371" y="72884"/>
                  <a:pt x="34839" y="64966"/>
                  <a:pt x="33489" y="57983"/>
                </a:cubicBezTo>
                <a:cubicBezTo>
                  <a:pt x="33489" y="57879"/>
                  <a:pt x="33386" y="57801"/>
                  <a:pt x="33282" y="57775"/>
                </a:cubicBezTo>
                <a:cubicBezTo>
                  <a:pt x="33178" y="57775"/>
                  <a:pt x="33100" y="57827"/>
                  <a:pt x="33048" y="57905"/>
                </a:cubicBezTo>
                <a:cubicBezTo>
                  <a:pt x="31049" y="61721"/>
                  <a:pt x="28505" y="65252"/>
                  <a:pt x="25519" y="68341"/>
                </a:cubicBezTo>
                <a:cubicBezTo>
                  <a:pt x="26220" y="67095"/>
                  <a:pt x="26999" y="65875"/>
                  <a:pt x="27752" y="64680"/>
                </a:cubicBezTo>
                <a:cubicBezTo>
                  <a:pt x="29076" y="62526"/>
                  <a:pt x="30478" y="60319"/>
                  <a:pt x="31542" y="57957"/>
                </a:cubicBezTo>
                <a:cubicBezTo>
                  <a:pt x="33749" y="52972"/>
                  <a:pt x="33853" y="48092"/>
                  <a:pt x="31802" y="44561"/>
                </a:cubicBezTo>
                <a:cubicBezTo>
                  <a:pt x="31750" y="44483"/>
                  <a:pt x="31672" y="44457"/>
                  <a:pt x="31594" y="44431"/>
                </a:cubicBezTo>
                <a:cubicBezTo>
                  <a:pt x="31516" y="44431"/>
                  <a:pt x="31439" y="44457"/>
                  <a:pt x="31387" y="44535"/>
                </a:cubicBezTo>
                <a:cubicBezTo>
                  <a:pt x="29076" y="47546"/>
                  <a:pt x="26688" y="50714"/>
                  <a:pt x="24273" y="53959"/>
                </a:cubicBezTo>
                <a:lnTo>
                  <a:pt x="28635" y="46145"/>
                </a:lnTo>
                <a:cubicBezTo>
                  <a:pt x="29829" y="44016"/>
                  <a:pt x="31049" y="41809"/>
                  <a:pt x="31672" y="39395"/>
                </a:cubicBezTo>
                <a:cubicBezTo>
                  <a:pt x="32347" y="36643"/>
                  <a:pt x="32088" y="34047"/>
                  <a:pt x="30867" y="32074"/>
                </a:cubicBezTo>
                <a:cubicBezTo>
                  <a:pt x="30841" y="31996"/>
                  <a:pt x="30764" y="31944"/>
                  <a:pt x="30660" y="31944"/>
                </a:cubicBezTo>
                <a:cubicBezTo>
                  <a:pt x="30582" y="31944"/>
                  <a:pt x="30504" y="31996"/>
                  <a:pt x="30452" y="32074"/>
                </a:cubicBezTo>
                <a:cubicBezTo>
                  <a:pt x="28687" y="35085"/>
                  <a:pt x="26584" y="37863"/>
                  <a:pt x="24170" y="40381"/>
                </a:cubicBezTo>
                <a:lnTo>
                  <a:pt x="24689" y="39680"/>
                </a:lnTo>
                <a:cubicBezTo>
                  <a:pt x="26065" y="37785"/>
                  <a:pt x="27441" y="35890"/>
                  <a:pt x="28842" y="34021"/>
                </a:cubicBezTo>
                <a:cubicBezTo>
                  <a:pt x="29595" y="32983"/>
                  <a:pt x="30478" y="31788"/>
                  <a:pt x="30789" y="30438"/>
                </a:cubicBezTo>
                <a:cubicBezTo>
                  <a:pt x="31101" y="29140"/>
                  <a:pt x="30867" y="27427"/>
                  <a:pt x="29595" y="26544"/>
                </a:cubicBezTo>
                <a:cubicBezTo>
                  <a:pt x="29552" y="26512"/>
                  <a:pt x="29504" y="26497"/>
                  <a:pt x="29457" y="26497"/>
                </a:cubicBezTo>
                <a:cubicBezTo>
                  <a:pt x="29392" y="26497"/>
                  <a:pt x="29329" y="26525"/>
                  <a:pt x="29284" y="26570"/>
                </a:cubicBezTo>
                <a:cubicBezTo>
                  <a:pt x="26298" y="29945"/>
                  <a:pt x="23053" y="33060"/>
                  <a:pt x="19574" y="35916"/>
                </a:cubicBezTo>
                <a:lnTo>
                  <a:pt x="19574" y="35916"/>
                </a:lnTo>
                <a:lnTo>
                  <a:pt x="22482" y="32463"/>
                </a:lnTo>
                <a:lnTo>
                  <a:pt x="27051" y="27012"/>
                </a:lnTo>
                <a:cubicBezTo>
                  <a:pt x="27518" y="26466"/>
                  <a:pt x="28116" y="25765"/>
                  <a:pt x="28245" y="24909"/>
                </a:cubicBezTo>
                <a:cubicBezTo>
                  <a:pt x="28349" y="24104"/>
                  <a:pt x="28038" y="23351"/>
                  <a:pt x="27778" y="22728"/>
                </a:cubicBezTo>
                <a:lnTo>
                  <a:pt x="26714" y="20002"/>
                </a:lnTo>
                <a:cubicBezTo>
                  <a:pt x="25260" y="16420"/>
                  <a:pt x="23832" y="12811"/>
                  <a:pt x="22404" y="9229"/>
                </a:cubicBezTo>
                <a:cubicBezTo>
                  <a:pt x="21859" y="7879"/>
                  <a:pt x="21314" y="6477"/>
                  <a:pt x="20405" y="5283"/>
                </a:cubicBezTo>
                <a:cubicBezTo>
                  <a:pt x="18147" y="2297"/>
                  <a:pt x="14097" y="1155"/>
                  <a:pt x="11137" y="324"/>
                </a:cubicBezTo>
                <a:cubicBezTo>
                  <a:pt x="10517" y="158"/>
                  <a:pt x="9871" y="0"/>
                  <a:pt x="925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" name="Google Shape;36;p2"/>
          <p:cNvSpPr txBox="1"/>
          <p:nvPr>
            <p:ph type="ctrTitle"/>
          </p:nvPr>
        </p:nvSpPr>
        <p:spPr>
          <a:xfrm>
            <a:off x="1918200" y="984372"/>
            <a:ext cx="5307900" cy="2623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500"/>
              <a:buNone/>
              <a:defRPr sz="5500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200"/>
              <a:buNone/>
              <a:defRPr sz="5200">
                <a:solidFill>
                  <a:schemeClr val="accent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200"/>
              <a:buNone/>
              <a:defRPr sz="5200">
                <a:solidFill>
                  <a:schemeClr val="accent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200"/>
              <a:buNone/>
              <a:defRPr sz="5200">
                <a:solidFill>
                  <a:schemeClr val="accent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200"/>
              <a:buNone/>
              <a:defRPr sz="5200">
                <a:solidFill>
                  <a:schemeClr val="accent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200"/>
              <a:buNone/>
              <a:defRPr sz="5200">
                <a:solidFill>
                  <a:schemeClr val="accent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200"/>
              <a:buNone/>
              <a:defRPr sz="5200">
                <a:solidFill>
                  <a:schemeClr val="accent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200"/>
              <a:buNone/>
              <a:defRPr sz="5200">
                <a:solidFill>
                  <a:schemeClr val="accent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200"/>
              <a:buNone/>
              <a:defRPr sz="5200"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37" name="Google Shape;37;p2"/>
          <p:cNvSpPr txBox="1"/>
          <p:nvPr>
            <p:ph idx="1" type="subTitle"/>
          </p:nvPr>
        </p:nvSpPr>
        <p:spPr>
          <a:xfrm>
            <a:off x="1918200" y="3640347"/>
            <a:ext cx="5307900" cy="46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500"/>
              <a:buNone/>
              <a:defRPr sz="1700">
                <a:solidFill>
                  <a:schemeClr val="accent2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 sz="1800">
                <a:solidFill>
                  <a:schemeClr val="accent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lt2"/>
        </a:solidFill>
      </p:bgPr>
    </p:bg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11"/>
          <p:cNvSpPr txBox="1"/>
          <p:nvPr>
            <p:ph hasCustomPrompt="1" type="title"/>
          </p:nvPr>
        </p:nvSpPr>
        <p:spPr>
          <a:xfrm>
            <a:off x="722375" y="1685810"/>
            <a:ext cx="7698900" cy="125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8500"/>
              <a:buNone/>
              <a:defRPr sz="8500">
                <a:solidFill>
                  <a:schemeClr val="accen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273" name="Google Shape;273;p11"/>
          <p:cNvSpPr txBox="1"/>
          <p:nvPr>
            <p:ph idx="1" type="subTitle"/>
          </p:nvPr>
        </p:nvSpPr>
        <p:spPr>
          <a:xfrm flipH="1">
            <a:off x="722725" y="2982200"/>
            <a:ext cx="7698900" cy="39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700">
                <a:solidFill>
                  <a:schemeClr val="accent2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700">
                <a:solidFill>
                  <a:schemeClr val="accent2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700">
                <a:solidFill>
                  <a:schemeClr val="accent2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700">
                <a:solidFill>
                  <a:schemeClr val="accent2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700">
                <a:solidFill>
                  <a:schemeClr val="accent2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700">
                <a:solidFill>
                  <a:schemeClr val="accent2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700">
                <a:solidFill>
                  <a:schemeClr val="accent2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700">
                <a:solidFill>
                  <a:schemeClr val="accent2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700"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274" name="Google Shape;274;p11"/>
          <p:cNvSpPr/>
          <p:nvPr/>
        </p:nvSpPr>
        <p:spPr>
          <a:xfrm rot="-5400000">
            <a:off x="116180" y="-904156"/>
            <a:ext cx="1905777" cy="2564050"/>
          </a:xfrm>
          <a:custGeom>
            <a:rect b="b" l="l" r="r" t="t"/>
            <a:pathLst>
              <a:path extrusionOk="0" h="48167" w="35801">
                <a:moveTo>
                  <a:pt x="20907" y="1"/>
                </a:moveTo>
                <a:cubicBezTo>
                  <a:pt x="20706" y="1"/>
                  <a:pt x="20504" y="22"/>
                  <a:pt x="20302" y="68"/>
                </a:cubicBezTo>
                <a:cubicBezTo>
                  <a:pt x="19394" y="302"/>
                  <a:pt x="18745" y="1055"/>
                  <a:pt x="17940" y="1548"/>
                </a:cubicBezTo>
                <a:cubicBezTo>
                  <a:pt x="16434" y="2483"/>
                  <a:pt x="14383" y="2509"/>
                  <a:pt x="13163" y="3807"/>
                </a:cubicBezTo>
                <a:cubicBezTo>
                  <a:pt x="12488" y="4534"/>
                  <a:pt x="12202" y="5546"/>
                  <a:pt x="11761" y="6455"/>
                </a:cubicBezTo>
                <a:cubicBezTo>
                  <a:pt x="9710" y="10557"/>
                  <a:pt x="4336" y="12270"/>
                  <a:pt x="2571" y="16502"/>
                </a:cubicBezTo>
                <a:cubicBezTo>
                  <a:pt x="1896" y="18137"/>
                  <a:pt x="1844" y="19928"/>
                  <a:pt x="1403" y="21642"/>
                </a:cubicBezTo>
                <a:cubicBezTo>
                  <a:pt x="987" y="23173"/>
                  <a:pt x="286" y="24627"/>
                  <a:pt x="105" y="26185"/>
                </a:cubicBezTo>
                <a:cubicBezTo>
                  <a:pt x="1" y="27535"/>
                  <a:pt x="157" y="28937"/>
                  <a:pt x="572" y="30235"/>
                </a:cubicBezTo>
                <a:cubicBezTo>
                  <a:pt x="2000" y="35427"/>
                  <a:pt x="5141" y="39970"/>
                  <a:pt x="6855" y="45058"/>
                </a:cubicBezTo>
                <a:cubicBezTo>
                  <a:pt x="7244" y="46226"/>
                  <a:pt x="7685" y="47550"/>
                  <a:pt x="8802" y="48018"/>
                </a:cubicBezTo>
                <a:cubicBezTo>
                  <a:pt x="9081" y="48117"/>
                  <a:pt x="9373" y="48166"/>
                  <a:pt x="9665" y="48166"/>
                </a:cubicBezTo>
                <a:cubicBezTo>
                  <a:pt x="10213" y="48166"/>
                  <a:pt x="10759" y="47993"/>
                  <a:pt x="11216" y="47654"/>
                </a:cubicBezTo>
                <a:cubicBezTo>
                  <a:pt x="11891" y="47135"/>
                  <a:pt x="12436" y="46460"/>
                  <a:pt x="12774" y="45681"/>
                </a:cubicBezTo>
                <a:cubicBezTo>
                  <a:pt x="13604" y="44046"/>
                  <a:pt x="13994" y="42203"/>
                  <a:pt x="14980" y="40645"/>
                </a:cubicBezTo>
                <a:cubicBezTo>
                  <a:pt x="16849" y="37633"/>
                  <a:pt x="20458" y="36258"/>
                  <a:pt x="23210" y="33999"/>
                </a:cubicBezTo>
                <a:cubicBezTo>
                  <a:pt x="25962" y="31766"/>
                  <a:pt x="27857" y="28677"/>
                  <a:pt x="29700" y="25640"/>
                </a:cubicBezTo>
                <a:cubicBezTo>
                  <a:pt x="30920" y="23615"/>
                  <a:pt x="32140" y="21590"/>
                  <a:pt x="33386" y="19565"/>
                </a:cubicBezTo>
                <a:cubicBezTo>
                  <a:pt x="34269" y="18111"/>
                  <a:pt x="35178" y="16605"/>
                  <a:pt x="35437" y="14918"/>
                </a:cubicBezTo>
                <a:cubicBezTo>
                  <a:pt x="35801" y="12633"/>
                  <a:pt x="34996" y="10349"/>
                  <a:pt x="33309" y="8791"/>
                </a:cubicBezTo>
                <a:cubicBezTo>
                  <a:pt x="27909" y="12270"/>
                  <a:pt x="23807" y="17410"/>
                  <a:pt x="20017" y="22602"/>
                </a:cubicBezTo>
                <a:cubicBezTo>
                  <a:pt x="15837" y="28288"/>
                  <a:pt x="11891" y="34155"/>
                  <a:pt x="9035" y="40593"/>
                </a:cubicBezTo>
                <a:cubicBezTo>
                  <a:pt x="10878" y="34129"/>
                  <a:pt x="14279" y="28210"/>
                  <a:pt x="18303" y="22862"/>
                </a:cubicBezTo>
                <a:cubicBezTo>
                  <a:pt x="22353" y="17540"/>
                  <a:pt x="27026" y="12711"/>
                  <a:pt x="31699" y="7909"/>
                </a:cubicBezTo>
                <a:cubicBezTo>
                  <a:pt x="31907" y="7701"/>
                  <a:pt x="32062" y="7493"/>
                  <a:pt x="32166" y="7234"/>
                </a:cubicBezTo>
                <a:cubicBezTo>
                  <a:pt x="32192" y="6896"/>
                  <a:pt x="32140" y="6585"/>
                  <a:pt x="31985" y="6299"/>
                </a:cubicBezTo>
                <a:cubicBezTo>
                  <a:pt x="31543" y="5157"/>
                  <a:pt x="30998" y="4066"/>
                  <a:pt x="30375" y="3002"/>
                </a:cubicBezTo>
                <a:cubicBezTo>
                  <a:pt x="30193" y="2639"/>
                  <a:pt x="29934" y="2327"/>
                  <a:pt x="29622" y="2093"/>
                </a:cubicBezTo>
                <a:cubicBezTo>
                  <a:pt x="29129" y="1756"/>
                  <a:pt x="28506" y="1730"/>
                  <a:pt x="27909" y="1704"/>
                </a:cubicBezTo>
                <a:cubicBezTo>
                  <a:pt x="26429" y="1600"/>
                  <a:pt x="24975" y="1289"/>
                  <a:pt x="23599" y="743"/>
                </a:cubicBezTo>
                <a:cubicBezTo>
                  <a:pt x="22727" y="424"/>
                  <a:pt x="21820" y="1"/>
                  <a:pt x="2090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5" name="Google Shape;275;p11"/>
          <p:cNvSpPr/>
          <p:nvPr/>
        </p:nvSpPr>
        <p:spPr>
          <a:xfrm>
            <a:off x="5642546" y="4162975"/>
            <a:ext cx="4697375" cy="980525"/>
          </a:xfrm>
          <a:custGeom>
            <a:rect b="b" l="l" r="r" t="t"/>
            <a:pathLst>
              <a:path extrusionOk="0" h="39221" w="187895">
                <a:moveTo>
                  <a:pt x="127416" y="0"/>
                </a:moveTo>
                <a:cubicBezTo>
                  <a:pt x="122449" y="0"/>
                  <a:pt x="117558" y="785"/>
                  <a:pt x="113093" y="2667"/>
                </a:cubicBezTo>
                <a:cubicBezTo>
                  <a:pt x="104347" y="6350"/>
                  <a:pt x="98258" y="13799"/>
                  <a:pt x="89219" y="16979"/>
                </a:cubicBezTo>
                <a:cubicBezTo>
                  <a:pt x="85577" y="18261"/>
                  <a:pt x="81839" y="18749"/>
                  <a:pt x="78033" y="18749"/>
                </a:cubicBezTo>
                <a:cubicBezTo>
                  <a:pt x="66315" y="18749"/>
                  <a:pt x="53962" y="14125"/>
                  <a:pt x="41848" y="13841"/>
                </a:cubicBezTo>
                <a:cubicBezTo>
                  <a:pt x="41465" y="13831"/>
                  <a:pt x="41082" y="13827"/>
                  <a:pt x="40699" y="13827"/>
                </a:cubicBezTo>
                <a:cubicBezTo>
                  <a:pt x="27423" y="13827"/>
                  <a:pt x="14293" y="19439"/>
                  <a:pt x="6362" y="28550"/>
                </a:cubicBezTo>
                <a:cubicBezTo>
                  <a:pt x="3600" y="31689"/>
                  <a:pt x="1445" y="35308"/>
                  <a:pt x="1" y="39221"/>
                </a:cubicBezTo>
                <a:lnTo>
                  <a:pt x="187894" y="39221"/>
                </a:lnTo>
                <a:cubicBezTo>
                  <a:pt x="186325" y="35559"/>
                  <a:pt x="184379" y="32065"/>
                  <a:pt x="182078" y="28822"/>
                </a:cubicBezTo>
                <a:cubicBezTo>
                  <a:pt x="173394" y="16498"/>
                  <a:pt x="159459" y="6957"/>
                  <a:pt x="143474" y="2395"/>
                </a:cubicBezTo>
                <a:cubicBezTo>
                  <a:pt x="138334" y="933"/>
                  <a:pt x="132830" y="0"/>
                  <a:pt x="127416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6" name="Google Shape;276;p11"/>
          <p:cNvSpPr/>
          <p:nvPr/>
        </p:nvSpPr>
        <p:spPr>
          <a:xfrm rot="1413944">
            <a:off x="-879535" y="3858469"/>
            <a:ext cx="3516217" cy="2316195"/>
          </a:xfrm>
          <a:custGeom>
            <a:rect b="b" l="l" r="r" t="t"/>
            <a:pathLst>
              <a:path extrusionOk="0" h="92648" w="140649">
                <a:moveTo>
                  <a:pt x="114247" y="0"/>
                </a:moveTo>
                <a:cubicBezTo>
                  <a:pt x="114134" y="0"/>
                  <a:pt x="114021" y="1"/>
                  <a:pt x="113908" y="3"/>
                </a:cubicBezTo>
                <a:cubicBezTo>
                  <a:pt x="102714" y="191"/>
                  <a:pt x="93027" y="8121"/>
                  <a:pt x="81833" y="8414"/>
                </a:cubicBezTo>
                <a:cubicBezTo>
                  <a:pt x="81607" y="8420"/>
                  <a:pt x="81381" y="8423"/>
                  <a:pt x="81156" y="8423"/>
                </a:cubicBezTo>
                <a:cubicBezTo>
                  <a:pt x="70107" y="8423"/>
                  <a:pt x="59902" y="1137"/>
                  <a:pt x="49019" y="1137"/>
                </a:cubicBezTo>
                <a:cubicBezTo>
                  <a:pt x="48105" y="1137"/>
                  <a:pt x="47187" y="1189"/>
                  <a:pt x="46263" y="1300"/>
                </a:cubicBezTo>
                <a:cubicBezTo>
                  <a:pt x="36282" y="2493"/>
                  <a:pt x="28833" y="10444"/>
                  <a:pt x="24356" y="18730"/>
                </a:cubicBezTo>
                <a:cubicBezTo>
                  <a:pt x="19899" y="27015"/>
                  <a:pt x="15421" y="36347"/>
                  <a:pt x="11111" y="44863"/>
                </a:cubicBezTo>
                <a:cubicBezTo>
                  <a:pt x="1" y="66833"/>
                  <a:pt x="42287" y="69323"/>
                  <a:pt x="51912" y="84492"/>
                </a:cubicBezTo>
                <a:cubicBezTo>
                  <a:pt x="55575" y="90244"/>
                  <a:pt x="60666" y="92647"/>
                  <a:pt x="66565" y="92647"/>
                </a:cubicBezTo>
                <a:cubicBezTo>
                  <a:pt x="87086" y="92647"/>
                  <a:pt x="117387" y="63564"/>
                  <a:pt x="131380" y="45135"/>
                </a:cubicBezTo>
                <a:cubicBezTo>
                  <a:pt x="137636" y="37226"/>
                  <a:pt x="140649" y="26890"/>
                  <a:pt x="137803" y="17516"/>
                </a:cubicBezTo>
                <a:cubicBezTo>
                  <a:pt x="134883" y="7928"/>
                  <a:pt x="125077" y="0"/>
                  <a:pt x="11424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7" name="Google Shape;277;p11"/>
          <p:cNvSpPr/>
          <p:nvPr/>
        </p:nvSpPr>
        <p:spPr>
          <a:xfrm>
            <a:off x="-212962" y="-173629"/>
            <a:ext cx="2239277" cy="1953310"/>
          </a:xfrm>
          <a:custGeom>
            <a:rect b="b" l="l" r="r" t="t"/>
            <a:pathLst>
              <a:path extrusionOk="0" h="121399" w="139172">
                <a:moveTo>
                  <a:pt x="99956" y="9350"/>
                </a:moveTo>
                <a:lnTo>
                  <a:pt x="99956" y="9350"/>
                </a:lnTo>
                <a:cubicBezTo>
                  <a:pt x="101121" y="10117"/>
                  <a:pt x="102211" y="11013"/>
                  <a:pt x="103204" y="12053"/>
                </a:cubicBezTo>
                <a:cubicBezTo>
                  <a:pt x="108498" y="17535"/>
                  <a:pt x="109607" y="25507"/>
                  <a:pt x="109251" y="32830"/>
                </a:cubicBezTo>
                <a:cubicBezTo>
                  <a:pt x="108854" y="40551"/>
                  <a:pt x="107075" y="48313"/>
                  <a:pt x="104920" y="55720"/>
                </a:cubicBezTo>
                <a:cubicBezTo>
                  <a:pt x="100484" y="70974"/>
                  <a:pt x="93412" y="85306"/>
                  <a:pt x="83996" y="98091"/>
                </a:cubicBezTo>
                <a:cubicBezTo>
                  <a:pt x="79247" y="104514"/>
                  <a:pt x="73995" y="111105"/>
                  <a:pt x="67446" y="115792"/>
                </a:cubicBezTo>
                <a:cubicBezTo>
                  <a:pt x="63525" y="118582"/>
                  <a:pt x="58877" y="120574"/>
                  <a:pt x="54264" y="120574"/>
                </a:cubicBezTo>
                <a:cubicBezTo>
                  <a:pt x="51370" y="120574"/>
                  <a:pt x="48489" y="119790"/>
                  <a:pt x="45811" y="117926"/>
                </a:cubicBezTo>
                <a:cubicBezTo>
                  <a:pt x="38990" y="113156"/>
                  <a:pt x="36772" y="104556"/>
                  <a:pt x="37023" y="96647"/>
                </a:cubicBezTo>
                <a:cubicBezTo>
                  <a:pt x="37295" y="88612"/>
                  <a:pt x="39241" y="80494"/>
                  <a:pt x="41773" y="72899"/>
                </a:cubicBezTo>
                <a:cubicBezTo>
                  <a:pt x="44179" y="65638"/>
                  <a:pt x="47380" y="58671"/>
                  <a:pt x="51293" y="52080"/>
                </a:cubicBezTo>
                <a:cubicBezTo>
                  <a:pt x="59202" y="38730"/>
                  <a:pt x="69978" y="27306"/>
                  <a:pt x="82867" y="18644"/>
                </a:cubicBezTo>
                <a:cubicBezTo>
                  <a:pt x="88282" y="15022"/>
                  <a:pt x="94005" y="11914"/>
                  <a:pt x="99956" y="9350"/>
                </a:cubicBezTo>
                <a:close/>
                <a:moveTo>
                  <a:pt x="138710" y="0"/>
                </a:moveTo>
                <a:cubicBezTo>
                  <a:pt x="138704" y="0"/>
                  <a:pt x="138697" y="0"/>
                  <a:pt x="138691" y="1"/>
                </a:cubicBezTo>
                <a:cubicBezTo>
                  <a:pt x="125347" y="408"/>
                  <a:pt x="112238" y="3309"/>
                  <a:pt x="100012" y="8512"/>
                </a:cubicBezTo>
                <a:lnTo>
                  <a:pt x="100012" y="8512"/>
                </a:lnTo>
                <a:cubicBezTo>
                  <a:pt x="98942" y="7818"/>
                  <a:pt x="97794" y="7216"/>
                  <a:pt x="96572" y="6717"/>
                </a:cubicBezTo>
                <a:cubicBezTo>
                  <a:pt x="92897" y="5214"/>
                  <a:pt x="88936" y="4629"/>
                  <a:pt x="84961" y="4629"/>
                </a:cubicBezTo>
                <a:cubicBezTo>
                  <a:pt x="81966" y="4629"/>
                  <a:pt x="78962" y="4961"/>
                  <a:pt x="76066" y="5483"/>
                </a:cubicBezTo>
                <a:cubicBezTo>
                  <a:pt x="69120" y="6717"/>
                  <a:pt x="62320" y="9144"/>
                  <a:pt x="55938" y="12115"/>
                </a:cubicBezTo>
                <a:cubicBezTo>
                  <a:pt x="43028" y="18142"/>
                  <a:pt x="31520" y="27076"/>
                  <a:pt x="22272" y="37893"/>
                </a:cubicBezTo>
                <a:cubicBezTo>
                  <a:pt x="13149" y="48627"/>
                  <a:pt x="6203" y="61202"/>
                  <a:pt x="2353" y="74761"/>
                </a:cubicBezTo>
                <a:cubicBezTo>
                  <a:pt x="1390" y="78150"/>
                  <a:pt x="616" y="81582"/>
                  <a:pt x="51" y="85055"/>
                </a:cubicBezTo>
                <a:cubicBezTo>
                  <a:pt x="1" y="85345"/>
                  <a:pt x="238" y="85528"/>
                  <a:pt x="454" y="85528"/>
                </a:cubicBezTo>
                <a:cubicBezTo>
                  <a:pt x="596" y="85528"/>
                  <a:pt x="729" y="85448"/>
                  <a:pt x="763" y="85264"/>
                </a:cubicBezTo>
                <a:cubicBezTo>
                  <a:pt x="2980" y="71748"/>
                  <a:pt x="8253" y="58880"/>
                  <a:pt x="15890" y="47539"/>
                </a:cubicBezTo>
                <a:cubicBezTo>
                  <a:pt x="23611" y="36073"/>
                  <a:pt x="33592" y="26302"/>
                  <a:pt x="45225" y="18853"/>
                </a:cubicBezTo>
                <a:cubicBezTo>
                  <a:pt x="51063" y="15108"/>
                  <a:pt x="57319" y="12011"/>
                  <a:pt x="63826" y="9647"/>
                </a:cubicBezTo>
                <a:cubicBezTo>
                  <a:pt x="70354" y="7303"/>
                  <a:pt x="77217" y="5504"/>
                  <a:pt x="84185" y="5399"/>
                </a:cubicBezTo>
                <a:cubicBezTo>
                  <a:pt x="84388" y="5396"/>
                  <a:pt x="84592" y="5394"/>
                  <a:pt x="84797" y="5394"/>
                </a:cubicBezTo>
                <a:cubicBezTo>
                  <a:pt x="89776" y="5394"/>
                  <a:pt x="94921" y="6330"/>
                  <a:pt x="99186" y="8868"/>
                </a:cubicBezTo>
                <a:lnTo>
                  <a:pt x="99186" y="8868"/>
                </a:lnTo>
                <a:cubicBezTo>
                  <a:pt x="96627" y="9982"/>
                  <a:pt x="94107" y="11198"/>
                  <a:pt x="91634" y="12513"/>
                </a:cubicBezTo>
                <a:cubicBezTo>
                  <a:pt x="77510" y="20046"/>
                  <a:pt x="65270" y="30717"/>
                  <a:pt x="55896" y="43689"/>
                </a:cubicBezTo>
                <a:cubicBezTo>
                  <a:pt x="46585" y="56557"/>
                  <a:pt x="40266" y="71329"/>
                  <a:pt x="37400" y="86938"/>
                </a:cubicBezTo>
                <a:cubicBezTo>
                  <a:pt x="35956" y="94952"/>
                  <a:pt x="35266" y="103761"/>
                  <a:pt x="39136" y="111231"/>
                </a:cubicBezTo>
                <a:cubicBezTo>
                  <a:pt x="42180" y="117105"/>
                  <a:pt x="47846" y="121398"/>
                  <a:pt x="54504" y="121398"/>
                </a:cubicBezTo>
                <a:cubicBezTo>
                  <a:pt x="55032" y="121398"/>
                  <a:pt x="55566" y="121371"/>
                  <a:pt x="56105" y="121316"/>
                </a:cubicBezTo>
                <a:cubicBezTo>
                  <a:pt x="63910" y="120542"/>
                  <a:pt x="70564" y="114913"/>
                  <a:pt x="75690" y="109368"/>
                </a:cubicBezTo>
                <a:cubicBezTo>
                  <a:pt x="81214" y="103322"/>
                  <a:pt x="86173" y="96793"/>
                  <a:pt x="90504" y="89826"/>
                </a:cubicBezTo>
                <a:cubicBezTo>
                  <a:pt x="99208" y="75849"/>
                  <a:pt x="105297" y="60407"/>
                  <a:pt x="108456" y="44254"/>
                </a:cubicBezTo>
                <a:cubicBezTo>
                  <a:pt x="109879" y="36889"/>
                  <a:pt x="110904" y="29126"/>
                  <a:pt x="109126" y="21740"/>
                </a:cubicBezTo>
                <a:cubicBezTo>
                  <a:pt x="107856" y="16516"/>
                  <a:pt x="104968" y="12021"/>
                  <a:pt x="100748" y="9013"/>
                </a:cubicBezTo>
                <a:lnTo>
                  <a:pt x="100748" y="9013"/>
                </a:lnTo>
                <a:cubicBezTo>
                  <a:pt x="109070" y="5508"/>
                  <a:pt x="117833" y="3062"/>
                  <a:pt x="126827" y="1758"/>
                </a:cubicBezTo>
                <a:cubicBezTo>
                  <a:pt x="130761" y="1193"/>
                  <a:pt x="134715" y="859"/>
                  <a:pt x="138691" y="733"/>
                </a:cubicBezTo>
                <a:cubicBezTo>
                  <a:pt x="139145" y="733"/>
                  <a:pt x="139171" y="0"/>
                  <a:pt x="13871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8" name="Google Shape;278;p11"/>
          <p:cNvSpPr/>
          <p:nvPr/>
        </p:nvSpPr>
        <p:spPr>
          <a:xfrm>
            <a:off x="6701179" y="-12"/>
            <a:ext cx="1863024" cy="921272"/>
          </a:xfrm>
          <a:custGeom>
            <a:rect b="b" l="l" r="r" t="t"/>
            <a:pathLst>
              <a:path extrusionOk="0" h="22536" w="45573">
                <a:moveTo>
                  <a:pt x="1" y="1"/>
                </a:moveTo>
                <a:cubicBezTo>
                  <a:pt x="126" y="12492"/>
                  <a:pt x="10295" y="22535"/>
                  <a:pt x="22786" y="22535"/>
                </a:cubicBezTo>
                <a:cubicBezTo>
                  <a:pt x="35278" y="22535"/>
                  <a:pt x="45447" y="12492"/>
                  <a:pt x="4557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9" name="Google Shape;279;p11"/>
          <p:cNvSpPr/>
          <p:nvPr/>
        </p:nvSpPr>
        <p:spPr>
          <a:xfrm rot="-5400000">
            <a:off x="7024546" y="3285675"/>
            <a:ext cx="2130050" cy="2399875"/>
          </a:xfrm>
          <a:custGeom>
            <a:rect b="b" l="l" r="r" t="t"/>
            <a:pathLst>
              <a:path extrusionOk="0" h="95995" w="85202">
                <a:moveTo>
                  <a:pt x="51731" y="0"/>
                </a:moveTo>
                <a:cubicBezTo>
                  <a:pt x="49973" y="0"/>
                  <a:pt x="48150" y="170"/>
                  <a:pt x="46304" y="520"/>
                </a:cubicBezTo>
                <a:cubicBezTo>
                  <a:pt x="39776" y="1776"/>
                  <a:pt x="34169" y="4454"/>
                  <a:pt x="28749" y="7069"/>
                </a:cubicBezTo>
                <a:cubicBezTo>
                  <a:pt x="24837" y="8953"/>
                  <a:pt x="20777" y="10898"/>
                  <a:pt x="16404" y="12279"/>
                </a:cubicBezTo>
                <a:cubicBezTo>
                  <a:pt x="14851" y="12770"/>
                  <a:pt x="10912" y="13890"/>
                  <a:pt x="7336" y="13890"/>
                </a:cubicBezTo>
                <a:cubicBezTo>
                  <a:pt x="5420" y="13890"/>
                  <a:pt x="3608" y="13568"/>
                  <a:pt x="2323" y="12656"/>
                </a:cubicBezTo>
                <a:cubicBezTo>
                  <a:pt x="1172" y="11840"/>
                  <a:pt x="565" y="10585"/>
                  <a:pt x="523" y="8953"/>
                </a:cubicBezTo>
                <a:lnTo>
                  <a:pt x="0" y="8973"/>
                </a:lnTo>
                <a:cubicBezTo>
                  <a:pt x="42" y="10773"/>
                  <a:pt x="733" y="12154"/>
                  <a:pt x="2030" y="13074"/>
                </a:cubicBezTo>
                <a:cubicBezTo>
                  <a:pt x="3404" y="14055"/>
                  <a:pt x="5327" y="14397"/>
                  <a:pt x="7344" y="14397"/>
                </a:cubicBezTo>
                <a:cubicBezTo>
                  <a:pt x="11009" y="14397"/>
                  <a:pt x="14985" y="13267"/>
                  <a:pt x="16551" y="12782"/>
                </a:cubicBezTo>
                <a:cubicBezTo>
                  <a:pt x="20966" y="11380"/>
                  <a:pt x="25046" y="9434"/>
                  <a:pt x="28979" y="7551"/>
                </a:cubicBezTo>
                <a:cubicBezTo>
                  <a:pt x="34378" y="4956"/>
                  <a:pt x="39943" y="2278"/>
                  <a:pt x="46409" y="1043"/>
                </a:cubicBezTo>
                <a:cubicBezTo>
                  <a:pt x="48222" y="700"/>
                  <a:pt x="50014" y="533"/>
                  <a:pt x="51743" y="533"/>
                </a:cubicBezTo>
                <a:cubicBezTo>
                  <a:pt x="57494" y="533"/>
                  <a:pt x="62540" y="2379"/>
                  <a:pt x="65324" y="5709"/>
                </a:cubicBezTo>
                <a:cubicBezTo>
                  <a:pt x="68086" y="9015"/>
                  <a:pt x="68483" y="13535"/>
                  <a:pt x="66475" y="18787"/>
                </a:cubicBezTo>
                <a:cubicBezTo>
                  <a:pt x="63650" y="26194"/>
                  <a:pt x="59130" y="32659"/>
                  <a:pt x="54778" y="38894"/>
                </a:cubicBezTo>
                <a:cubicBezTo>
                  <a:pt x="52498" y="42158"/>
                  <a:pt x="50133" y="45548"/>
                  <a:pt x="48020" y="49021"/>
                </a:cubicBezTo>
                <a:cubicBezTo>
                  <a:pt x="44107" y="55508"/>
                  <a:pt x="42622" y="61534"/>
                  <a:pt x="43626" y="66911"/>
                </a:cubicBezTo>
                <a:cubicBezTo>
                  <a:pt x="46179" y="80595"/>
                  <a:pt x="61348" y="86516"/>
                  <a:pt x="73547" y="91287"/>
                </a:cubicBezTo>
                <a:cubicBezTo>
                  <a:pt x="75681" y="92124"/>
                  <a:pt x="77731" y="92919"/>
                  <a:pt x="79615" y="93714"/>
                </a:cubicBezTo>
                <a:cubicBezTo>
                  <a:pt x="79949" y="93861"/>
                  <a:pt x="80389" y="94112"/>
                  <a:pt x="80912" y="94363"/>
                </a:cubicBezTo>
                <a:cubicBezTo>
                  <a:pt x="82314" y="95095"/>
                  <a:pt x="84029" y="95974"/>
                  <a:pt x="85180" y="95974"/>
                </a:cubicBezTo>
                <a:lnTo>
                  <a:pt x="85201" y="95995"/>
                </a:lnTo>
                <a:lnTo>
                  <a:pt x="85201" y="95472"/>
                </a:lnTo>
                <a:lnTo>
                  <a:pt x="85159" y="95472"/>
                </a:lnTo>
                <a:cubicBezTo>
                  <a:pt x="84155" y="95472"/>
                  <a:pt x="82418" y="94551"/>
                  <a:pt x="81142" y="93902"/>
                </a:cubicBezTo>
                <a:cubicBezTo>
                  <a:pt x="80619" y="93630"/>
                  <a:pt x="80159" y="93400"/>
                  <a:pt x="79803" y="93233"/>
                </a:cubicBezTo>
                <a:cubicBezTo>
                  <a:pt x="77920" y="92438"/>
                  <a:pt x="75890" y="91643"/>
                  <a:pt x="73735" y="90806"/>
                </a:cubicBezTo>
                <a:cubicBezTo>
                  <a:pt x="61662" y="86077"/>
                  <a:pt x="46618" y="80218"/>
                  <a:pt x="44128" y="66806"/>
                </a:cubicBezTo>
                <a:cubicBezTo>
                  <a:pt x="43166" y="61554"/>
                  <a:pt x="44609" y="55675"/>
                  <a:pt x="48459" y="49293"/>
                </a:cubicBezTo>
                <a:cubicBezTo>
                  <a:pt x="50573" y="45820"/>
                  <a:pt x="52916" y="42451"/>
                  <a:pt x="55197" y="39187"/>
                </a:cubicBezTo>
                <a:cubicBezTo>
                  <a:pt x="59591" y="32910"/>
                  <a:pt x="64110" y="26424"/>
                  <a:pt x="66956" y="18975"/>
                </a:cubicBezTo>
                <a:cubicBezTo>
                  <a:pt x="69048" y="13514"/>
                  <a:pt x="68609" y="8806"/>
                  <a:pt x="65721" y="5375"/>
                </a:cubicBezTo>
                <a:cubicBezTo>
                  <a:pt x="62834" y="1923"/>
                  <a:pt x="57647" y="0"/>
                  <a:pt x="5173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80" name="Google Shape;280;p11"/>
          <p:cNvGrpSpPr/>
          <p:nvPr/>
        </p:nvGrpSpPr>
        <p:grpSpPr>
          <a:xfrm>
            <a:off x="250525" y="3548738"/>
            <a:ext cx="943675" cy="1349650"/>
            <a:chOff x="3586100" y="2929075"/>
            <a:chExt cx="943675" cy="1349650"/>
          </a:xfrm>
        </p:grpSpPr>
        <p:sp>
          <p:nvSpPr>
            <p:cNvPr id="281" name="Google Shape;281;p11"/>
            <p:cNvSpPr/>
            <p:nvPr/>
          </p:nvSpPr>
          <p:spPr>
            <a:xfrm>
              <a:off x="3586100" y="2929075"/>
              <a:ext cx="572800" cy="1055275"/>
            </a:xfrm>
            <a:custGeom>
              <a:rect b="b" l="l" r="r" t="t"/>
              <a:pathLst>
                <a:path extrusionOk="0" h="42211" w="22912">
                  <a:moveTo>
                    <a:pt x="456" y="0"/>
                  </a:moveTo>
                  <a:cubicBezTo>
                    <a:pt x="427" y="0"/>
                    <a:pt x="394" y="4"/>
                    <a:pt x="356" y="14"/>
                  </a:cubicBezTo>
                  <a:cubicBezTo>
                    <a:pt x="84" y="77"/>
                    <a:pt x="168" y="244"/>
                    <a:pt x="147" y="349"/>
                  </a:cubicBezTo>
                  <a:cubicBezTo>
                    <a:pt x="105" y="914"/>
                    <a:pt x="63" y="1458"/>
                    <a:pt x="21" y="2023"/>
                  </a:cubicBezTo>
                  <a:cubicBezTo>
                    <a:pt x="0" y="2692"/>
                    <a:pt x="21" y="3341"/>
                    <a:pt x="126" y="4010"/>
                  </a:cubicBezTo>
                  <a:cubicBezTo>
                    <a:pt x="147" y="4324"/>
                    <a:pt x="126" y="4659"/>
                    <a:pt x="189" y="4994"/>
                  </a:cubicBezTo>
                  <a:cubicBezTo>
                    <a:pt x="377" y="5977"/>
                    <a:pt x="607" y="6961"/>
                    <a:pt x="816" y="7944"/>
                  </a:cubicBezTo>
                  <a:cubicBezTo>
                    <a:pt x="858" y="8132"/>
                    <a:pt x="900" y="8321"/>
                    <a:pt x="921" y="8488"/>
                  </a:cubicBezTo>
                  <a:cubicBezTo>
                    <a:pt x="1277" y="10622"/>
                    <a:pt x="1569" y="12756"/>
                    <a:pt x="1841" y="14891"/>
                  </a:cubicBezTo>
                  <a:cubicBezTo>
                    <a:pt x="1988" y="16146"/>
                    <a:pt x="2176" y="17402"/>
                    <a:pt x="2344" y="18678"/>
                  </a:cubicBezTo>
                  <a:cubicBezTo>
                    <a:pt x="2448" y="19431"/>
                    <a:pt x="2616" y="20184"/>
                    <a:pt x="2867" y="20917"/>
                  </a:cubicBezTo>
                  <a:cubicBezTo>
                    <a:pt x="3118" y="21795"/>
                    <a:pt x="3432" y="22653"/>
                    <a:pt x="3808" y="23469"/>
                  </a:cubicBezTo>
                  <a:cubicBezTo>
                    <a:pt x="3955" y="23804"/>
                    <a:pt x="4122" y="24118"/>
                    <a:pt x="4331" y="24432"/>
                  </a:cubicBezTo>
                  <a:cubicBezTo>
                    <a:pt x="5252" y="25897"/>
                    <a:pt x="6319" y="27277"/>
                    <a:pt x="7491" y="28554"/>
                  </a:cubicBezTo>
                  <a:cubicBezTo>
                    <a:pt x="8997" y="30228"/>
                    <a:pt x="10671" y="31839"/>
                    <a:pt x="12387" y="33429"/>
                  </a:cubicBezTo>
                  <a:cubicBezTo>
                    <a:pt x="13768" y="34705"/>
                    <a:pt x="15086" y="36003"/>
                    <a:pt x="16446" y="37300"/>
                  </a:cubicBezTo>
                  <a:cubicBezTo>
                    <a:pt x="18078" y="38869"/>
                    <a:pt x="19794" y="40334"/>
                    <a:pt x="21593" y="41715"/>
                  </a:cubicBezTo>
                  <a:cubicBezTo>
                    <a:pt x="21803" y="41861"/>
                    <a:pt x="22012" y="42029"/>
                    <a:pt x="22221" y="42175"/>
                  </a:cubicBezTo>
                  <a:cubicBezTo>
                    <a:pt x="22260" y="42199"/>
                    <a:pt x="22302" y="42210"/>
                    <a:pt x="22343" y="42210"/>
                  </a:cubicBezTo>
                  <a:cubicBezTo>
                    <a:pt x="22411" y="42210"/>
                    <a:pt x="22475" y="42178"/>
                    <a:pt x="22514" y="42112"/>
                  </a:cubicBezTo>
                  <a:cubicBezTo>
                    <a:pt x="22660" y="41861"/>
                    <a:pt x="22765" y="41568"/>
                    <a:pt x="22807" y="41254"/>
                  </a:cubicBezTo>
                  <a:cubicBezTo>
                    <a:pt x="22870" y="40815"/>
                    <a:pt x="22912" y="40376"/>
                    <a:pt x="22912" y="39936"/>
                  </a:cubicBezTo>
                  <a:cubicBezTo>
                    <a:pt x="22870" y="39099"/>
                    <a:pt x="22786" y="38262"/>
                    <a:pt x="22723" y="37530"/>
                  </a:cubicBezTo>
                  <a:cubicBezTo>
                    <a:pt x="22514" y="36421"/>
                    <a:pt x="22347" y="35396"/>
                    <a:pt x="22116" y="34392"/>
                  </a:cubicBezTo>
                  <a:cubicBezTo>
                    <a:pt x="21677" y="32613"/>
                    <a:pt x="21112" y="30876"/>
                    <a:pt x="20401" y="29202"/>
                  </a:cubicBezTo>
                  <a:cubicBezTo>
                    <a:pt x="19815" y="27759"/>
                    <a:pt x="19271" y="26315"/>
                    <a:pt x="18664" y="24871"/>
                  </a:cubicBezTo>
                  <a:cubicBezTo>
                    <a:pt x="17911" y="23135"/>
                    <a:pt x="17053" y="21419"/>
                    <a:pt x="16174" y="19724"/>
                  </a:cubicBezTo>
                  <a:cubicBezTo>
                    <a:pt x="14940" y="17339"/>
                    <a:pt x="13391" y="15037"/>
                    <a:pt x="11885" y="12736"/>
                  </a:cubicBezTo>
                  <a:cubicBezTo>
                    <a:pt x="11341" y="11899"/>
                    <a:pt x="10755" y="11041"/>
                    <a:pt x="10190" y="10204"/>
                  </a:cubicBezTo>
                  <a:cubicBezTo>
                    <a:pt x="9646" y="9471"/>
                    <a:pt x="9060" y="8781"/>
                    <a:pt x="8432" y="8153"/>
                  </a:cubicBezTo>
                  <a:cubicBezTo>
                    <a:pt x="7114" y="6751"/>
                    <a:pt x="5754" y="5370"/>
                    <a:pt x="4352" y="4010"/>
                  </a:cubicBezTo>
                  <a:cubicBezTo>
                    <a:pt x="3139" y="2818"/>
                    <a:pt x="1946" y="1625"/>
                    <a:pt x="879" y="370"/>
                  </a:cubicBezTo>
                  <a:cubicBezTo>
                    <a:pt x="837" y="307"/>
                    <a:pt x="795" y="265"/>
                    <a:pt x="733" y="202"/>
                  </a:cubicBezTo>
                  <a:cubicBezTo>
                    <a:pt x="644" y="131"/>
                    <a:pt x="615" y="0"/>
                    <a:pt x="45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2" name="Google Shape;282;p11"/>
            <p:cNvSpPr/>
            <p:nvPr/>
          </p:nvSpPr>
          <p:spPr>
            <a:xfrm>
              <a:off x="3589225" y="2929075"/>
              <a:ext cx="660175" cy="1349650"/>
            </a:xfrm>
            <a:custGeom>
              <a:rect b="b" l="l" r="r" t="t"/>
              <a:pathLst>
                <a:path extrusionOk="0" h="53986" w="26407">
                  <a:moveTo>
                    <a:pt x="317" y="0"/>
                  </a:moveTo>
                  <a:cubicBezTo>
                    <a:pt x="291" y="0"/>
                    <a:pt x="263" y="4"/>
                    <a:pt x="231" y="14"/>
                  </a:cubicBezTo>
                  <a:cubicBezTo>
                    <a:pt x="1" y="56"/>
                    <a:pt x="22" y="244"/>
                    <a:pt x="22" y="349"/>
                  </a:cubicBezTo>
                  <a:cubicBezTo>
                    <a:pt x="22" y="391"/>
                    <a:pt x="22" y="453"/>
                    <a:pt x="1" y="495"/>
                  </a:cubicBezTo>
                  <a:cubicBezTo>
                    <a:pt x="252" y="1228"/>
                    <a:pt x="503" y="1960"/>
                    <a:pt x="817" y="2671"/>
                  </a:cubicBezTo>
                  <a:cubicBezTo>
                    <a:pt x="1633" y="4596"/>
                    <a:pt x="2449" y="6542"/>
                    <a:pt x="3265" y="8467"/>
                  </a:cubicBezTo>
                  <a:cubicBezTo>
                    <a:pt x="3683" y="9430"/>
                    <a:pt x="4165" y="10371"/>
                    <a:pt x="4688" y="11292"/>
                  </a:cubicBezTo>
                  <a:cubicBezTo>
                    <a:pt x="5462" y="12694"/>
                    <a:pt x="6152" y="14096"/>
                    <a:pt x="6864" y="15497"/>
                  </a:cubicBezTo>
                  <a:cubicBezTo>
                    <a:pt x="6968" y="15728"/>
                    <a:pt x="7073" y="15937"/>
                    <a:pt x="7198" y="16146"/>
                  </a:cubicBezTo>
                  <a:cubicBezTo>
                    <a:pt x="8328" y="18176"/>
                    <a:pt x="9500" y="20205"/>
                    <a:pt x="10609" y="22235"/>
                  </a:cubicBezTo>
                  <a:cubicBezTo>
                    <a:pt x="11571" y="23992"/>
                    <a:pt x="12639" y="25708"/>
                    <a:pt x="13685" y="27424"/>
                  </a:cubicBezTo>
                  <a:cubicBezTo>
                    <a:pt x="13999" y="27926"/>
                    <a:pt x="14271" y="28428"/>
                    <a:pt x="14522" y="28930"/>
                  </a:cubicBezTo>
                  <a:cubicBezTo>
                    <a:pt x="15714" y="31127"/>
                    <a:pt x="16907" y="33324"/>
                    <a:pt x="18058" y="35521"/>
                  </a:cubicBezTo>
                  <a:cubicBezTo>
                    <a:pt x="19083" y="37488"/>
                    <a:pt x="20108" y="39434"/>
                    <a:pt x="21071" y="41422"/>
                  </a:cubicBezTo>
                  <a:cubicBezTo>
                    <a:pt x="21134" y="41526"/>
                    <a:pt x="21196" y="41652"/>
                    <a:pt x="21259" y="41778"/>
                  </a:cubicBezTo>
                  <a:cubicBezTo>
                    <a:pt x="21866" y="42991"/>
                    <a:pt x="22368" y="44247"/>
                    <a:pt x="22891" y="45481"/>
                  </a:cubicBezTo>
                  <a:cubicBezTo>
                    <a:pt x="23059" y="45983"/>
                    <a:pt x="23205" y="46464"/>
                    <a:pt x="23331" y="46988"/>
                  </a:cubicBezTo>
                  <a:cubicBezTo>
                    <a:pt x="23540" y="47762"/>
                    <a:pt x="23644" y="48557"/>
                    <a:pt x="23812" y="49331"/>
                  </a:cubicBezTo>
                  <a:cubicBezTo>
                    <a:pt x="24147" y="50649"/>
                    <a:pt x="24439" y="51967"/>
                    <a:pt x="25130" y="53202"/>
                  </a:cubicBezTo>
                  <a:cubicBezTo>
                    <a:pt x="25214" y="53348"/>
                    <a:pt x="25297" y="53495"/>
                    <a:pt x="25381" y="53641"/>
                  </a:cubicBezTo>
                  <a:cubicBezTo>
                    <a:pt x="25486" y="53767"/>
                    <a:pt x="25632" y="53871"/>
                    <a:pt x="25779" y="53934"/>
                  </a:cubicBezTo>
                  <a:cubicBezTo>
                    <a:pt x="25834" y="53969"/>
                    <a:pt x="25895" y="53985"/>
                    <a:pt x="25955" y="53985"/>
                  </a:cubicBezTo>
                  <a:cubicBezTo>
                    <a:pt x="26074" y="53985"/>
                    <a:pt x="26190" y="53920"/>
                    <a:pt x="26260" y="53809"/>
                  </a:cubicBezTo>
                  <a:cubicBezTo>
                    <a:pt x="26364" y="53641"/>
                    <a:pt x="26406" y="53411"/>
                    <a:pt x="26344" y="53202"/>
                  </a:cubicBezTo>
                  <a:cubicBezTo>
                    <a:pt x="26051" y="52637"/>
                    <a:pt x="26134" y="51967"/>
                    <a:pt x="25841" y="51361"/>
                  </a:cubicBezTo>
                  <a:cubicBezTo>
                    <a:pt x="25820" y="51319"/>
                    <a:pt x="25820" y="51277"/>
                    <a:pt x="25800" y="51235"/>
                  </a:cubicBezTo>
                  <a:cubicBezTo>
                    <a:pt x="25653" y="50210"/>
                    <a:pt x="25318" y="49205"/>
                    <a:pt x="25193" y="48180"/>
                  </a:cubicBezTo>
                  <a:cubicBezTo>
                    <a:pt x="24984" y="46674"/>
                    <a:pt x="24544" y="45209"/>
                    <a:pt x="23895" y="43828"/>
                  </a:cubicBezTo>
                  <a:cubicBezTo>
                    <a:pt x="23519" y="42970"/>
                    <a:pt x="23100" y="42112"/>
                    <a:pt x="22682" y="41254"/>
                  </a:cubicBezTo>
                  <a:cubicBezTo>
                    <a:pt x="22033" y="39894"/>
                    <a:pt x="21343" y="38534"/>
                    <a:pt x="20652" y="37195"/>
                  </a:cubicBezTo>
                  <a:cubicBezTo>
                    <a:pt x="19794" y="35480"/>
                    <a:pt x="18937" y="33764"/>
                    <a:pt x="18016" y="32027"/>
                  </a:cubicBezTo>
                  <a:cubicBezTo>
                    <a:pt x="17095" y="30290"/>
                    <a:pt x="16175" y="28575"/>
                    <a:pt x="15108" y="26901"/>
                  </a:cubicBezTo>
                  <a:cubicBezTo>
                    <a:pt x="14543" y="26022"/>
                    <a:pt x="13936" y="25185"/>
                    <a:pt x="13350" y="24327"/>
                  </a:cubicBezTo>
                  <a:cubicBezTo>
                    <a:pt x="13036" y="23888"/>
                    <a:pt x="12743" y="23428"/>
                    <a:pt x="12471" y="22988"/>
                  </a:cubicBezTo>
                  <a:cubicBezTo>
                    <a:pt x="10986" y="20415"/>
                    <a:pt x="9542" y="17862"/>
                    <a:pt x="8182" y="15246"/>
                  </a:cubicBezTo>
                  <a:cubicBezTo>
                    <a:pt x="7470" y="13886"/>
                    <a:pt x="6822" y="12526"/>
                    <a:pt x="6090" y="11166"/>
                  </a:cubicBezTo>
                  <a:cubicBezTo>
                    <a:pt x="5420" y="9911"/>
                    <a:pt x="4771" y="8635"/>
                    <a:pt x="4185" y="7337"/>
                  </a:cubicBezTo>
                  <a:cubicBezTo>
                    <a:pt x="3683" y="6186"/>
                    <a:pt x="3181" y="5015"/>
                    <a:pt x="2658" y="3864"/>
                  </a:cubicBezTo>
                  <a:cubicBezTo>
                    <a:pt x="2219" y="2860"/>
                    <a:pt x="1716" y="1876"/>
                    <a:pt x="1214" y="893"/>
                  </a:cubicBezTo>
                  <a:cubicBezTo>
                    <a:pt x="1068" y="704"/>
                    <a:pt x="900" y="537"/>
                    <a:pt x="754" y="370"/>
                  </a:cubicBezTo>
                  <a:cubicBezTo>
                    <a:pt x="712" y="307"/>
                    <a:pt x="670" y="265"/>
                    <a:pt x="608" y="202"/>
                  </a:cubicBezTo>
                  <a:cubicBezTo>
                    <a:pt x="519" y="131"/>
                    <a:pt x="460" y="0"/>
                    <a:pt x="3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3" name="Google Shape;283;p11"/>
            <p:cNvSpPr/>
            <p:nvPr/>
          </p:nvSpPr>
          <p:spPr>
            <a:xfrm>
              <a:off x="4226875" y="3200100"/>
              <a:ext cx="302900" cy="730350"/>
            </a:xfrm>
            <a:custGeom>
              <a:rect b="b" l="l" r="r" t="t"/>
              <a:pathLst>
                <a:path extrusionOk="0" h="29214" w="12116">
                  <a:moveTo>
                    <a:pt x="8530" y="1"/>
                  </a:moveTo>
                  <a:cubicBezTo>
                    <a:pt x="8480" y="1"/>
                    <a:pt x="8433" y="11"/>
                    <a:pt x="8391" y="32"/>
                  </a:cubicBezTo>
                  <a:cubicBezTo>
                    <a:pt x="8328" y="95"/>
                    <a:pt x="8244" y="179"/>
                    <a:pt x="8203" y="263"/>
                  </a:cubicBezTo>
                  <a:cubicBezTo>
                    <a:pt x="7993" y="514"/>
                    <a:pt x="7805" y="807"/>
                    <a:pt x="7617" y="1058"/>
                  </a:cubicBezTo>
                  <a:cubicBezTo>
                    <a:pt x="7094" y="1790"/>
                    <a:pt x="6550" y="2501"/>
                    <a:pt x="6257" y="3255"/>
                  </a:cubicBezTo>
                  <a:cubicBezTo>
                    <a:pt x="6152" y="3527"/>
                    <a:pt x="6027" y="3778"/>
                    <a:pt x="5922" y="4050"/>
                  </a:cubicBezTo>
                  <a:cubicBezTo>
                    <a:pt x="5587" y="4928"/>
                    <a:pt x="5211" y="5807"/>
                    <a:pt x="4876" y="6686"/>
                  </a:cubicBezTo>
                  <a:cubicBezTo>
                    <a:pt x="4625" y="7335"/>
                    <a:pt x="4415" y="8004"/>
                    <a:pt x="4164" y="8653"/>
                  </a:cubicBezTo>
                  <a:cubicBezTo>
                    <a:pt x="3871" y="9406"/>
                    <a:pt x="3558" y="10138"/>
                    <a:pt x="3265" y="10892"/>
                  </a:cubicBezTo>
                  <a:cubicBezTo>
                    <a:pt x="2679" y="12335"/>
                    <a:pt x="2093" y="13779"/>
                    <a:pt x="1507" y="15223"/>
                  </a:cubicBezTo>
                  <a:cubicBezTo>
                    <a:pt x="1298" y="15767"/>
                    <a:pt x="1110" y="16332"/>
                    <a:pt x="921" y="16897"/>
                  </a:cubicBezTo>
                  <a:cubicBezTo>
                    <a:pt x="775" y="17336"/>
                    <a:pt x="649" y="17797"/>
                    <a:pt x="524" y="18236"/>
                  </a:cubicBezTo>
                  <a:cubicBezTo>
                    <a:pt x="377" y="18696"/>
                    <a:pt x="252" y="19157"/>
                    <a:pt x="189" y="19638"/>
                  </a:cubicBezTo>
                  <a:cubicBezTo>
                    <a:pt x="168" y="19742"/>
                    <a:pt x="147" y="19847"/>
                    <a:pt x="126" y="19952"/>
                  </a:cubicBezTo>
                  <a:cubicBezTo>
                    <a:pt x="42" y="20182"/>
                    <a:pt x="1" y="20412"/>
                    <a:pt x="42" y="20663"/>
                  </a:cubicBezTo>
                  <a:cubicBezTo>
                    <a:pt x="63" y="21040"/>
                    <a:pt x="84" y="21437"/>
                    <a:pt x="63" y="21835"/>
                  </a:cubicBezTo>
                  <a:cubicBezTo>
                    <a:pt x="63" y="21939"/>
                    <a:pt x="84" y="22023"/>
                    <a:pt x="105" y="22128"/>
                  </a:cubicBezTo>
                  <a:cubicBezTo>
                    <a:pt x="147" y="22442"/>
                    <a:pt x="189" y="22755"/>
                    <a:pt x="252" y="23090"/>
                  </a:cubicBezTo>
                  <a:cubicBezTo>
                    <a:pt x="273" y="23341"/>
                    <a:pt x="314" y="23592"/>
                    <a:pt x="335" y="23843"/>
                  </a:cubicBezTo>
                  <a:cubicBezTo>
                    <a:pt x="335" y="24178"/>
                    <a:pt x="335" y="24513"/>
                    <a:pt x="377" y="24869"/>
                  </a:cubicBezTo>
                  <a:cubicBezTo>
                    <a:pt x="377" y="24952"/>
                    <a:pt x="356" y="25057"/>
                    <a:pt x="335" y="25141"/>
                  </a:cubicBezTo>
                  <a:cubicBezTo>
                    <a:pt x="314" y="25266"/>
                    <a:pt x="273" y="25413"/>
                    <a:pt x="273" y="25538"/>
                  </a:cubicBezTo>
                  <a:cubicBezTo>
                    <a:pt x="231" y="26040"/>
                    <a:pt x="210" y="26543"/>
                    <a:pt x="252" y="27024"/>
                  </a:cubicBezTo>
                  <a:cubicBezTo>
                    <a:pt x="314" y="27714"/>
                    <a:pt x="461" y="28405"/>
                    <a:pt x="670" y="29053"/>
                  </a:cubicBezTo>
                  <a:cubicBezTo>
                    <a:pt x="691" y="29116"/>
                    <a:pt x="712" y="29158"/>
                    <a:pt x="754" y="29179"/>
                  </a:cubicBezTo>
                  <a:cubicBezTo>
                    <a:pt x="791" y="29203"/>
                    <a:pt x="827" y="29214"/>
                    <a:pt x="864" y="29214"/>
                  </a:cubicBezTo>
                  <a:cubicBezTo>
                    <a:pt x="890" y="29214"/>
                    <a:pt x="916" y="29209"/>
                    <a:pt x="942" y="29200"/>
                  </a:cubicBezTo>
                  <a:cubicBezTo>
                    <a:pt x="1026" y="29179"/>
                    <a:pt x="1130" y="29116"/>
                    <a:pt x="1193" y="29053"/>
                  </a:cubicBezTo>
                  <a:cubicBezTo>
                    <a:pt x="1486" y="28802"/>
                    <a:pt x="1779" y="28551"/>
                    <a:pt x="2093" y="28279"/>
                  </a:cubicBezTo>
                  <a:cubicBezTo>
                    <a:pt x="3014" y="27547"/>
                    <a:pt x="3934" y="26815"/>
                    <a:pt x="4876" y="26082"/>
                  </a:cubicBezTo>
                  <a:cubicBezTo>
                    <a:pt x="5378" y="25685"/>
                    <a:pt x="5859" y="25287"/>
                    <a:pt x="6299" y="24869"/>
                  </a:cubicBezTo>
                  <a:cubicBezTo>
                    <a:pt x="7533" y="23718"/>
                    <a:pt x="8663" y="22442"/>
                    <a:pt x="9646" y="21061"/>
                  </a:cubicBezTo>
                  <a:cubicBezTo>
                    <a:pt x="10295" y="20161"/>
                    <a:pt x="10839" y="19177"/>
                    <a:pt x="11278" y="18152"/>
                  </a:cubicBezTo>
                  <a:cubicBezTo>
                    <a:pt x="11634" y="17399"/>
                    <a:pt x="11864" y="16583"/>
                    <a:pt x="11906" y="15767"/>
                  </a:cubicBezTo>
                  <a:cubicBezTo>
                    <a:pt x="11927" y="15244"/>
                    <a:pt x="11969" y="14742"/>
                    <a:pt x="12011" y="14198"/>
                  </a:cubicBezTo>
                  <a:cubicBezTo>
                    <a:pt x="11990" y="13256"/>
                    <a:pt x="12115" y="12315"/>
                    <a:pt x="12073" y="11373"/>
                  </a:cubicBezTo>
                  <a:cubicBezTo>
                    <a:pt x="12032" y="10599"/>
                    <a:pt x="11969" y="9825"/>
                    <a:pt x="11864" y="9071"/>
                  </a:cubicBezTo>
                  <a:cubicBezTo>
                    <a:pt x="11718" y="8130"/>
                    <a:pt x="11488" y="7209"/>
                    <a:pt x="11174" y="6309"/>
                  </a:cubicBezTo>
                  <a:cubicBezTo>
                    <a:pt x="10839" y="5347"/>
                    <a:pt x="10567" y="4384"/>
                    <a:pt x="10358" y="3401"/>
                  </a:cubicBezTo>
                  <a:cubicBezTo>
                    <a:pt x="10086" y="2250"/>
                    <a:pt x="9584" y="1183"/>
                    <a:pt x="8893" y="242"/>
                  </a:cubicBezTo>
                  <a:cubicBezTo>
                    <a:pt x="8830" y="158"/>
                    <a:pt x="8747" y="95"/>
                    <a:pt x="8684" y="32"/>
                  </a:cubicBezTo>
                  <a:cubicBezTo>
                    <a:pt x="8632" y="11"/>
                    <a:pt x="8579" y="1"/>
                    <a:pt x="85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4" name="Google Shape;284;p11"/>
            <p:cNvSpPr/>
            <p:nvPr/>
          </p:nvSpPr>
          <p:spPr>
            <a:xfrm>
              <a:off x="4174050" y="3200625"/>
              <a:ext cx="285100" cy="885375"/>
            </a:xfrm>
            <a:custGeom>
              <a:rect b="b" l="l" r="r" t="t"/>
              <a:pathLst>
                <a:path extrusionOk="0" h="35415" w="11404">
                  <a:moveTo>
                    <a:pt x="10643" y="1"/>
                  </a:moveTo>
                  <a:cubicBezTo>
                    <a:pt x="10593" y="1"/>
                    <a:pt x="10546" y="11"/>
                    <a:pt x="10504" y="32"/>
                  </a:cubicBezTo>
                  <a:cubicBezTo>
                    <a:pt x="10420" y="95"/>
                    <a:pt x="10357" y="179"/>
                    <a:pt x="10295" y="262"/>
                  </a:cubicBezTo>
                  <a:lnTo>
                    <a:pt x="10127" y="514"/>
                  </a:lnTo>
                  <a:cubicBezTo>
                    <a:pt x="10065" y="848"/>
                    <a:pt x="10023" y="1183"/>
                    <a:pt x="9960" y="1518"/>
                  </a:cubicBezTo>
                  <a:cubicBezTo>
                    <a:pt x="9897" y="1894"/>
                    <a:pt x="9876" y="2271"/>
                    <a:pt x="9855" y="2669"/>
                  </a:cubicBezTo>
                  <a:cubicBezTo>
                    <a:pt x="9772" y="3359"/>
                    <a:pt x="9918" y="4050"/>
                    <a:pt x="9855" y="4761"/>
                  </a:cubicBezTo>
                  <a:cubicBezTo>
                    <a:pt x="9813" y="5242"/>
                    <a:pt x="9793" y="5703"/>
                    <a:pt x="9772" y="6184"/>
                  </a:cubicBezTo>
                  <a:cubicBezTo>
                    <a:pt x="9751" y="7251"/>
                    <a:pt x="9625" y="8318"/>
                    <a:pt x="9416" y="9364"/>
                  </a:cubicBezTo>
                  <a:cubicBezTo>
                    <a:pt x="9416" y="9385"/>
                    <a:pt x="9395" y="9427"/>
                    <a:pt x="9395" y="9448"/>
                  </a:cubicBezTo>
                  <a:cubicBezTo>
                    <a:pt x="9186" y="9971"/>
                    <a:pt x="9228" y="10515"/>
                    <a:pt x="9081" y="11059"/>
                  </a:cubicBezTo>
                  <a:cubicBezTo>
                    <a:pt x="8956" y="11519"/>
                    <a:pt x="8977" y="12001"/>
                    <a:pt x="8851" y="12461"/>
                  </a:cubicBezTo>
                  <a:cubicBezTo>
                    <a:pt x="8725" y="12921"/>
                    <a:pt x="8705" y="13382"/>
                    <a:pt x="8621" y="13842"/>
                  </a:cubicBezTo>
                  <a:cubicBezTo>
                    <a:pt x="8474" y="14616"/>
                    <a:pt x="8370" y="15390"/>
                    <a:pt x="8202" y="16143"/>
                  </a:cubicBezTo>
                  <a:cubicBezTo>
                    <a:pt x="8077" y="16771"/>
                    <a:pt x="8014" y="17399"/>
                    <a:pt x="7909" y="18027"/>
                  </a:cubicBezTo>
                  <a:cubicBezTo>
                    <a:pt x="7826" y="18529"/>
                    <a:pt x="7742" y="19031"/>
                    <a:pt x="7658" y="19533"/>
                  </a:cubicBezTo>
                  <a:cubicBezTo>
                    <a:pt x="7637" y="19554"/>
                    <a:pt x="7637" y="19575"/>
                    <a:pt x="7637" y="19596"/>
                  </a:cubicBezTo>
                  <a:cubicBezTo>
                    <a:pt x="7470" y="20140"/>
                    <a:pt x="7324" y="20705"/>
                    <a:pt x="7156" y="21270"/>
                  </a:cubicBezTo>
                  <a:cubicBezTo>
                    <a:pt x="7010" y="21835"/>
                    <a:pt x="6800" y="22400"/>
                    <a:pt x="6508" y="22944"/>
                  </a:cubicBezTo>
                  <a:cubicBezTo>
                    <a:pt x="5984" y="23843"/>
                    <a:pt x="5440" y="24743"/>
                    <a:pt x="4896" y="25664"/>
                  </a:cubicBezTo>
                  <a:cubicBezTo>
                    <a:pt x="4206" y="26773"/>
                    <a:pt x="3495" y="27861"/>
                    <a:pt x="2741" y="28970"/>
                  </a:cubicBezTo>
                  <a:cubicBezTo>
                    <a:pt x="2574" y="29221"/>
                    <a:pt x="2407" y="29451"/>
                    <a:pt x="2218" y="29702"/>
                  </a:cubicBezTo>
                  <a:cubicBezTo>
                    <a:pt x="1674" y="30455"/>
                    <a:pt x="1235" y="31292"/>
                    <a:pt x="921" y="32171"/>
                  </a:cubicBezTo>
                  <a:cubicBezTo>
                    <a:pt x="712" y="32757"/>
                    <a:pt x="523" y="33343"/>
                    <a:pt x="293" y="33929"/>
                  </a:cubicBezTo>
                  <a:cubicBezTo>
                    <a:pt x="105" y="34389"/>
                    <a:pt x="105" y="34870"/>
                    <a:pt x="0" y="35330"/>
                  </a:cubicBezTo>
                  <a:cubicBezTo>
                    <a:pt x="0" y="35372"/>
                    <a:pt x="0" y="35393"/>
                    <a:pt x="84" y="35414"/>
                  </a:cubicBezTo>
                  <a:cubicBezTo>
                    <a:pt x="126" y="35414"/>
                    <a:pt x="189" y="35393"/>
                    <a:pt x="230" y="35372"/>
                  </a:cubicBezTo>
                  <a:cubicBezTo>
                    <a:pt x="251" y="35330"/>
                    <a:pt x="293" y="35309"/>
                    <a:pt x="314" y="35289"/>
                  </a:cubicBezTo>
                  <a:cubicBezTo>
                    <a:pt x="607" y="35017"/>
                    <a:pt x="858" y="34703"/>
                    <a:pt x="1046" y="34347"/>
                  </a:cubicBezTo>
                  <a:cubicBezTo>
                    <a:pt x="1381" y="33636"/>
                    <a:pt x="1737" y="32903"/>
                    <a:pt x="2072" y="32192"/>
                  </a:cubicBezTo>
                  <a:cubicBezTo>
                    <a:pt x="2490" y="31271"/>
                    <a:pt x="2992" y="30392"/>
                    <a:pt x="3536" y="29535"/>
                  </a:cubicBezTo>
                  <a:cubicBezTo>
                    <a:pt x="3871" y="29053"/>
                    <a:pt x="4185" y="28551"/>
                    <a:pt x="4499" y="28049"/>
                  </a:cubicBezTo>
                  <a:cubicBezTo>
                    <a:pt x="4813" y="27547"/>
                    <a:pt x="5085" y="27128"/>
                    <a:pt x="5357" y="26668"/>
                  </a:cubicBezTo>
                  <a:cubicBezTo>
                    <a:pt x="5901" y="25768"/>
                    <a:pt x="6403" y="24869"/>
                    <a:pt x="6926" y="23969"/>
                  </a:cubicBezTo>
                  <a:cubicBezTo>
                    <a:pt x="7344" y="23299"/>
                    <a:pt x="7679" y="22567"/>
                    <a:pt x="7930" y="21793"/>
                  </a:cubicBezTo>
                  <a:cubicBezTo>
                    <a:pt x="8098" y="21333"/>
                    <a:pt x="8244" y="20851"/>
                    <a:pt x="8349" y="20370"/>
                  </a:cubicBezTo>
                  <a:cubicBezTo>
                    <a:pt x="8433" y="19952"/>
                    <a:pt x="8579" y="19554"/>
                    <a:pt x="8663" y="19136"/>
                  </a:cubicBezTo>
                  <a:cubicBezTo>
                    <a:pt x="8767" y="18612"/>
                    <a:pt x="8851" y="18068"/>
                    <a:pt x="8935" y="17524"/>
                  </a:cubicBezTo>
                  <a:cubicBezTo>
                    <a:pt x="8935" y="17504"/>
                    <a:pt x="8956" y="17462"/>
                    <a:pt x="8956" y="17441"/>
                  </a:cubicBezTo>
                  <a:cubicBezTo>
                    <a:pt x="9060" y="16959"/>
                    <a:pt x="9186" y="16478"/>
                    <a:pt x="9269" y="15997"/>
                  </a:cubicBezTo>
                  <a:cubicBezTo>
                    <a:pt x="9374" y="15516"/>
                    <a:pt x="9458" y="15035"/>
                    <a:pt x="9541" y="14553"/>
                  </a:cubicBezTo>
                  <a:cubicBezTo>
                    <a:pt x="9541" y="14511"/>
                    <a:pt x="9562" y="14470"/>
                    <a:pt x="9583" y="14428"/>
                  </a:cubicBezTo>
                  <a:cubicBezTo>
                    <a:pt x="9667" y="14009"/>
                    <a:pt x="9793" y="13591"/>
                    <a:pt x="9876" y="13151"/>
                  </a:cubicBezTo>
                  <a:cubicBezTo>
                    <a:pt x="9960" y="12733"/>
                    <a:pt x="10044" y="12294"/>
                    <a:pt x="10127" y="11875"/>
                  </a:cubicBezTo>
                  <a:cubicBezTo>
                    <a:pt x="10253" y="11247"/>
                    <a:pt x="10378" y="10620"/>
                    <a:pt x="10504" y="9992"/>
                  </a:cubicBezTo>
                  <a:cubicBezTo>
                    <a:pt x="10588" y="9553"/>
                    <a:pt x="10650" y="9113"/>
                    <a:pt x="10755" y="8695"/>
                  </a:cubicBezTo>
                  <a:cubicBezTo>
                    <a:pt x="10943" y="7962"/>
                    <a:pt x="11006" y="7230"/>
                    <a:pt x="11111" y="6519"/>
                  </a:cubicBezTo>
                  <a:cubicBezTo>
                    <a:pt x="11153" y="6016"/>
                    <a:pt x="11153" y="5535"/>
                    <a:pt x="11132" y="5054"/>
                  </a:cubicBezTo>
                  <a:cubicBezTo>
                    <a:pt x="11173" y="3840"/>
                    <a:pt x="11236" y="2627"/>
                    <a:pt x="11362" y="1413"/>
                  </a:cubicBezTo>
                  <a:cubicBezTo>
                    <a:pt x="11383" y="1225"/>
                    <a:pt x="11383" y="1037"/>
                    <a:pt x="11404" y="848"/>
                  </a:cubicBezTo>
                  <a:cubicBezTo>
                    <a:pt x="11278" y="639"/>
                    <a:pt x="11132" y="451"/>
                    <a:pt x="11006" y="242"/>
                  </a:cubicBezTo>
                  <a:cubicBezTo>
                    <a:pt x="10943" y="158"/>
                    <a:pt x="10860" y="95"/>
                    <a:pt x="10797" y="32"/>
                  </a:cubicBezTo>
                  <a:cubicBezTo>
                    <a:pt x="10745" y="11"/>
                    <a:pt x="10692" y="1"/>
                    <a:pt x="1064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85" name="Google Shape;285;p11"/>
          <p:cNvGrpSpPr/>
          <p:nvPr/>
        </p:nvGrpSpPr>
        <p:grpSpPr>
          <a:xfrm>
            <a:off x="6461842" y="291816"/>
            <a:ext cx="535673" cy="588174"/>
            <a:chOff x="4576800" y="1228300"/>
            <a:chExt cx="349200" cy="383425"/>
          </a:xfrm>
        </p:grpSpPr>
        <p:sp>
          <p:nvSpPr>
            <p:cNvPr id="286" name="Google Shape;286;p11"/>
            <p:cNvSpPr/>
            <p:nvPr/>
          </p:nvSpPr>
          <p:spPr>
            <a:xfrm>
              <a:off x="4735175" y="1400525"/>
              <a:ext cx="40900" cy="41800"/>
            </a:xfrm>
            <a:custGeom>
              <a:rect b="b" l="l" r="r" t="t"/>
              <a:pathLst>
                <a:path extrusionOk="0" h="1672" w="1636">
                  <a:moveTo>
                    <a:pt x="815" y="0"/>
                  </a:moveTo>
                  <a:cubicBezTo>
                    <a:pt x="784" y="0"/>
                    <a:pt x="755" y="3"/>
                    <a:pt x="727" y="10"/>
                  </a:cubicBezTo>
                  <a:lnTo>
                    <a:pt x="519" y="62"/>
                  </a:lnTo>
                  <a:cubicBezTo>
                    <a:pt x="389" y="114"/>
                    <a:pt x="286" y="192"/>
                    <a:pt x="182" y="296"/>
                  </a:cubicBezTo>
                  <a:lnTo>
                    <a:pt x="78" y="478"/>
                  </a:lnTo>
                  <a:cubicBezTo>
                    <a:pt x="26" y="608"/>
                    <a:pt x="0" y="737"/>
                    <a:pt x="0" y="893"/>
                  </a:cubicBezTo>
                  <a:lnTo>
                    <a:pt x="0" y="945"/>
                  </a:lnTo>
                  <a:cubicBezTo>
                    <a:pt x="0" y="1049"/>
                    <a:pt x="52" y="1153"/>
                    <a:pt x="104" y="1231"/>
                  </a:cubicBezTo>
                  <a:cubicBezTo>
                    <a:pt x="130" y="1334"/>
                    <a:pt x="208" y="1412"/>
                    <a:pt x="286" y="1490"/>
                  </a:cubicBezTo>
                  <a:cubicBezTo>
                    <a:pt x="364" y="1542"/>
                    <a:pt x="467" y="1594"/>
                    <a:pt x="571" y="1620"/>
                  </a:cubicBezTo>
                  <a:cubicBezTo>
                    <a:pt x="675" y="1672"/>
                    <a:pt x="779" y="1672"/>
                    <a:pt x="883" y="1672"/>
                  </a:cubicBezTo>
                  <a:lnTo>
                    <a:pt x="1090" y="1620"/>
                  </a:lnTo>
                  <a:cubicBezTo>
                    <a:pt x="1220" y="1568"/>
                    <a:pt x="1350" y="1490"/>
                    <a:pt x="1428" y="1386"/>
                  </a:cubicBezTo>
                  <a:lnTo>
                    <a:pt x="1532" y="1205"/>
                  </a:lnTo>
                  <a:cubicBezTo>
                    <a:pt x="1610" y="1075"/>
                    <a:pt x="1636" y="945"/>
                    <a:pt x="1610" y="789"/>
                  </a:cubicBezTo>
                  <a:lnTo>
                    <a:pt x="1610" y="737"/>
                  </a:lnTo>
                  <a:cubicBezTo>
                    <a:pt x="1610" y="633"/>
                    <a:pt x="1584" y="530"/>
                    <a:pt x="1532" y="452"/>
                  </a:cubicBezTo>
                  <a:cubicBezTo>
                    <a:pt x="1480" y="348"/>
                    <a:pt x="1402" y="270"/>
                    <a:pt x="1324" y="192"/>
                  </a:cubicBezTo>
                  <a:cubicBezTo>
                    <a:pt x="1246" y="114"/>
                    <a:pt x="1168" y="88"/>
                    <a:pt x="1064" y="62"/>
                  </a:cubicBezTo>
                  <a:cubicBezTo>
                    <a:pt x="988" y="24"/>
                    <a:pt x="899" y="0"/>
                    <a:pt x="8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7" name="Google Shape;287;p11"/>
            <p:cNvSpPr/>
            <p:nvPr/>
          </p:nvSpPr>
          <p:spPr>
            <a:xfrm>
              <a:off x="4674150" y="1358975"/>
              <a:ext cx="40925" cy="42100"/>
            </a:xfrm>
            <a:custGeom>
              <a:rect b="b" l="l" r="r" t="t"/>
              <a:pathLst>
                <a:path extrusionOk="0" h="1684" w="1637">
                  <a:moveTo>
                    <a:pt x="845" y="0"/>
                  </a:moveTo>
                  <a:cubicBezTo>
                    <a:pt x="814" y="0"/>
                    <a:pt x="784" y="3"/>
                    <a:pt x="754" y="11"/>
                  </a:cubicBezTo>
                  <a:lnTo>
                    <a:pt x="520" y="63"/>
                  </a:lnTo>
                  <a:cubicBezTo>
                    <a:pt x="390" y="89"/>
                    <a:pt x="286" y="193"/>
                    <a:pt x="182" y="296"/>
                  </a:cubicBezTo>
                  <a:lnTo>
                    <a:pt x="79" y="478"/>
                  </a:lnTo>
                  <a:cubicBezTo>
                    <a:pt x="27" y="608"/>
                    <a:pt x="1" y="738"/>
                    <a:pt x="1" y="894"/>
                  </a:cubicBezTo>
                  <a:lnTo>
                    <a:pt x="1" y="920"/>
                  </a:lnTo>
                  <a:cubicBezTo>
                    <a:pt x="1" y="1049"/>
                    <a:pt x="53" y="1153"/>
                    <a:pt x="105" y="1257"/>
                  </a:cubicBezTo>
                  <a:cubicBezTo>
                    <a:pt x="157" y="1335"/>
                    <a:pt x="208" y="1439"/>
                    <a:pt x="286" y="1491"/>
                  </a:cubicBezTo>
                  <a:cubicBezTo>
                    <a:pt x="364" y="1569"/>
                    <a:pt x="468" y="1620"/>
                    <a:pt x="572" y="1646"/>
                  </a:cubicBezTo>
                  <a:cubicBezTo>
                    <a:pt x="645" y="1665"/>
                    <a:pt x="719" y="1683"/>
                    <a:pt x="792" y="1683"/>
                  </a:cubicBezTo>
                  <a:cubicBezTo>
                    <a:pt x="823" y="1683"/>
                    <a:pt x="853" y="1680"/>
                    <a:pt x="883" y="1672"/>
                  </a:cubicBezTo>
                  <a:lnTo>
                    <a:pt x="1091" y="1620"/>
                  </a:lnTo>
                  <a:cubicBezTo>
                    <a:pt x="1221" y="1595"/>
                    <a:pt x="1351" y="1491"/>
                    <a:pt x="1429" y="1387"/>
                  </a:cubicBezTo>
                  <a:lnTo>
                    <a:pt x="1532" y="1231"/>
                  </a:lnTo>
                  <a:cubicBezTo>
                    <a:pt x="1610" y="1101"/>
                    <a:pt x="1636" y="946"/>
                    <a:pt x="1610" y="790"/>
                  </a:cubicBezTo>
                  <a:lnTo>
                    <a:pt x="1610" y="764"/>
                  </a:lnTo>
                  <a:cubicBezTo>
                    <a:pt x="1610" y="634"/>
                    <a:pt x="1584" y="530"/>
                    <a:pt x="1532" y="426"/>
                  </a:cubicBezTo>
                  <a:cubicBezTo>
                    <a:pt x="1481" y="348"/>
                    <a:pt x="1429" y="245"/>
                    <a:pt x="1351" y="193"/>
                  </a:cubicBezTo>
                  <a:cubicBezTo>
                    <a:pt x="1273" y="115"/>
                    <a:pt x="1169" y="63"/>
                    <a:pt x="1065" y="37"/>
                  </a:cubicBezTo>
                  <a:cubicBezTo>
                    <a:pt x="992" y="19"/>
                    <a:pt x="918" y="0"/>
                    <a:pt x="84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8" name="Google Shape;288;p11"/>
            <p:cNvSpPr/>
            <p:nvPr/>
          </p:nvSpPr>
          <p:spPr>
            <a:xfrm>
              <a:off x="4659875" y="1444625"/>
              <a:ext cx="40925" cy="41850"/>
            </a:xfrm>
            <a:custGeom>
              <a:rect b="b" l="l" r="r" t="t"/>
              <a:pathLst>
                <a:path extrusionOk="0" h="1674" w="1637">
                  <a:moveTo>
                    <a:pt x="824" y="1"/>
                  </a:moveTo>
                  <a:cubicBezTo>
                    <a:pt x="791" y="1"/>
                    <a:pt x="758" y="4"/>
                    <a:pt x="728" y="12"/>
                  </a:cubicBezTo>
                  <a:lnTo>
                    <a:pt x="520" y="64"/>
                  </a:lnTo>
                  <a:cubicBezTo>
                    <a:pt x="390" y="116"/>
                    <a:pt x="286" y="193"/>
                    <a:pt x="182" y="297"/>
                  </a:cubicBezTo>
                  <a:lnTo>
                    <a:pt x="78" y="479"/>
                  </a:lnTo>
                  <a:cubicBezTo>
                    <a:pt x="27" y="609"/>
                    <a:pt x="1" y="739"/>
                    <a:pt x="1" y="894"/>
                  </a:cubicBezTo>
                  <a:lnTo>
                    <a:pt x="1" y="920"/>
                  </a:lnTo>
                  <a:cubicBezTo>
                    <a:pt x="1" y="1050"/>
                    <a:pt x="53" y="1154"/>
                    <a:pt x="104" y="1232"/>
                  </a:cubicBezTo>
                  <a:cubicBezTo>
                    <a:pt x="130" y="1336"/>
                    <a:pt x="208" y="1414"/>
                    <a:pt x="286" y="1491"/>
                  </a:cubicBezTo>
                  <a:cubicBezTo>
                    <a:pt x="364" y="1543"/>
                    <a:pt x="468" y="1595"/>
                    <a:pt x="572" y="1621"/>
                  </a:cubicBezTo>
                  <a:cubicBezTo>
                    <a:pt x="676" y="1673"/>
                    <a:pt x="779" y="1673"/>
                    <a:pt x="883" y="1673"/>
                  </a:cubicBezTo>
                  <a:lnTo>
                    <a:pt x="1091" y="1621"/>
                  </a:lnTo>
                  <a:cubicBezTo>
                    <a:pt x="1221" y="1569"/>
                    <a:pt x="1351" y="1491"/>
                    <a:pt x="1428" y="1388"/>
                  </a:cubicBezTo>
                  <a:lnTo>
                    <a:pt x="1558" y="1206"/>
                  </a:lnTo>
                  <a:cubicBezTo>
                    <a:pt x="1610" y="1076"/>
                    <a:pt x="1636" y="920"/>
                    <a:pt x="1610" y="791"/>
                  </a:cubicBezTo>
                  <a:lnTo>
                    <a:pt x="1610" y="739"/>
                  </a:lnTo>
                  <a:cubicBezTo>
                    <a:pt x="1610" y="635"/>
                    <a:pt x="1584" y="531"/>
                    <a:pt x="1506" y="427"/>
                  </a:cubicBezTo>
                  <a:cubicBezTo>
                    <a:pt x="1480" y="349"/>
                    <a:pt x="1402" y="245"/>
                    <a:pt x="1325" y="193"/>
                  </a:cubicBezTo>
                  <a:cubicBezTo>
                    <a:pt x="1247" y="116"/>
                    <a:pt x="1143" y="64"/>
                    <a:pt x="1065" y="38"/>
                  </a:cubicBezTo>
                  <a:cubicBezTo>
                    <a:pt x="992" y="19"/>
                    <a:pt x="905" y="1"/>
                    <a:pt x="82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9" name="Google Shape;289;p11"/>
            <p:cNvSpPr/>
            <p:nvPr/>
          </p:nvSpPr>
          <p:spPr>
            <a:xfrm>
              <a:off x="4728675" y="1490725"/>
              <a:ext cx="44150" cy="41450"/>
            </a:xfrm>
            <a:custGeom>
              <a:rect b="b" l="l" r="r" t="t"/>
              <a:pathLst>
                <a:path extrusionOk="0" h="1658" w="1766">
                  <a:moveTo>
                    <a:pt x="775" y="0"/>
                  </a:moveTo>
                  <a:cubicBezTo>
                    <a:pt x="692" y="0"/>
                    <a:pt x="619" y="19"/>
                    <a:pt x="546" y="37"/>
                  </a:cubicBezTo>
                  <a:cubicBezTo>
                    <a:pt x="442" y="89"/>
                    <a:pt x="364" y="141"/>
                    <a:pt x="286" y="219"/>
                  </a:cubicBezTo>
                  <a:cubicBezTo>
                    <a:pt x="208" y="271"/>
                    <a:pt x="130" y="348"/>
                    <a:pt x="104" y="452"/>
                  </a:cubicBezTo>
                  <a:lnTo>
                    <a:pt x="26" y="660"/>
                  </a:lnTo>
                  <a:cubicBezTo>
                    <a:pt x="0" y="816"/>
                    <a:pt x="26" y="946"/>
                    <a:pt x="78" y="1101"/>
                  </a:cubicBezTo>
                  <a:lnTo>
                    <a:pt x="182" y="1283"/>
                  </a:lnTo>
                  <a:cubicBezTo>
                    <a:pt x="260" y="1387"/>
                    <a:pt x="364" y="1491"/>
                    <a:pt x="494" y="1543"/>
                  </a:cubicBezTo>
                  <a:lnTo>
                    <a:pt x="572" y="1595"/>
                  </a:lnTo>
                  <a:cubicBezTo>
                    <a:pt x="648" y="1633"/>
                    <a:pt x="724" y="1657"/>
                    <a:pt x="800" y="1657"/>
                  </a:cubicBezTo>
                  <a:cubicBezTo>
                    <a:pt x="827" y="1657"/>
                    <a:pt x="855" y="1653"/>
                    <a:pt x="883" y="1646"/>
                  </a:cubicBezTo>
                  <a:cubicBezTo>
                    <a:pt x="914" y="1654"/>
                    <a:pt x="946" y="1657"/>
                    <a:pt x="980" y="1657"/>
                  </a:cubicBezTo>
                  <a:cubicBezTo>
                    <a:pt x="1061" y="1657"/>
                    <a:pt x="1147" y="1639"/>
                    <a:pt x="1221" y="1620"/>
                  </a:cubicBezTo>
                  <a:cubicBezTo>
                    <a:pt x="1324" y="1569"/>
                    <a:pt x="1402" y="1517"/>
                    <a:pt x="1480" y="1439"/>
                  </a:cubicBezTo>
                  <a:cubicBezTo>
                    <a:pt x="1558" y="1387"/>
                    <a:pt x="1636" y="1309"/>
                    <a:pt x="1662" y="1205"/>
                  </a:cubicBezTo>
                  <a:cubicBezTo>
                    <a:pt x="1688" y="1127"/>
                    <a:pt x="1714" y="1075"/>
                    <a:pt x="1740" y="997"/>
                  </a:cubicBezTo>
                  <a:cubicBezTo>
                    <a:pt x="1766" y="868"/>
                    <a:pt x="1740" y="712"/>
                    <a:pt x="1714" y="582"/>
                  </a:cubicBezTo>
                  <a:cubicBezTo>
                    <a:pt x="1662" y="504"/>
                    <a:pt x="1636" y="452"/>
                    <a:pt x="1610" y="374"/>
                  </a:cubicBezTo>
                  <a:cubicBezTo>
                    <a:pt x="1532" y="271"/>
                    <a:pt x="1402" y="167"/>
                    <a:pt x="1273" y="115"/>
                  </a:cubicBezTo>
                  <a:lnTo>
                    <a:pt x="1195" y="63"/>
                  </a:lnTo>
                  <a:cubicBezTo>
                    <a:pt x="1119" y="25"/>
                    <a:pt x="1043" y="1"/>
                    <a:pt x="967" y="1"/>
                  </a:cubicBezTo>
                  <a:cubicBezTo>
                    <a:pt x="939" y="1"/>
                    <a:pt x="911" y="4"/>
                    <a:pt x="883" y="11"/>
                  </a:cubicBezTo>
                  <a:cubicBezTo>
                    <a:pt x="845" y="3"/>
                    <a:pt x="809" y="0"/>
                    <a:pt x="77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0" name="Google Shape;290;p11"/>
            <p:cNvSpPr/>
            <p:nvPr/>
          </p:nvSpPr>
          <p:spPr>
            <a:xfrm>
              <a:off x="4809150" y="1457625"/>
              <a:ext cx="42850" cy="40125"/>
            </a:xfrm>
            <a:custGeom>
              <a:rect b="b" l="l" r="r" t="t"/>
              <a:pathLst>
                <a:path extrusionOk="0" h="1605" w="1714">
                  <a:moveTo>
                    <a:pt x="925" y="1"/>
                  </a:moveTo>
                  <a:cubicBezTo>
                    <a:pt x="887" y="1"/>
                    <a:pt x="847" y="4"/>
                    <a:pt x="805" y="11"/>
                  </a:cubicBezTo>
                  <a:lnTo>
                    <a:pt x="753" y="11"/>
                  </a:lnTo>
                  <a:cubicBezTo>
                    <a:pt x="650" y="11"/>
                    <a:pt x="546" y="37"/>
                    <a:pt x="468" y="89"/>
                  </a:cubicBezTo>
                  <a:cubicBezTo>
                    <a:pt x="364" y="141"/>
                    <a:pt x="286" y="193"/>
                    <a:pt x="208" y="271"/>
                  </a:cubicBezTo>
                  <a:cubicBezTo>
                    <a:pt x="130" y="374"/>
                    <a:pt x="104" y="452"/>
                    <a:pt x="78" y="556"/>
                  </a:cubicBezTo>
                  <a:cubicBezTo>
                    <a:pt x="27" y="660"/>
                    <a:pt x="1" y="764"/>
                    <a:pt x="27" y="894"/>
                  </a:cubicBezTo>
                  <a:cubicBezTo>
                    <a:pt x="53" y="946"/>
                    <a:pt x="53" y="1023"/>
                    <a:pt x="78" y="1101"/>
                  </a:cubicBezTo>
                  <a:cubicBezTo>
                    <a:pt x="130" y="1231"/>
                    <a:pt x="208" y="1335"/>
                    <a:pt x="312" y="1413"/>
                  </a:cubicBezTo>
                  <a:lnTo>
                    <a:pt x="494" y="1543"/>
                  </a:lnTo>
                  <a:cubicBezTo>
                    <a:pt x="589" y="1581"/>
                    <a:pt x="684" y="1605"/>
                    <a:pt x="789" y="1605"/>
                  </a:cubicBezTo>
                  <a:cubicBezTo>
                    <a:pt x="828" y="1605"/>
                    <a:pt x="867" y="1601"/>
                    <a:pt x="909" y="1595"/>
                  </a:cubicBezTo>
                  <a:lnTo>
                    <a:pt x="961" y="1595"/>
                  </a:lnTo>
                  <a:cubicBezTo>
                    <a:pt x="1065" y="1595"/>
                    <a:pt x="1169" y="1569"/>
                    <a:pt x="1247" y="1517"/>
                  </a:cubicBezTo>
                  <a:cubicBezTo>
                    <a:pt x="1351" y="1465"/>
                    <a:pt x="1428" y="1413"/>
                    <a:pt x="1506" y="1309"/>
                  </a:cubicBezTo>
                  <a:cubicBezTo>
                    <a:pt x="1584" y="1231"/>
                    <a:pt x="1610" y="1153"/>
                    <a:pt x="1636" y="1049"/>
                  </a:cubicBezTo>
                  <a:cubicBezTo>
                    <a:pt x="1688" y="946"/>
                    <a:pt x="1714" y="816"/>
                    <a:pt x="1688" y="712"/>
                  </a:cubicBezTo>
                  <a:lnTo>
                    <a:pt x="1636" y="504"/>
                  </a:lnTo>
                  <a:cubicBezTo>
                    <a:pt x="1584" y="374"/>
                    <a:pt x="1506" y="271"/>
                    <a:pt x="1402" y="193"/>
                  </a:cubicBezTo>
                  <a:lnTo>
                    <a:pt x="1221" y="63"/>
                  </a:lnTo>
                  <a:cubicBezTo>
                    <a:pt x="1126" y="25"/>
                    <a:pt x="1031" y="1"/>
                    <a:pt x="92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1" name="Google Shape;291;p11"/>
            <p:cNvSpPr/>
            <p:nvPr/>
          </p:nvSpPr>
          <p:spPr>
            <a:xfrm>
              <a:off x="4811750" y="1367025"/>
              <a:ext cx="42200" cy="40900"/>
            </a:xfrm>
            <a:custGeom>
              <a:rect b="b" l="l" r="r" t="t"/>
              <a:pathLst>
                <a:path extrusionOk="0" h="1636" w="1688">
                  <a:moveTo>
                    <a:pt x="753" y="0"/>
                  </a:moveTo>
                  <a:cubicBezTo>
                    <a:pt x="649" y="26"/>
                    <a:pt x="546" y="52"/>
                    <a:pt x="442" y="104"/>
                  </a:cubicBezTo>
                  <a:cubicBezTo>
                    <a:pt x="338" y="156"/>
                    <a:pt x="260" y="208"/>
                    <a:pt x="208" y="286"/>
                  </a:cubicBezTo>
                  <a:cubicBezTo>
                    <a:pt x="130" y="364"/>
                    <a:pt x="78" y="468"/>
                    <a:pt x="52" y="572"/>
                  </a:cubicBezTo>
                  <a:cubicBezTo>
                    <a:pt x="0" y="675"/>
                    <a:pt x="0" y="779"/>
                    <a:pt x="0" y="909"/>
                  </a:cubicBezTo>
                  <a:cubicBezTo>
                    <a:pt x="0" y="961"/>
                    <a:pt x="52" y="1039"/>
                    <a:pt x="52" y="1117"/>
                  </a:cubicBezTo>
                  <a:cubicBezTo>
                    <a:pt x="104" y="1247"/>
                    <a:pt x="182" y="1350"/>
                    <a:pt x="286" y="1454"/>
                  </a:cubicBezTo>
                  <a:lnTo>
                    <a:pt x="468" y="1558"/>
                  </a:lnTo>
                  <a:cubicBezTo>
                    <a:pt x="598" y="1610"/>
                    <a:pt x="753" y="1636"/>
                    <a:pt x="883" y="1636"/>
                  </a:cubicBezTo>
                  <a:lnTo>
                    <a:pt x="935" y="1636"/>
                  </a:lnTo>
                  <a:cubicBezTo>
                    <a:pt x="1143" y="1610"/>
                    <a:pt x="1350" y="1506"/>
                    <a:pt x="1480" y="1350"/>
                  </a:cubicBezTo>
                  <a:cubicBezTo>
                    <a:pt x="1558" y="1273"/>
                    <a:pt x="1610" y="1169"/>
                    <a:pt x="1636" y="1065"/>
                  </a:cubicBezTo>
                  <a:cubicBezTo>
                    <a:pt x="1688" y="961"/>
                    <a:pt x="1688" y="857"/>
                    <a:pt x="1662" y="753"/>
                  </a:cubicBezTo>
                  <a:lnTo>
                    <a:pt x="1636" y="520"/>
                  </a:lnTo>
                  <a:cubicBezTo>
                    <a:pt x="1584" y="390"/>
                    <a:pt x="1480" y="286"/>
                    <a:pt x="1376" y="208"/>
                  </a:cubicBezTo>
                  <a:lnTo>
                    <a:pt x="1221" y="78"/>
                  </a:lnTo>
                  <a:cubicBezTo>
                    <a:pt x="1091" y="26"/>
                    <a:pt x="935" y="0"/>
                    <a:pt x="80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2" name="Google Shape;292;p11"/>
            <p:cNvSpPr/>
            <p:nvPr/>
          </p:nvSpPr>
          <p:spPr>
            <a:xfrm>
              <a:off x="4742950" y="1309675"/>
              <a:ext cx="43500" cy="40750"/>
            </a:xfrm>
            <a:custGeom>
              <a:rect b="b" l="l" r="r" t="t"/>
              <a:pathLst>
                <a:path extrusionOk="0" h="1630" w="1740">
                  <a:moveTo>
                    <a:pt x="944" y="0"/>
                  </a:moveTo>
                  <a:cubicBezTo>
                    <a:pt x="908" y="0"/>
                    <a:pt x="870" y="3"/>
                    <a:pt x="831" y="10"/>
                  </a:cubicBezTo>
                  <a:lnTo>
                    <a:pt x="753" y="10"/>
                  </a:lnTo>
                  <a:cubicBezTo>
                    <a:pt x="650" y="10"/>
                    <a:pt x="546" y="36"/>
                    <a:pt x="442" y="114"/>
                  </a:cubicBezTo>
                  <a:cubicBezTo>
                    <a:pt x="338" y="140"/>
                    <a:pt x="260" y="218"/>
                    <a:pt x="208" y="295"/>
                  </a:cubicBezTo>
                  <a:cubicBezTo>
                    <a:pt x="130" y="373"/>
                    <a:pt x="78" y="451"/>
                    <a:pt x="53" y="555"/>
                  </a:cubicBezTo>
                  <a:cubicBezTo>
                    <a:pt x="1" y="659"/>
                    <a:pt x="1" y="789"/>
                    <a:pt x="1" y="893"/>
                  </a:cubicBezTo>
                  <a:lnTo>
                    <a:pt x="53" y="1100"/>
                  </a:lnTo>
                  <a:cubicBezTo>
                    <a:pt x="104" y="1230"/>
                    <a:pt x="182" y="1360"/>
                    <a:pt x="286" y="1438"/>
                  </a:cubicBezTo>
                  <a:lnTo>
                    <a:pt x="468" y="1542"/>
                  </a:lnTo>
                  <a:cubicBezTo>
                    <a:pt x="565" y="1600"/>
                    <a:pt x="677" y="1629"/>
                    <a:pt x="782" y="1629"/>
                  </a:cubicBezTo>
                  <a:cubicBezTo>
                    <a:pt x="817" y="1629"/>
                    <a:pt x="851" y="1626"/>
                    <a:pt x="883" y="1619"/>
                  </a:cubicBezTo>
                  <a:lnTo>
                    <a:pt x="987" y="1619"/>
                  </a:lnTo>
                  <a:cubicBezTo>
                    <a:pt x="1091" y="1619"/>
                    <a:pt x="1195" y="1594"/>
                    <a:pt x="1273" y="1542"/>
                  </a:cubicBezTo>
                  <a:cubicBezTo>
                    <a:pt x="1377" y="1490"/>
                    <a:pt x="1480" y="1412"/>
                    <a:pt x="1532" y="1334"/>
                  </a:cubicBezTo>
                  <a:cubicBezTo>
                    <a:pt x="1610" y="1230"/>
                    <a:pt x="1662" y="1152"/>
                    <a:pt x="1688" y="1048"/>
                  </a:cubicBezTo>
                  <a:cubicBezTo>
                    <a:pt x="1714" y="945"/>
                    <a:pt x="1740" y="841"/>
                    <a:pt x="1714" y="711"/>
                  </a:cubicBezTo>
                  <a:lnTo>
                    <a:pt x="1662" y="529"/>
                  </a:lnTo>
                  <a:cubicBezTo>
                    <a:pt x="1610" y="399"/>
                    <a:pt x="1532" y="270"/>
                    <a:pt x="1428" y="192"/>
                  </a:cubicBezTo>
                  <a:lnTo>
                    <a:pt x="1247" y="88"/>
                  </a:lnTo>
                  <a:cubicBezTo>
                    <a:pt x="1149" y="29"/>
                    <a:pt x="1052" y="0"/>
                    <a:pt x="94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3" name="Google Shape;293;p11"/>
            <p:cNvSpPr/>
            <p:nvPr/>
          </p:nvSpPr>
          <p:spPr>
            <a:xfrm>
              <a:off x="4650800" y="1275475"/>
              <a:ext cx="42200" cy="40425"/>
            </a:xfrm>
            <a:custGeom>
              <a:rect b="b" l="l" r="r" t="t"/>
              <a:pathLst>
                <a:path extrusionOk="0" h="1617" w="1688">
                  <a:moveTo>
                    <a:pt x="827" y="1"/>
                  </a:moveTo>
                  <a:cubicBezTo>
                    <a:pt x="811" y="1"/>
                    <a:pt x="795" y="1"/>
                    <a:pt x="779" y="2"/>
                  </a:cubicBezTo>
                  <a:cubicBezTo>
                    <a:pt x="338" y="54"/>
                    <a:pt x="0" y="443"/>
                    <a:pt x="52" y="885"/>
                  </a:cubicBezTo>
                  <a:cubicBezTo>
                    <a:pt x="100" y="1296"/>
                    <a:pt x="442" y="1617"/>
                    <a:pt x="845" y="1617"/>
                  </a:cubicBezTo>
                  <a:cubicBezTo>
                    <a:pt x="875" y="1617"/>
                    <a:pt x="905" y="1615"/>
                    <a:pt x="935" y="1612"/>
                  </a:cubicBezTo>
                  <a:cubicBezTo>
                    <a:pt x="1376" y="1560"/>
                    <a:pt x="1688" y="1170"/>
                    <a:pt x="1662" y="755"/>
                  </a:cubicBezTo>
                  <a:cubicBezTo>
                    <a:pt x="1612" y="330"/>
                    <a:pt x="1248" y="1"/>
                    <a:pt x="82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4" name="Google Shape;294;p11"/>
            <p:cNvSpPr/>
            <p:nvPr/>
          </p:nvSpPr>
          <p:spPr>
            <a:xfrm>
              <a:off x="4585900" y="1352325"/>
              <a:ext cx="43500" cy="42900"/>
            </a:xfrm>
            <a:custGeom>
              <a:rect b="b" l="l" r="r" t="t"/>
              <a:pathLst>
                <a:path extrusionOk="0" h="1716" w="1740">
                  <a:moveTo>
                    <a:pt x="894" y="0"/>
                  </a:moveTo>
                  <a:cubicBezTo>
                    <a:pt x="810" y="0"/>
                    <a:pt x="725" y="13"/>
                    <a:pt x="649" y="43"/>
                  </a:cubicBezTo>
                  <a:lnTo>
                    <a:pt x="441" y="147"/>
                  </a:lnTo>
                  <a:cubicBezTo>
                    <a:pt x="338" y="225"/>
                    <a:pt x="234" y="329"/>
                    <a:pt x="182" y="459"/>
                  </a:cubicBezTo>
                  <a:lnTo>
                    <a:pt x="130" y="562"/>
                  </a:lnTo>
                  <a:cubicBezTo>
                    <a:pt x="0" y="848"/>
                    <a:pt x="52" y="1212"/>
                    <a:pt x="286" y="1445"/>
                  </a:cubicBezTo>
                  <a:cubicBezTo>
                    <a:pt x="338" y="1523"/>
                    <a:pt x="441" y="1601"/>
                    <a:pt x="519" y="1653"/>
                  </a:cubicBezTo>
                  <a:lnTo>
                    <a:pt x="727" y="1705"/>
                  </a:lnTo>
                  <a:cubicBezTo>
                    <a:pt x="773" y="1712"/>
                    <a:pt x="816" y="1716"/>
                    <a:pt x="858" y="1716"/>
                  </a:cubicBezTo>
                  <a:cubicBezTo>
                    <a:pt x="961" y="1716"/>
                    <a:pt x="1058" y="1697"/>
                    <a:pt x="1168" y="1679"/>
                  </a:cubicBezTo>
                  <a:lnTo>
                    <a:pt x="1350" y="1575"/>
                  </a:lnTo>
                  <a:cubicBezTo>
                    <a:pt x="1454" y="1497"/>
                    <a:pt x="1558" y="1367"/>
                    <a:pt x="1610" y="1237"/>
                  </a:cubicBezTo>
                  <a:lnTo>
                    <a:pt x="1662" y="1160"/>
                  </a:lnTo>
                  <a:cubicBezTo>
                    <a:pt x="1713" y="1056"/>
                    <a:pt x="1739" y="952"/>
                    <a:pt x="1713" y="822"/>
                  </a:cubicBezTo>
                  <a:cubicBezTo>
                    <a:pt x="1739" y="718"/>
                    <a:pt x="1713" y="614"/>
                    <a:pt x="1688" y="537"/>
                  </a:cubicBezTo>
                  <a:cubicBezTo>
                    <a:pt x="1636" y="433"/>
                    <a:pt x="1584" y="329"/>
                    <a:pt x="1506" y="251"/>
                  </a:cubicBezTo>
                  <a:cubicBezTo>
                    <a:pt x="1454" y="173"/>
                    <a:pt x="1376" y="121"/>
                    <a:pt x="1272" y="69"/>
                  </a:cubicBezTo>
                  <a:lnTo>
                    <a:pt x="1064" y="17"/>
                  </a:lnTo>
                  <a:cubicBezTo>
                    <a:pt x="1011" y="7"/>
                    <a:pt x="952" y="0"/>
                    <a:pt x="89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5" name="Google Shape;295;p11"/>
            <p:cNvSpPr/>
            <p:nvPr/>
          </p:nvSpPr>
          <p:spPr>
            <a:xfrm>
              <a:off x="4576800" y="1449450"/>
              <a:ext cx="44800" cy="43775"/>
            </a:xfrm>
            <a:custGeom>
              <a:rect b="b" l="l" r="r" t="t"/>
              <a:pathLst>
                <a:path extrusionOk="0" h="1751" w="1792">
                  <a:moveTo>
                    <a:pt x="753" y="0"/>
                  </a:moveTo>
                  <a:cubicBezTo>
                    <a:pt x="650" y="0"/>
                    <a:pt x="546" y="52"/>
                    <a:pt x="442" y="104"/>
                  </a:cubicBezTo>
                  <a:cubicBezTo>
                    <a:pt x="338" y="156"/>
                    <a:pt x="260" y="208"/>
                    <a:pt x="208" y="286"/>
                  </a:cubicBezTo>
                  <a:lnTo>
                    <a:pt x="79" y="468"/>
                  </a:lnTo>
                  <a:cubicBezTo>
                    <a:pt x="27" y="598"/>
                    <a:pt x="1" y="753"/>
                    <a:pt x="1" y="883"/>
                  </a:cubicBezTo>
                  <a:lnTo>
                    <a:pt x="53" y="1091"/>
                  </a:lnTo>
                  <a:cubicBezTo>
                    <a:pt x="104" y="1221"/>
                    <a:pt x="208" y="1350"/>
                    <a:pt x="312" y="1428"/>
                  </a:cubicBezTo>
                  <a:lnTo>
                    <a:pt x="442" y="1558"/>
                  </a:lnTo>
                  <a:cubicBezTo>
                    <a:pt x="520" y="1636"/>
                    <a:pt x="598" y="1688"/>
                    <a:pt x="702" y="1714"/>
                  </a:cubicBezTo>
                  <a:cubicBezTo>
                    <a:pt x="775" y="1732"/>
                    <a:pt x="861" y="1751"/>
                    <a:pt x="942" y="1751"/>
                  </a:cubicBezTo>
                  <a:cubicBezTo>
                    <a:pt x="976" y="1751"/>
                    <a:pt x="1009" y="1747"/>
                    <a:pt x="1039" y="1740"/>
                  </a:cubicBezTo>
                  <a:cubicBezTo>
                    <a:pt x="1143" y="1740"/>
                    <a:pt x="1247" y="1714"/>
                    <a:pt x="1351" y="1662"/>
                  </a:cubicBezTo>
                  <a:cubicBezTo>
                    <a:pt x="1428" y="1610"/>
                    <a:pt x="1532" y="1532"/>
                    <a:pt x="1584" y="1454"/>
                  </a:cubicBezTo>
                  <a:lnTo>
                    <a:pt x="1688" y="1298"/>
                  </a:lnTo>
                  <a:cubicBezTo>
                    <a:pt x="1766" y="1143"/>
                    <a:pt x="1792" y="1013"/>
                    <a:pt x="1766" y="857"/>
                  </a:cubicBezTo>
                  <a:cubicBezTo>
                    <a:pt x="1766" y="805"/>
                    <a:pt x="1740" y="727"/>
                    <a:pt x="1740" y="649"/>
                  </a:cubicBezTo>
                  <a:cubicBezTo>
                    <a:pt x="1688" y="520"/>
                    <a:pt x="1584" y="416"/>
                    <a:pt x="1480" y="338"/>
                  </a:cubicBezTo>
                  <a:lnTo>
                    <a:pt x="1351" y="208"/>
                  </a:lnTo>
                  <a:cubicBezTo>
                    <a:pt x="1273" y="130"/>
                    <a:pt x="1169" y="78"/>
                    <a:pt x="1091" y="52"/>
                  </a:cubicBezTo>
                  <a:cubicBezTo>
                    <a:pt x="987" y="0"/>
                    <a:pt x="857" y="0"/>
                    <a:pt x="75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6" name="Google Shape;296;p11"/>
            <p:cNvSpPr/>
            <p:nvPr/>
          </p:nvSpPr>
          <p:spPr>
            <a:xfrm>
              <a:off x="4633275" y="1526025"/>
              <a:ext cx="44800" cy="42700"/>
            </a:xfrm>
            <a:custGeom>
              <a:rect b="b" l="l" r="r" t="t"/>
              <a:pathLst>
                <a:path extrusionOk="0" h="1708" w="1792">
                  <a:moveTo>
                    <a:pt x="753" y="1"/>
                  </a:moveTo>
                  <a:cubicBezTo>
                    <a:pt x="545" y="27"/>
                    <a:pt x="338" y="131"/>
                    <a:pt x="208" y="286"/>
                  </a:cubicBezTo>
                  <a:lnTo>
                    <a:pt x="104" y="468"/>
                  </a:lnTo>
                  <a:cubicBezTo>
                    <a:pt x="26" y="598"/>
                    <a:pt x="0" y="754"/>
                    <a:pt x="26" y="883"/>
                  </a:cubicBezTo>
                  <a:lnTo>
                    <a:pt x="78" y="1117"/>
                  </a:lnTo>
                  <a:cubicBezTo>
                    <a:pt x="130" y="1221"/>
                    <a:pt x="208" y="1351"/>
                    <a:pt x="312" y="1429"/>
                  </a:cubicBezTo>
                  <a:lnTo>
                    <a:pt x="468" y="1532"/>
                  </a:lnTo>
                  <a:cubicBezTo>
                    <a:pt x="519" y="1584"/>
                    <a:pt x="623" y="1636"/>
                    <a:pt x="727" y="1662"/>
                  </a:cubicBezTo>
                  <a:cubicBezTo>
                    <a:pt x="809" y="1693"/>
                    <a:pt x="895" y="1708"/>
                    <a:pt x="980" y="1708"/>
                  </a:cubicBezTo>
                  <a:cubicBezTo>
                    <a:pt x="1111" y="1708"/>
                    <a:pt x="1240" y="1673"/>
                    <a:pt x="1350" y="1610"/>
                  </a:cubicBezTo>
                  <a:cubicBezTo>
                    <a:pt x="1454" y="1558"/>
                    <a:pt x="1532" y="1507"/>
                    <a:pt x="1584" y="1429"/>
                  </a:cubicBezTo>
                  <a:lnTo>
                    <a:pt x="1714" y="1247"/>
                  </a:lnTo>
                  <a:cubicBezTo>
                    <a:pt x="1766" y="1117"/>
                    <a:pt x="1792" y="961"/>
                    <a:pt x="1792" y="832"/>
                  </a:cubicBezTo>
                  <a:lnTo>
                    <a:pt x="1740" y="624"/>
                  </a:lnTo>
                  <a:cubicBezTo>
                    <a:pt x="1688" y="494"/>
                    <a:pt x="1584" y="364"/>
                    <a:pt x="1480" y="286"/>
                  </a:cubicBezTo>
                  <a:lnTo>
                    <a:pt x="1350" y="208"/>
                  </a:lnTo>
                  <a:cubicBezTo>
                    <a:pt x="1272" y="131"/>
                    <a:pt x="1194" y="79"/>
                    <a:pt x="1091" y="53"/>
                  </a:cubicBezTo>
                  <a:cubicBezTo>
                    <a:pt x="987" y="1"/>
                    <a:pt x="857" y="1"/>
                    <a:pt x="7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7" name="Google Shape;297;p11"/>
            <p:cNvSpPr/>
            <p:nvPr/>
          </p:nvSpPr>
          <p:spPr>
            <a:xfrm>
              <a:off x="4730625" y="1571475"/>
              <a:ext cx="43500" cy="40250"/>
            </a:xfrm>
            <a:custGeom>
              <a:rect b="b" l="l" r="r" t="t"/>
              <a:pathLst>
                <a:path extrusionOk="0" h="1610" w="1740">
                  <a:moveTo>
                    <a:pt x="753" y="0"/>
                  </a:moveTo>
                  <a:cubicBezTo>
                    <a:pt x="649" y="0"/>
                    <a:pt x="520" y="26"/>
                    <a:pt x="442" y="104"/>
                  </a:cubicBezTo>
                  <a:cubicBezTo>
                    <a:pt x="260" y="182"/>
                    <a:pt x="104" y="364"/>
                    <a:pt x="52" y="571"/>
                  </a:cubicBezTo>
                  <a:cubicBezTo>
                    <a:pt x="0" y="675"/>
                    <a:pt x="0" y="779"/>
                    <a:pt x="0" y="883"/>
                  </a:cubicBezTo>
                  <a:lnTo>
                    <a:pt x="52" y="1090"/>
                  </a:lnTo>
                  <a:cubicBezTo>
                    <a:pt x="104" y="1220"/>
                    <a:pt x="182" y="1324"/>
                    <a:pt x="286" y="1428"/>
                  </a:cubicBezTo>
                  <a:lnTo>
                    <a:pt x="468" y="1532"/>
                  </a:lnTo>
                  <a:cubicBezTo>
                    <a:pt x="597" y="1584"/>
                    <a:pt x="753" y="1610"/>
                    <a:pt x="883" y="1610"/>
                  </a:cubicBezTo>
                  <a:lnTo>
                    <a:pt x="987" y="1610"/>
                  </a:lnTo>
                  <a:cubicBezTo>
                    <a:pt x="1091" y="1610"/>
                    <a:pt x="1195" y="1584"/>
                    <a:pt x="1298" y="1506"/>
                  </a:cubicBezTo>
                  <a:cubicBezTo>
                    <a:pt x="1402" y="1480"/>
                    <a:pt x="1480" y="1402"/>
                    <a:pt x="1532" y="1324"/>
                  </a:cubicBezTo>
                  <a:cubicBezTo>
                    <a:pt x="1610" y="1246"/>
                    <a:pt x="1662" y="1142"/>
                    <a:pt x="1688" y="1038"/>
                  </a:cubicBezTo>
                  <a:cubicBezTo>
                    <a:pt x="1740" y="935"/>
                    <a:pt x="1740" y="831"/>
                    <a:pt x="1740" y="727"/>
                  </a:cubicBezTo>
                  <a:lnTo>
                    <a:pt x="1662" y="519"/>
                  </a:lnTo>
                  <a:cubicBezTo>
                    <a:pt x="1610" y="389"/>
                    <a:pt x="1532" y="260"/>
                    <a:pt x="1428" y="182"/>
                  </a:cubicBezTo>
                  <a:lnTo>
                    <a:pt x="1246" y="78"/>
                  </a:lnTo>
                  <a:cubicBezTo>
                    <a:pt x="1117" y="26"/>
                    <a:pt x="987" y="0"/>
                    <a:pt x="83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8" name="Google Shape;298;p11"/>
            <p:cNvSpPr/>
            <p:nvPr/>
          </p:nvSpPr>
          <p:spPr>
            <a:xfrm>
              <a:off x="4833175" y="1538575"/>
              <a:ext cx="45450" cy="42900"/>
            </a:xfrm>
            <a:custGeom>
              <a:rect b="b" l="l" r="r" t="t"/>
              <a:pathLst>
                <a:path extrusionOk="0" h="1716" w="1818">
                  <a:moveTo>
                    <a:pt x="960" y="1"/>
                  </a:moveTo>
                  <a:cubicBezTo>
                    <a:pt x="879" y="1"/>
                    <a:pt x="803" y="14"/>
                    <a:pt x="727" y="44"/>
                  </a:cubicBezTo>
                  <a:lnTo>
                    <a:pt x="545" y="148"/>
                  </a:lnTo>
                  <a:cubicBezTo>
                    <a:pt x="441" y="174"/>
                    <a:pt x="338" y="226"/>
                    <a:pt x="286" y="304"/>
                  </a:cubicBezTo>
                  <a:cubicBezTo>
                    <a:pt x="182" y="381"/>
                    <a:pt x="130" y="459"/>
                    <a:pt x="78" y="563"/>
                  </a:cubicBezTo>
                  <a:cubicBezTo>
                    <a:pt x="0" y="745"/>
                    <a:pt x="0" y="979"/>
                    <a:pt x="52" y="1186"/>
                  </a:cubicBezTo>
                  <a:lnTo>
                    <a:pt x="156" y="1368"/>
                  </a:lnTo>
                  <a:cubicBezTo>
                    <a:pt x="234" y="1498"/>
                    <a:pt x="364" y="1576"/>
                    <a:pt x="493" y="1628"/>
                  </a:cubicBezTo>
                  <a:lnTo>
                    <a:pt x="675" y="1705"/>
                  </a:lnTo>
                  <a:cubicBezTo>
                    <a:pt x="717" y="1712"/>
                    <a:pt x="757" y="1716"/>
                    <a:pt x="796" y="1716"/>
                  </a:cubicBezTo>
                  <a:cubicBezTo>
                    <a:pt x="902" y="1716"/>
                    <a:pt x="1002" y="1692"/>
                    <a:pt x="1116" y="1654"/>
                  </a:cubicBezTo>
                  <a:lnTo>
                    <a:pt x="1298" y="1576"/>
                  </a:lnTo>
                  <a:cubicBezTo>
                    <a:pt x="1376" y="1550"/>
                    <a:pt x="1480" y="1472"/>
                    <a:pt x="1558" y="1394"/>
                  </a:cubicBezTo>
                  <a:cubicBezTo>
                    <a:pt x="1636" y="1342"/>
                    <a:pt x="1688" y="1264"/>
                    <a:pt x="1740" y="1160"/>
                  </a:cubicBezTo>
                  <a:cubicBezTo>
                    <a:pt x="1791" y="1056"/>
                    <a:pt x="1817" y="953"/>
                    <a:pt x="1817" y="849"/>
                  </a:cubicBezTo>
                  <a:cubicBezTo>
                    <a:pt x="1817" y="745"/>
                    <a:pt x="1817" y="641"/>
                    <a:pt x="1765" y="537"/>
                  </a:cubicBezTo>
                  <a:lnTo>
                    <a:pt x="1662" y="356"/>
                  </a:lnTo>
                  <a:cubicBezTo>
                    <a:pt x="1584" y="226"/>
                    <a:pt x="1480" y="122"/>
                    <a:pt x="1350" y="70"/>
                  </a:cubicBezTo>
                  <a:lnTo>
                    <a:pt x="1142" y="18"/>
                  </a:lnTo>
                  <a:cubicBezTo>
                    <a:pt x="1078" y="7"/>
                    <a:pt x="1018" y="1"/>
                    <a:pt x="96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9" name="Google Shape;299;p11"/>
            <p:cNvSpPr/>
            <p:nvPr/>
          </p:nvSpPr>
          <p:spPr>
            <a:xfrm>
              <a:off x="4885075" y="1437775"/>
              <a:ext cx="40925" cy="44150"/>
            </a:xfrm>
            <a:custGeom>
              <a:rect b="b" l="l" r="r" t="t"/>
              <a:pathLst>
                <a:path extrusionOk="0" h="1766" w="1637">
                  <a:moveTo>
                    <a:pt x="728" y="0"/>
                  </a:moveTo>
                  <a:lnTo>
                    <a:pt x="520" y="52"/>
                  </a:lnTo>
                  <a:cubicBezTo>
                    <a:pt x="390" y="104"/>
                    <a:pt x="287" y="182"/>
                    <a:pt x="183" y="286"/>
                  </a:cubicBezTo>
                  <a:lnTo>
                    <a:pt x="79" y="467"/>
                  </a:lnTo>
                  <a:cubicBezTo>
                    <a:pt x="27" y="597"/>
                    <a:pt x="1" y="753"/>
                    <a:pt x="1" y="883"/>
                  </a:cubicBezTo>
                  <a:lnTo>
                    <a:pt x="1" y="1013"/>
                  </a:lnTo>
                  <a:cubicBezTo>
                    <a:pt x="27" y="1246"/>
                    <a:pt x="131" y="1428"/>
                    <a:pt x="287" y="1584"/>
                  </a:cubicBezTo>
                  <a:cubicBezTo>
                    <a:pt x="364" y="1636"/>
                    <a:pt x="468" y="1688"/>
                    <a:pt x="572" y="1714"/>
                  </a:cubicBezTo>
                  <a:cubicBezTo>
                    <a:pt x="676" y="1765"/>
                    <a:pt x="780" y="1765"/>
                    <a:pt x="884" y="1765"/>
                  </a:cubicBezTo>
                  <a:lnTo>
                    <a:pt x="1091" y="1714"/>
                  </a:lnTo>
                  <a:cubicBezTo>
                    <a:pt x="1221" y="1662"/>
                    <a:pt x="1351" y="1584"/>
                    <a:pt x="1429" y="1480"/>
                  </a:cubicBezTo>
                  <a:lnTo>
                    <a:pt x="1533" y="1298"/>
                  </a:lnTo>
                  <a:cubicBezTo>
                    <a:pt x="1611" y="1168"/>
                    <a:pt x="1637" y="1013"/>
                    <a:pt x="1611" y="883"/>
                  </a:cubicBezTo>
                  <a:lnTo>
                    <a:pt x="1611" y="753"/>
                  </a:lnTo>
                  <a:cubicBezTo>
                    <a:pt x="1611" y="649"/>
                    <a:pt x="1585" y="545"/>
                    <a:pt x="1533" y="441"/>
                  </a:cubicBezTo>
                  <a:cubicBezTo>
                    <a:pt x="1481" y="338"/>
                    <a:pt x="1403" y="260"/>
                    <a:pt x="1325" y="182"/>
                  </a:cubicBezTo>
                  <a:cubicBezTo>
                    <a:pt x="1247" y="130"/>
                    <a:pt x="1169" y="78"/>
                    <a:pt x="1065" y="52"/>
                  </a:cubicBezTo>
                  <a:cubicBezTo>
                    <a:pt x="962" y="0"/>
                    <a:pt x="832" y="0"/>
                    <a:pt x="7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0" name="Google Shape;300;p11"/>
            <p:cNvSpPr/>
            <p:nvPr/>
          </p:nvSpPr>
          <p:spPr>
            <a:xfrm>
              <a:off x="4868225" y="1325225"/>
              <a:ext cx="42200" cy="41450"/>
            </a:xfrm>
            <a:custGeom>
              <a:rect b="b" l="l" r="r" t="t"/>
              <a:pathLst>
                <a:path extrusionOk="0" h="1658" w="1688">
                  <a:moveTo>
                    <a:pt x="836" y="1"/>
                  </a:moveTo>
                  <a:cubicBezTo>
                    <a:pt x="809" y="1"/>
                    <a:pt x="781" y="4"/>
                    <a:pt x="753" y="11"/>
                  </a:cubicBezTo>
                  <a:cubicBezTo>
                    <a:pt x="623" y="11"/>
                    <a:pt x="519" y="37"/>
                    <a:pt x="441" y="115"/>
                  </a:cubicBezTo>
                  <a:cubicBezTo>
                    <a:pt x="338" y="141"/>
                    <a:pt x="260" y="219"/>
                    <a:pt x="182" y="297"/>
                  </a:cubicBezTo>
                  <a:lnTo>
                    <a:pt x="78" y="478"/>
                  </a:lnTo>
                  <a:cubicBezTo>
                    <a:pt x="26" y="608"/>
                    <a:pt x="0" y="738"/>
                    <a:pt x="0" y="894"/>
                  </a:cubicBezTo>
                  <a:lnTo>
                    <a:pt x="52" y="1101"/>
                  </a:lnTo>
                  <a:cubicBezTo>
                    <a:pt x="104" y="1231"/>
                    <a:pt x="182" y="1335"/>
                    <a:pt x="286" y="1413"/>
                  </a:cubicBezTo>
                  <a:lnTo>
                    <a:pt x="338" y="1465"/>
                  </a:lnTo>
                  <a:cubicBezTo>
                    <a:pt x="415" y="1543"/>
                    <a:pt x="493" y="1595"/>
                    <a:pt x="597" y="1621"/>
                  </a:cubicBezTo>
                  <a:cubicBezTo>
                    <a:pt x="671" y="1639"/>
                    <a:pt x="757" y="1657"/>
                    <a:pt x="838" y="1657"/>
                  </a:cubicBezTo>
                  <a:cubicBezTo>
                    <a:pt x="872" y="1657"/>
                    <a:pt x="904" y="1654"/>
                    <a:pt x="935" y="1646"/>
                  </a:cubicBezTo>
                  <a:cubicBezTo>
                    <a:pt x="1038" y="1646"/>
                    <a:pt x="1142" y="1621"/>
                    <a:pt x="1246" y="1569"/>
                  </a:cubicBezTo>
                  <a:cubicBezTo>
                    <a:pt x="1324" y="1517"/>
                    <a:pt x="1428" y="1465"/>
                    <a:pt x="1480" y="1361"/>
                  </a:cubicBezTo>
                  <a:lnTo>
                    <a:pt x="1610" y="1205"/>
                  </a:lnTo>
                  <a:cubicBezTo>
                    <a:pt x="1662" y="1075"/>
                    <a:pt x="1687" y="920"/>
                    <a:pt x="1662" y="764"/>
                  </a:cubicBezTo>
                  <a:lnTo>
                    <a:pt x="1636" y="582"/>
                  </a:lnTo>
                  <a:cubicBezTo>
                    <a:pt x="1558" y="452"/>
                    <a:pt x="1480" y="323"/>
                    <a:pt x="1376" y="245"/>
                  </a:cubicBezTo>
                  <a:lnTo>
                    <a:pt x="1350" y="193"/>
                  </a:lnTo>
                  <a:cubicBezTo>
                    <a:pt x="1272" y="115"/>
                    <a:pt x="1168" y="63"/>
                    <a:pt x="1064" y="63"/>
                  </a:cubicBezTo>
                  <a:cubicBezTo>
                    <a:pt x="988" y="25"/>
                    <a:pt x="912" y="1"/>
                    <a:pt x="83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1" name="Google Shape;301;p11"/>
            <p:cNvSpPr/>
            <p:nvPr/>
          </p:nvSpPr>
          <p:spPr>
            <a:xfrm>
              <a:off x="4811750" y="1254625"/>
              <a:ext cx="44150" cy="42825"/>
            </a:xfrm>
            <a:custGeom>
              <a:rect b="b" l="l" r="r" t="t"/>
              <a:pathLst>
                <a:path extrusionOk="0" h="1713" w="1766">
                  <a:moveTo>
                    <a:pt x="834" y="0"/>
                  </a:moveTo>
                  <a:cubicBezTo>
                    <a:pt x="807" y="0"/>
                    <a:pt x="780" y="2"/>
                    <a:pt x="753" y="5"/>
                  </a:cubicBezTo>
                  <a:cubicBezTo>
                    <a:pt x="649" y="5"/>
                    <a:pt x="546" y="31"/>
                    <a:pt x="442" y="109"/>
                  </a:cubicBezTo>
                  <a:cubicBezTo>
                    <a:pt x="338" y="135"/>
                    <a:pt x="260" y="213"/>
                    <a:pt x="208" y="291"/>
                  </a:cubicBezTo>
                  <a:lnTo>
                    <a:pt x="78" y="473"/>
                  </a:lnTo>
                  <a:cubicBezTo>
                    <a:pt x="26" y="602"/>
                    <a:pt x="0" y="732"/>
                    <a:pt x="0" y="888"/>
                  </a:cubicBezTo>
                  <a:lnTo>
                    <a:pt x="52" y="1096"/>
                  </a:lnTo>
                  <a:cubicBezTo>
                    <a:pt x="104" y="1225"/>
                    <a:pt x="182" y="1329"/>
                    <a:pt x="286" y="1433"/>
                  </a:cubicBezTo>
                  <a:lnTo>
                    <a:pt x="442" y="1511"/>
                  </a:lnTo>
                  <a:cubicBezTo>
                    <a:pt x="520" y="1589"/>
                    <a:pt x="598" y="1641"/>
                    <a:pt x="701" y="1667"/>
                  </a:cubicBezTo>
                  <a:cubicBezTo>
                    <a:pt x="783" y="1697"/>
                    <a:pt x="869" y="1712"/>
                    <a:pt x="954" y="1712"/>
                  </a:cubicBezTo>
                  <a:cubicBezTo>
                    <a:pt x="1085" y="1712"/>
                    <a:pt x="1214" y="1678"/>
                    <a:pt x="1324" y="1615"/>
                  </a:cubicBezTo>
                  <a:cubicBezTo>
                    <a:pt x="1428" y="1563"/>
                    <a:pt x="1506" y="1511"/>
                    <a:pt x="1584" y="1433"/>
                  </a:cubicBezTo>
                  <a:lnTo>
                    <a:pt x="1688" y="1251"/>
                  </a:lnTo>
                  <a:cubicBezTo>
                    <a:pt x="1740" y="1122"/>
                    <a:pt x="1766" y="966"/>
                    <a:pt x="1766" y="836"/>
                  </a:cubicBezTo>
                  <a:lnTo>
                    <a:pt x="1714" y="602"/>
                  </a:lnTo>
                  <a:cubicBezTo>
                    <a:pt x="1662" y="473"/>
                    <a:pt x="1584" y="369"/>
                    <a:pt x="1480" y="291"/>
                  </a:cubicBezTo>
                  <a:lnTo>
                    <a:pt x="1350" y="187"/>
                  </a:lnTo>
                  <a:cubicBezTo>
                    <a:pt x="1192" y="74"/>
                    <a:pt x="1014" y="0"/>
                    <a:pt x="8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2" name="Google Shape;302;p11"/>
            <p:cNvSpPr/>
            <p:nvPr/>
          </p:nvSpPr>
          <p:spPr>
            <a:xfrm>
              <a:off x="4724775" y="1228300"/>
              <a:ext cx="41575" cy="40750"/>
            </a:xfrm>
            <a:custGeom>
              <a:rect b="b" l="l" r="r" t="t"/>
              <a:pathLst>
                <a:path extrusionOk="0" h="1630" w="1663">
                  <a:moveTo>
                    <a:pt x="870" y="0"/>
                  </a:moveTo>
                  <a:cubicBezTo>
                    <a:pt x="831" y="0"/>
                    <a:pt x="792" y="7"/>
                    <a:pt x="754" y="20"/>
                  </a:cubicBezTo>
                  <a:lnTo>
                    <a:pt x="546" y="72"/>
                  </a:lnTo>
                  <a:cubicBezTo>
                    <a:pt x="468" y="72"/>
                    <a:pt x="416" y="124"/>
                    <a:pt x="338" y="150"/>
                  </a:cubicBezTo>
                  <a:lnTo>
                    <a:pt x="208" y="305"/>
                  </a:lnTo>
                  <a:lnTo>
                    <a:pt x="79" y="487"/>
                  </a:lnTo>
                  <a:cubicBezTo>
                    <a:pt x="79" y="487"/>
                    <a:pt x="27" y="669"/>
                    <a:pt x="27" y="669"/>
                  </a:cubicBezTo>
                  <a:cubicBezTo>
                    <a:pt x="1" y="747"/>
                    <a:pt x="1" y="825"/>
                    <a:pt x="27" y="903"/>
                  </a:cubicBezTo>
                  <a:lnTo>
                    <a:pt x="53" y="1110"/>
                  </a:lnTo>
                  <a:lnTo>
                    <a:pt x="105" y="1214"/>
                  </a:lnTo>
                  <a:lnTo>
                    <a:pt x="156" y="1292"/>
                  </a:lnTo>
                  <a:lnTo>
                    <a:pt x="234" y="1370"/>
                  </a:lnTo>
                  <a:lnTo>
                    <a:pt x="312" y="1448"/>
                  </a:lnTo>
                  <a:lnTo>
                    <a:pt x="468" y="1552"/>
                  </a:lnTo>
                  <a:lnTo>
                    <a:pt x="676" y="1629"/>
                  </a:lnTo>
                  <a:lnTo>
                    <a:pt x="909" y="1629"/>
                  </a:lnTo>
                  <a:cubicBezTo>
                    <a:pt x="1013" y="1629"/>
                    <a:pt x="1117" y="1577"/>
                    <a:pt x="1195" y="1526"/>
                  </a:cubicBezTo>
                  <a:cubicBezTo>
                    <a:pt x="1299" y="1500"/>
                    <a:pt x="1377" y="1422"/>
                    <a:pt x="1454" y="1344"/>
                  </a:cubicBezTo>
                  <a:cubicBezTo>
                    <a:pt x="1532" y="1266"/>
                    <a:pt x="1558" y="1162"/>
                    <a:pt x="1584" y="1058"/>
                  </a:cubicBezTo>
                  <a:cubicBezTo>
                    <a:pt x="1636" y="954"/>
                    <a:pt x="1662" y="851"/>
                    <a:pt x="1636" y="747"/>
                  </a:cubicBezTo>
                  <a:cubicBezTo>
                    <a:pt x="1610" y="591"/>
                    <a:pt x="1558" y="461"/>
                    <a:pt x="1480" y="331"/>
                  </a:cubicBezTo>
                  <a:lnTo>
                    <a:pt x="1351" y="176"/>
                  </a:lnTo>
                  <a:cubicBezTo>
                    <a:pt x="1247" y="98"/>
                    <a:pt x="1117" y="46"/>
                    <a:pt x="987" y="20"/>
                  </a:cubicBezTo>
                  <a:cubicBezTo>
                    <a:pt x="948" y="7"/>
                    <a:pt x="909" y="0"/>
                    <a:pt x="87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03" name="Google Shape;303;p11"/>
          <p:cNvSpPr/>
          <p:nvPr/>
        </p:nvSpPr>
        <p:spPr>
          <a:xfrm>
            <a:off x="7285696" y="-117800"/>
            <a:ext cx="2222088" cy="1407397"/>
          </a:xfrm>
          <a:custGeom>
            <a:rect b="b" l="l" r="r" t="t"/>
            <a:pathLst>
              <a:path extrusionOk="0" h="33412" w="52753">
                <a:moveTo>
                  <a:pt x="29674" y="0"/>
                </a:moveTo>
                <a:cubicBezTo>
                  <a:pt x="29284" y="52"/>
                  <a:pt x="28921" y="234"/>
                  <a:pt x="28635" y="493"/>
                </a:cubicBezTo>
                <a:cubicBezTo>
                  <a:pt x="24741" y="3427"/>
                  <a:pt x="23235" y="8645"/>
                  <a:pt x="23261" y="13500"/>
                </a:cubicBezTo>
                <a:cubicBezTo>
                  <a:pt x="22509" y="9709"/>
                  <a:pt x="23391" y="5789"/>
                  <a:pt x="24248" y="2025"/>
                </a:cubicBezTo>
                <a:cubicBezTo>
                  <a:pt x="24089" y="2022"/>
                  <a:pt x="23930" y="2020"/>
                  <a:pt x="23770" y="2020"/>
                </a:cubicBezTo>
                <a:cubicBezTo>
                  <a:pt x="22652" y="2020"/>
                  <a:pt x="21519" y="2100"/>
                  <a:pt x="20406" y="2259"/>
                </a:cubicBezTo>
                <a:cubicBezTo>
                  <a:pt x="16615" y="2778"/>
                  <a:pt x="13007" y="4180"/>
                  <a:pt x="9892" y="6360"/>
                </a:cubicBezTo>
                <a:cubicBezTo>
                  <a:pt x="9632" y="6516"/>
                  <a:pt x="9372" y="6698"/>
                  <a:pt x="9165" y="6932"/>
                </a:cubicBezTo>
                <a:cubicBezTo>
                  <a:pt x="9061" y="7035"/>
                  <a:pt x="8983" y="7165"/>
                  <a:pt x="8905" y="7295"/>
                </a:cubicBezTo>
                <a:cubicBezTo>
                  <a:pt x="8723" y="7788"/>
                  <a:pt x="8672" y="8307"/>
                  <a:pt x="8749" y="8801"/>
                </a:cubicBezTo>
                <a:cubicBezTo>
                  <a:pt x="8879" y="10540"/>
                  <a:pt x="9009" y="12279"/>
                  <a:pt x="9139" y="14019"/>
                </a:cubicBezTo>
                <a:cubicBezTo>
                  <a:pt x="8646" y="12721"/>
                  <a:pt x="8360" y="11371"/>
                  <a:pt x="8360" y="9995"/>
                </a:cubicBezTo>
                <a:cubicBezTo>
                  <a:pt x="8126" y="9891"/>
                  <a:pt x="7893" y="9839"/>
                  <a:pt x="7659" y="9839"/>
                </a:cubicBezTo>
                <a:cubicBezTo>
                  <a:pt x="7583" y="9832"/>
                  <a:pt x="7508" y="9829"/>
                  <a:pt x="7432" y="9829"/>
                </a:cubicBezTo>
                <a:cubicBezTo>
                  <a:pt x="6364" y="9829"/>
                  <a:pt x="5300" y="10496"/>
                  <a:pt x="4622" y="11345"/>
                </a:cubicBezTo>
                <a:cubicBezTo>
                  <a:pt x="3713" y="12435"/>
                  <a:pt x="3272" y="13811"/>
                  <a:pt x="2701" y="15109"/>
                </a:cubicBezTo>
                <a:cubicBezTo>
                  <a:pt x="2311" y="16070"/>
                  <a:pt x="1740" y="16926"/>
                  <a:pt x="1013" y="17627"/>
                </a:cubicBezTo>
                <a:cubicBezTo>
                  <a:pt x="702" y="17913"/>
                  <a:pt x="364" y="18121"/>
                  <a:pt x="1" y="18276"/>
                </a:cubicBezTo>
                <a:cubicBezTo>
                  <a:pt x="312" y="18276"/>
                  <a:pt x="624" y="18224"/>
                  <a:pt x="935" y="18172"/>
                </a:cubicBezTo>
                <a:cubicBezTo>
                  <a:pt x="3350" y="17757"/>
                  <a:pt x="5556" y="16433"/>
                  <a:pt x="7841" y="15499"/>
                </a:cubicBezTo>
                <a:cubicBezTo>
                  <a:pt x="10502" y="14398"/>
                  <a:pt x="13378" y="13862"/>
                  <a:pt x="16259" y="13862"/>
                </a:cubicBezTo>
                <a:cubicBezTo>
                  <a:pt x="21191" y="13862"/>
                  <a:pt x="26137" y="15433"/>
                  <a:pt x="30037" y="18432"/>
                </a:cubicBezTo>
                <a:cubicBezTo>
                  <a:pt x="34918" y="22196"/>
                  <a:pt x="38033" y="27752"/>
                  <a:pt x="40447" y="33411"/>
                </a:cubicBezTo>
                <a:cubicBezTo>
                  <a:pt x="43407" y="31179"/>
                  <a:pt x="47950" y="32451"/>
                  <a:pt x="51143" y="30504"/>
                </a:cubicBezTo>
                <a:cubicBezTo>
                  <a:pt x="51792" y="30166"/>
                  <a:pt x="52312" y="29569"/>
                  <a:pt x="52545" y="28868"/>
                </a:cubicBezTo>
                <a:cubicBezTo>
                  <a:pt x="52753" y="28115"/>
                  <a:pt x="52493" y="27311"/>
                  <a:pt x="52208" y="26584"/>
                </a:cubicBezTo>
                <a:cubicBezTo>
                  <a:pt x="50988" y="23520"/>
                  <a:pt x="49352" y="20639"/>
                  <a:pt x="47353" y="18017"/>
                </a:cubicBezTo>
                <a:cubicBezTo>
                  <a:pt x="47223" y="17835"/>
                  <a:pt x="47093" y="17705"/>
                  <a:pt x="46912" y="17601"/>
                </a:cubicBezTo>
                <a:cubicBezTo>
                  <a:pt x="46770" y="17551"/>
                  <a:pt x="46624" y="17528"/>
                  <a:pt x="46480" y="17528"/>
                </a:cubicBezTo>
                <a:cubicBezTo>
                  <a:pt x="46253" y="17528"/>
                  <a:pt x="46027" y="17584"/>
                  <a:pt x="45821" y="17679"/>
                </a:cubicBezTo>
                <a:cubicBezTo>
                  <a:pt x="42628" y="18925"/>
                  <a:pt x="39539" y="20431"/>
                  <a:pt x="36631" y="22222"/>
                </a:cubicBezTo>
                <a:cubicBezTo>
                  <a:pt x="38630" y="19367"/>
                  <a:pt x="41564" y="17238"/>
                  <a:pt x="44939" y="16277"/>
                </a:cubicBezTo>
                <a:cubicBezTo>
                  <a:pt x="45172" y="16225"/>
                  <a:pt x="45380" y="16096"/>
                  <a:pt x="45536" y="15940"/>
                </a:cubicBezTo>
                <a:cubicBezTo>
                  <a:pt x="45640" y="15654"/>
                  <a:pt x="45614" y="15343"/>
                  <a:pt x="45432" y="15083"/>
                </a:cubicBezTo>
                <a:cubicBezTo>
                  <a:pt x="44757" y="13603"/>
                  <a:pt x="43978" y="12176"/>
                  <a:pt x="43121" y="10800"/>
                </a:cubicBezTo>
                <a:cubicBezTo>
                  <a:pt x="43018" y="10618"/>
                  <a:pt x="42914" y="10488"/>
                  <a:pt x="42758" y="10410"/>
                </a:cubicBezTo>
                <a:cubicBezTo>
                  <a:pt x="42678" y="10386"/>
                  <a:pt x="42597" y="10374"/>
                  <a:pt x="42518" y="10374"/>
                </a:cubicBezTo>
                <a:cubicBezTo>
                  <a:pt x="42343" y="10374"/>
                  <a:pt x="42174" y="10433"/>
                  <a:pt x="42031" y="10540"/>
                </a:cubicBezTo>
                <a:cubicBezTo>
                  <a:pt x="38578" y="12331"/>
                  <a:pt x="35723" y="15109"/>
                  <a:pt x="33879" y="18536"/>
                </a:cubicBezTo>
                <a:cubicBezTo>
                  <a:pt x="34476" y="14486"/>
                  <a:pt x="36579" y="10826"/>
                  <a:pt x="39721" y="8230"/>
                </a:cubicBezTo>
                <a:cubicBezTo>
                  <a:pt x="39928" y="8074"/>
                  <a:pt x="40162" y="7892"/>
                  <a:pt x="40188" y="7606"/>
                </a:cubicBezTo>
                <a:cubicBezTo>
                  <a:pt x="40214" y="7321"/>
                  <a:pt x="39980" y="7061"/>
                  <a:pt x="39747" y="6880"/>
                </a:cubicBezTo>
                <a:cubicBezTo>
                  <a:pt x="37047" y="4413"/>
                  <a:pt x="34061" y="2259"/>
                  <a:pt x="30920" y="415"/>
                </a:cubicBezTo>
                <a:cubicBezTo>
                  <a:pt x="30556" y="156"/>
                  <a:pt x="30115" y="0"/>
                  <a:pt x="29674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noFill/>
      </p:bgPr>
    </p:bg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s">
  <p:cSld name="CUSTOM"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3"/>
          <p:cNvSpPr/>
          <p:nvPr/>
        </p:nvSpPr>
        <p:spPr>
          <a:xfrm flipH="1" rot="-5400000">
            <a:off x="7556963" y="3486188"/>
            <a:ext cx="1729325" cy="2363675"/>
          </a:xfrm>
          <a:custGeom>
            <a:rect b="b" l="l" r="r" t="t"/>
            <a:pathLst>
              <a:path extrusionOk="0" h="94547" w="69173">
                <a:moveTo>
                  <a:pt x="42342" y="0"/>
                </a:moveTo>
                <a:cubicBezTo>
                  <a:pt x="41960" y="0"/>
                  <a:pt x="41572" y="12"/>
                  <a:pt x="41178" y="37"/>
                </a:cubicBezTo>
                <a:cubicBezTo>
                  <a:pt x="34943" y="100"/>
                  <a:pt x="28729" y="3762"/>
                  <a:pt x="25381" y="11608"/>
                </a:cubicBezTo>
                <a:cubicBezTo>
                  <a:pt x="21092" y="21630"/>
                  <a:pt x="22159" y="36235"/>
                  <a:pt x="16405" y="44395"/>
                </a:cubicBezTo>
                <a:cubicBezTo>
                  <a:pt x="12513" y="49919"/>
                  <a:pt x="6319" y="51070"/>
                  <a:pt x="3223" y="57682"/>
                </a:cubicBezTo>
                <a:cubicBezTo>
                  <a:pt x="1" y="64628"/>
                  <a:pt x="1946" y="75027"/>
                  <a:pt x="6194" y="80551"/>
                </a:cubicBezTo>
                <a:cubicBezTo>
                  <a:pt x="10441" y="86096"/>
                  <a:pt x="16279" y="87770"/>
                  <a:pt x="21866" y="88251"/>
                </a:cubicBezTo>
                <a:cubicBezTo>
                  <a:pt x="27431" y="88711"/>
                  <a:pt x="33102" y="88209"/>
                  <a:pt x="38521" y="90260"/>
                </a:cubicBezTo>
                <a:cubicBezTo>
                  <a:pt x="39441" y="90615"/>
                  <a:pt x="40320" y="91034"/>
                  <a:pt x="41178" y="91536"/>
                </a:cubicBezTo>
                <a:cubicBezTo>
                  <a:pt x="44721" y="93604"/>
                  <a:pt x="48139" y="94547"/>
                  <a:pt x="51281" y="94547"/>
                </a:cubicBezTo>
                <a:cubicBezTo>
                  <a:pt x="61775" y="94547"/>
                  <a:pt x="69173" y="84022"/>
                  <a:pt x="67772" y="69755"/>
                </a:cubicBezTo>
                <a:cubicBezTo>
                  <a:pt x="65959" y="51477"/>
                  <a:pt x="67108" y="0"/>
                  <a:pt x="4234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7" name="Google Shape;307;p13"/>
          <p:cNvSpPr/>
          <p:nvPr/>
        </p:nvSpPr>
        <p:spPr>
          <a:xfrm>
            <a:off x="7533163" y="4167301"/>
            <a:ext cx="1776930" cy="1632860"/>
          </a:xfrm>
          <a:custGeom>
            <a:rect b="b" l="l" r="r" t="t"/>
            <a:pathLst>
              <a:path extrusionOk="0" h="57088" w="62125">
                <a:moveTo>
                  <a:pt x="32927" y="489"/>
                </a:moveTo>
                <a:cubicBezTo>
                  <a:pt x="33499" y="489"/>
                  <a:pt x="34068" y="539"/>
                  <a:pt x="34632" y="649"/>
                </a:cubicBezTo>
                <a:cubicBezTo>
                  <a:pt x="38942" y="5426"/>
                  <a:pt x="42966" y="10462"/>
                  <a:pt x="46678" y="15758"/>
                </a:cubicBezTo>
                <a:cubicBezTo>
                  <a:pt x="46717" y="15817"/>
                  <a:pt x="46800" y="15846"/>
                  <a:pt x="46872" y="15846"/>
                </a:cubicBezTo>
                <a:cubicBezTo>
                  <a:pt x="46896" y="15846"/>
                  <a:pt x="46918" y="15843"/>
                  <a:pt x="46938" y="15836"/>
                </a:cubicBezTo>
                <a:cubicBezTo>
                  <a:pt x="47042" y="15784"/>
                  <a:pt x="47119" y="15680"/>
                  <a:pt x="47119" y="15576"/>
                </a:cubicBezTo>
                <a:cubicBezTo>
                  <a:pt x="46652" y="10203"/>
                  <a:pt x="42758" y="6075"/>
                  <a:pt x="38423" y="1999"/>
                </a:cubicBezTo>
                <a:cubicBezTo>
                  <a:pt x="40336" y="1653"/>
                  <a:pt x="42291" y="1471"/>
                  <a:pt x="44251" y="1471"/>
                </a:cubicBezTo>
                <a:cubicBezTo>
                  <a:pt x="44497" y="1471"/>
                  <a:pt x="44744" y="1474"/>
                  <a:pt x="44991" y="1480"/>
                </a:cubicBezTo>
                <a:cubicBezTo>
                  <a:pt x="47197" y="1532"/>
                  <a:pt x="48833" y="1817"/>
                  <a:pt x="50235" y="2388"/>
                </a:cubicBezTo>
                <a:cubicBezTo>
                  <a:pt x="51948" y="3089"/>
                  <a:pt x="53428" y="4284"/>
                  <a:pt x="54856" y="5452"/>
                </a:cubicBezTo>
                <a:lnTo>
                  <a:pt x="58958" y="8853"/>
                </a:lnTo>
                <a:cubicBezTo>
                  <a:pt x="60282" y="9943"/>
                  <a:pt x="61606" y="11267"/>
                  <a:pt x="61346" y="12773"/>
                </a:cubicBezTo>
                <a:cubicBezTo>
                  <a:pt x="61164" y="13889"/>
                  <a:pt x="60178" y="14642"/>
                  <a:pt x="59321" y="14953"/>
                </a:cubicBezTo>
                <a:cubicBezTo>
                  <a:pt x="58360" y="15343"/>
                  <a:pt x="57296" y="15395"/>
                  <a:pt x="56284" y="15473"/>
                </a:cubicBezTo>
                <a:lnTo>
                  <a:pt x="56076" y="15473"/>
                </a:lnTo>
                <a:cubicBezTo>
                  <a:pt x="42161" y="16329"/>
                  <a:pt x="29492" y="21625"/>
                  <a:pt x="20458" y="30400"/>
                </a:cubicBezTo>
                <a:cubicBezTo>
                  <a:pt x="20253" y="30564"/>
                  <a:pt x="20420" y="30825"/>
                  <a:pt x="20615" y="30825"/>
                </a:cubicBezTo>
                <a:cubicBezTo>
                  <a:pt x="20667" y="30825"/>
                  <a:pt x="20720" y="30807"/>
                  <a:pt x="20769" y="30763"/>
                </a:cubicBezTo>
                <a:cubicBezTo>
                  <a:pt x="31205" y="22690"/>
                  <a:pt x="43796" y="17939"/>
                  <a:pt x="56933" y="17056"/>
                </a:cubicBezTo>
                <a:cubicBezTo>
                  <a:pt x="57047" y="17048"/>
                  <a:pt x="57165" y="17043"/>
                  <a:pt x="57284" y="17043"/>
                </a:cubicBezTo>
                <a:cubicBezTo>
                  <a:pt x="57896" y="17043"/>
                  <a:pt x="58528" y="17175"/>
                  <a:pt x="58724" y="17653"/>
                </a:cubicBezTo>
                <a:cubicBezTo>
                  <a:pt x="58802" y="17991"/>
                  <a:pt x="58776" y="18328"/>
                  <a:pt x="58620" y="18614"/>
                </a:cubicBezTo>
                <a:cubicBezTo>
                  <a:pt x="57841" y="20639"/>
                  <a:pt x="55842" y="21703"/>
                  <a:pt x="54752" y="22144"/>
                </a:cubicBezTo>
                <a:cubicBezTo>
                  <a:pt x="53298" y="22742"/>
                  <a:pt x="51740" y="23001"/>
                  <a:pt x="50209" y="23261"/>
                </a:cubicBezTo>
                <a:lnTo>
                  <a:pt x="49352" y="23417"/>
                </a:lnTo>
                <a:cubicBezTo>
                  <a:pt x="42421" y="24637"/>
                  <a:pt x="35749" y="27077"/>
                  <a:pt x="29284" y="29465"/>
                </a:cubicBezTo>
                <a:cubicBezTo>
                  <a:pt x="32322" y="26454"/>
                  <a:pt x="35826" y="23962"/>
                  <a:pt x="39643" y="22041"/>
                </a:cubicBezTo>
                <a:cubicBezTo>
                  <a:pt x="39885" y="21919"/>
                  <a:pt x="39765" y="21594"/>
                  <a:pt x="39516" y="21594"/>
                </a:cubicBezTo>
                <a:cubicBezTo>
                  <a:pt x="39498" y="21594"/>
                  <a:pt x="39480" y="21596"/>
                  <a:pt x="39461" y="21599"/>
                </a:cubicBezTo>
                <a:cubicBezTo>
                  <a:pt x="35982" y="22560"/>
                  <a:pt x="32763" y="24273"/>
                  <a:pt x="30011" y="26636"/>
                </a:cubicBezTo>
                <a:cubicBezTo>
                  <a:pt x="29700" y="26895"/>
                  <a:pt x="29388" y="27181"/>
                  <a:pt x="29051" y="27466"/>
                </a:cubicBezTo>
                <a:cubicBezTo>
                  <a:pt x="27986" y="28453"/>
                  <a:pt x="26870" y="29439"/>
                  <a:pt x="25546" y="30011"/>
                </a:cubicBezTo>
                <a:cubicBezTo>
                  <a:pt x="25001" y="30244"/>
                  <a:pt x="24430" y="30452"/>
                  <a:pt x="23833" y="30608"/>
                </a:cubicBezTo>
                <a:cubicBezTo>
                  <a:pt x="23236" y="30789"/>
                  <a:pt x="22638" y="30971"/>
                  <a:pt x="22067" y="31205"/>
                </a:cubicBezTo>
                <a:cubicBezTo>
                  <a:pt x="19964" y="32139"/>
                  <a:pt x="18485" y="33957"/>
                  <a:pt x="17109" y="35722"/>
                </a:cubicBezTo>
                <a:cubicBezTo>
                  <a:pt x="11346" y="43276"/>
                  <a:pt x="8438" y="49793"/>
                  <a:pt x="7971" y="56205"/>
                </a:cubicBezTo>
                <a:cubicBezTo>
                  <a:pt x="7685" y="55582"/>
                  <a:pt x="7841" y="54725"/>
                  <a:pt x="7997" y="53920"/>
                </a:cubicBezTo>
                <a:lnTo>
                  <a:pt x="8048" y="53661"/>
                </a:lnTo>
                <a:cubicBezTo>
                  <a:pt x="8568" y="50675"/>
                  <a:pt x="7348" y="47638"/>
                  <a:pt x="6361" y="45639"/>
                </a:cubicBezTo>
                <a:cubicBezTo>
                  <a:pt x="6075" y="44990"/>
                  <a:pt x="5738" y="44341"/>
                  <a:pt x="5426" y="43718"/>
                </a:cubicBezTo>
                <a:cubicBezTo>
                  <a:pt x="4518" y="41978"/>
                  <a:pt x="3583" y="40161"/>
                  <a:pt x="3090" y="38214"/>
                </a:cubicBezTo>
                <a:cubicBezTo>
                  <a:pt x="2934" y="37695"/>
                  <a:pt x="2830" y="37046"/>
                  <a:pt x="3116" y="36579"/>
                </a:cubicBezTo>
                <a:cubicBezTo>
                  <a:pt x="3505" y="36007"/>
                  <a:pt x="4362" y="35930"/>
                  <a:pt x="5167" y="35930"/>
                </a:cubicBezTo>
                <a:lnTo>
                  <a:pt x="15395" y="35826"/>
                </a:lnTo>
                <a:cubicBezTo>
                  <a:pt x="15681" y="35800"/>
                  <a:pt x="15707" y="35410"/>
                  <a:pt x="15447" y="35332"/>
                </a:cubicBezTo>
                <a:cubicBezTo>
                  <a:pt x="10541" y="34294"/>
                  <a:pt x="5556" y="33619"/>
                  <a:pt x="572" y="33359"/>
                </a:cubicBezTo>
                <a:cubicBezTo>
                  <a:pt x="1610" y="28894"/>
                  <a:pt x="3220" y="24585"/>
                  <a:pt x="5349" y="20535"/>
                </a:cubicBezTo>
                <a:cubicBezTo>
                  <a:pt x="5582" y="20068"/>
                  <a:pt x="5868" y="19600"/>
                  <a:pt x="6283" y="19393"/>
                </a:cubicBezTo>
                <a:cubicBezTo>
                  <a:pt x="6469" y="19306"/>
                  <a:pt x="6679" y="19272"/>
                  <a:pt x="6907" y="19272"/>
                </a:cubicBezTo>
                <a:cubicBezTo>
                  <a:pt x="7156" y="19272"/>
                  <a:pt x="7426" y="19312"/>
                  <a:pt x="7711" y="19367"/>
                </a:cubicBezTo>
                <a:cubicBezTo>
                  <a:pt x="13344" y="20379"/>
                  <a:pt x="18874" y="21963"/>
                  <a:pt x="24222" y="24040"/>
                </a:cubicBezTo>
                <a:cubicBezTo>
                  <a:pt x="24264" y="24062"/>
                  <a:pt x="24304" y="24072"/>
                  <a:pt x="24341" y="24072"/>
                </a:cubicBezTo>
                <a:cubicBezTo>
                  <a:pt x="24558" y="24072"/>
                  <a:pt x="24673" y="23735"/>
                  <a:pt x="24430" y="23624"/>
                </a:cubicBezTo>
                <a:cubicBezTo>
                  <a:pt x="19238" y="20353"/>
                  <a:pt x="13526" y="17991"/>
                  <a:pt x="7529" y="16641"/>
                </a:cubicBezTo>
                <a:cubicBezTo>
                  <a:pt x="6724" y="16459"/>
                  <a:pt x="6335" y="16200"/>
                  <a:pt x="6283" y="15836"/>
                </a:cubicBezTo>
                <a:cubicBezTo>
                  <a:pt x="6179" y="15395"/>
                  <a:pt x="6647" y="14979"/>
                  <a:pt x="7010" y="14694"/>
                </a:cubicBezTo>
                <a:cubicBezTo>
                  <a:pt x="10177" y="12124"/>
                  <a:pt x="13526" y="9631"/>
                  <a:pt x="16979" y="7295"/>
                </a:cubicBezTo>
                <a:cubicBezTo>
                  <a:pt x="18130" y="6521"/>
                  <a:pt x="19349" y="5814"/>
                  <a:pt x="20540" y="5814"/>
                </a:cubicBezTo>
                <a:cubicBezTo>
                  <a:pt x="20826" y="5814"/>
                  <a:pt x="21111" y="5855"/>
                  <a:pt x="21392" y="5945"/>
                </a:cubicBezTo>
                <a:cubicBezTo>
                  <a:pt x="22327" y="6231"/>
                  <a:pt x="23028" y="7035"/>
                  <a:pt x="23703" y="7814"/>
                </a:cubicBezTo>
                <a:lnTo>
                  <a:pt x="23755" y="7866"/>
                </a:lnTo>
                <a:cubicBezTo>
                  <a:pt x="27493" y="12150"/>
                  <a:pt x="31855" y="15836"/>
                  <a:pt x="36683" y="18822"/>
                </a:cubicBezTo>
                <a:cubicBezTo>
                  <a:pt x="36721" y="18841"/>
                  <a:pt x="36759" y="18849"/>
                  <a:pt x="36796" y="18849"/>
                </a:cubicBezTo>
                <a:cubicBezTo>
                  <a:pt x="36957" y="18849"/>
                  <a:pt x="37080" y="18680"/>
                  <a:pt x="36995" y="18510"/>
                </a:cubicBezTo>
                <a:cubicBezTo>
                  <a:pt x="34840" y="14590"/>
                  <a:pt x="31309" y="11682"/>
                  <a:pt x="27908" y="8879"/>
                </a:cubicBezTo>
                <a:cubicBezTo>
                  <a:pt x="26740" y="7918"/>
                  <a:pt x="25520" y="6906"/>
                  <a:pt x="24404" y="5893"/>
                </a:cubicBezTo>
                <a:cubicBezTo>
                  <a:pt x="23859" y="5400"/>
                  <a:pt x="23287" y="4803"/>
                  <a:pt x="23365" y="4154"/>
                </a:cubicBezTo>
                <a:cubicBezTo>
                  <a:pt x="23443" y="3375"/>
                  <a:pt x="24352" y="2882"/>
                  <a:pt x="25131" y="2570"/>
                </a:cubicBezTo>
                <a:cubicBezTo>
                  <a:pt x="27799" y="1469"/>
                  <a:pt x="30398" y="489"/>
                  <a:pt x="32927" y="489"/>
                </a:cubicBezTo>
                <a:close/>
                <a:moveTo>
                  <a:pt x="32923" y="0"/>
                </a:moveTo>
                <a:cubicBezTo>
                  <a:pt x="30306" y="0"/>
                  <a:pt x="27648" y="997"/>
                  <a:pt x="24923" y="2129"/>
                </a:cubicBezTo>
                <a:cubicBezTo>
                  <a:pt x="24014" y="2492"/>
                  <a:pt x="22950" y="3063"/>
                  <a:pt x="22872" y="4128"/>
                </a:cubicBezTo>
                <a:cubicBezTo>
                  <a:pt x="22768" y="4985"/>
                  <a:pt x="23417" y="5685"/>
                  <a:pt x="24040" y="6257"/>
                </a:cubicBezTo>
                <a:cubicBezTo>
                  <a:pt x="25183" y="7295"/>
                  <a:pt x="26403" y="8282"/>
                  <a:pt x="27597" y="9268"/>
                </a:cubicBezTo>
                <a:cubicBezTo>
                  <a:pt x="30686" y="11838"/>
                  <a:pt x="33905" y="14486"/>
                  <a:pt x="36060" y="17887"/>
                </a:cubicBezTo>
                <a:cubicBezTo>
                  <a:pt x="31621" y="15005"/>
                  <a:pt x="27597" y="11527"/>
                  <a:pt x="24118" y="7555"/>
                </a:cubicBezTo>
                <a:lnTo>
                  <a:pt x="24066" y="7477"/>
                </a:lnTo>
                <a:cubicBezTo>
                  <a:pt x="23339" y="6672"/>
                  <a:pt x="22587" y="5815"/>
                  <a:pt x="21522" y="5478"/>
                </a:cubicBezTo>
                <a:cubicBezTo>
                  <a:pt x="21195" y="5374"/>
                  <a:pt x="20867" y="5327"/>
                  <a:pt x="20539" y="5327"/>
                </a:cubicBezTo>
                <a:cubicBezTo>
                  <a:pt x="19227" y="5327"/>
                  <a:pt x="17919" y="6075"/>
                  <a:pt x="16693" y="6906"/>
                </a:cubicBezTo>
                <a:cubicBezTo>
                  <a:pt x="13241" y="9242"/>
                  <a:pt x="9866" y="11734"/>
                  <a:pt x="6699" y="14330"/>
                </a:cubicBezTo>
                <a:cubicBezTo>
                  <a:pt x="6231" y="14694"/>
                  <a:pt x="5660" y="15239"/>
                  <a:pt x="5790" y="15940"/>
                </a:cubicBezTo>
                <a:cubicBezTo>
                  <a:pt x="5946" y="16797"/>
                  <a:pt x="7010" y="17030"/>
                  <a:pt x="7399" y="17134"/>
                </a:cubicBezTo>
                <a:cubicBezTo>
                  <a:pt x="12436" y="18250"/>
                  <a:pt x="17291" y="20120"/>
                  <a:pt x="21808" y="22638"/>
                </a:cubicBezTo>
                <a:cubicBezTo>
                  <a:pt x="17239" y="21002"/>
                  <a:pt x="12566" y="19756"/>
                  <a:pt x="7789" y="18899"/>
                </a:cubicBezTo>
                <a:cubicBezTo>
                  <a:pt x="7467" y="18846"/>
                  <a:pt x="7159" y="18792"/>
                  <a:pt x="6862" y="18792"/>
                </a:cubicBezTo>
                <a:cubicBezTo>
                  <a:pt x="6583" y="18792"/>
                  <a:pt x="6313" y="18839"/>
                  <a:pt x="6050" y="18977"/>
                </a:cubicBezTo>
                <a:cubicBezTo>
                  <a:pt x="5478" y="19237"/>
                  <a:pt x="5167" y="19782"/>
                  <a:pt x="4881" y="20327"/>
                </a:cubicBezTo>
                <a:cubicBezTo>
                  <a:pt x="2727" y="24507"/>
                  <a:pt x="1091" y="28946"/>
                  <a:pt x="27" y="33541"/>
                </a:cubicBezTo>
                <a:cubicBezTo>
                  <a:pt x="1" y="33593"/>
                  <a:pt x="27" y="33671"/>
                  <a:pt x="79" y="33723"/>
                </a:cubicBezTo>
                <a:cubicBezTo>
                  <a:pt x="105" y="33801"/>
                  <a:pt x="182" y="33827"/>
                  <a:pt x="260" y="33827"/>
                </a:cubicBezTo>
                <a:cubicBezTo>
                  <a:pt x="4544" y="34060"/>
                  <a:pt x="8827" y="34580"/>
                  <a:pt x="13059" y="35358"/>
                </a:cubicBezTo>
                <a:lnTo>
                  <a:pt x="5141" y="35436"/>
                </a:lnTo>
                <a:cubicBezTo>
                  <a:pt x="4232" y="35462"/>
                  <a:pt x="3220" y="35566"/>
                  <a:pt x="2701" y="36345"/>
                </a:cubicBezTo>
                <a:cubicBezTo>
                  <a:pt x="2311" y="36968"/>
                  <a:pt x="2441" y="37747"/>
                  <a:pt x="2597" y="38344"/>
                </a:cubicBezTo>
                <a:cubicBezTo>
                  <a:pt x="3116" y="40317"/>
                  <a:pt x="4076" y="42186"/>
                  <a:pt x="4985" y="43951"/>
                </a:cubicBezTo>
                <a:cubicBezTo>
                  <a:pt x="5271" y="44574"/>
                  <a:pt x="5634" y="45198"/>
                  <a:pt x="5920" y="45847"/>
                </a:cubicBezTo>
                <a:cubicBezTo>
                  <a:pt x="6854" y="47820"/>
                  <a:pt x="8048" y="50727"/>
                  <a:pt x="7555" y="53609"/>
                </a:cubicBezTo>
                <a:lnTo>
                  <a:pt x="7503" y="53868"/>
                </a:lnTo>
                <a:cubicBezTo>
                  <a:pt x="7322" y="54959"/>
                  <a:pt x="7062" y="56309"/>
                  <a:pt x="8048" y="57036"/>
                </a:cubicBezTo>
                <a:cubicBezTo>
                  <a:pt x="8074" y="57062"/>
                  <a:pt x="8126" y="57062"/>
                  <a:pt x="8178" y="57087"/>
                </a:cubicBezTo>
                <a:cubicBezTo>
                  <a:pt x="8204" y="57087"/>
                  <a:pt x="8256" y="57062"/>
                  <a:pt x="8282" y="57062"/>
                </a:cubicBezTo>
                <a:cubicBezTo>
                  <a:pt x="8360" y="57036"/>
                  <a:pt x="8412" y="56932"/>
                  <a:pt x="8412" y="56854"/>
                </a:cubicBezTo>
                <a:cubicBezTo>
                  <a:pt x="8749" y="50364"/>
                  <a:pt x="11631" y="43744"/>
                  <a:pt x="17498" y="36033"/>
                </a:cubicBezTo>
                <a:cubicBezTo>
                  <a:pt x="18822" y="34294"/>
                  <a:pt x="20276" y="32555"/>
                  <a:pt x="22275" y="31672"/>
                </a:cubicBezTo>
                <a:cubicBezTo>
                  <a:pt x="22820" y="31438"/>
                  <a:pt x="23391" y="31231"/>
                  <a:pt x="23962" y="31075"/>
                </a:cubicBezTo>
                <a:cubicBezTo>
                  <a:pt x="24585" y="30919"/>
                  <a:pt x="25183" y="30711"/>
                  <a:pt x="25754" y="30478"/>
                </a:cubicBezTo>
                <a:cubicBezTo>
                  <a:pt x="27130" y="29855"/>
                  <a:pt x="28272" y="28842"/>
                  <a:pt x="29388" y="27856"/>
                </a:cubicBezTo>
                <a:cubicBezTo>
                  <a:pt x="29700" y="27570"/>
                  <a:pt x="29985" y="27285"/>
                  <a:pt x="30323" y="26999"/>
                </a:cubicBezTo>
                <a:cubicBezTo>
                  <a:pt x="32296" y="25338"/>
                  <a:pt x="34502" y="23988"/>
                  <a:pt x="36891" y="23001"/>
                </a:cubicBezTo>
                <a:lnTo>
                  <a:pt x="36891" y="23001"/>
                </a:lnTo>
                <a:cubicBezTo>
                  <a:pt x="33672" y="24896"/>
                  <a:pt x="30738" y="27207"/>
                  <a:pt x="28168" y="29907"/>
                </a:cubicBezTo>
                <a:cubicBezTo>
                  <a:pt x="28090" y="29985"/>
                  <a:pt x="28064" y="30114"/>
                  <a:pt x="28142" y="30192"/>
                </a:cubicBezTo>
                <a:cubicBezTo>
                  <a:pt x="28182" y="30272"/>
                  <a:pt x="28267" y="30305"/>
                  <a:pt x="28351" y="30305"/>
                </a:cubicBezTo>
                <a:cubicBezTo>
                  <a:pt x="28377" y="30305"/>
                  <a:pt x="28403" y="30302"/>
                  <a:pt x="28428" y="30296"/>
                </a:cubicBezTo>
                <a:cubicBezTo>
                  <a:pt x="35177" y="27778"/>
                  <a:pt x="42161" y="25182"/>
                  <a:pt x="49430" y="23884"/>
                </a:cubicBezTo>
                <a:lnTo>
                  <a:pt x="50261" y="23728"/>
                </a:lnTo>
                <a:cubicBezTo>
                  <a:pt x="51818" y="23468"/>
                  <a:pt x="53428" y="23183"/>
                  <a:pt x="54908" y="22586"/>
                </a:cubicBezTo>
                <a:cubicBezTo>
                  <a:pt x="56959" y="21755"/>
                  <a:pt x="58412" y="20405"/>
                  <a:pt x="59061" y="18796"/>
                </a:cubicBezTo>
                <a:cubicBezTo>
                  <a:pt x="59269" y="18380"/>
                  <a:pt x="59321" y="17887"/>
                  <a:pt x="59191" y="17472"/>
                </a:cubicBezTo>
                <a:cubicBezTo>
                  <a:pt x="58934" y="16841"/>
                  <a:pt x="58299" y="16525"/>
                  <a:pt x="57266" y="16525"/>
                </a:cubicBezTo>
                <a:cubicBezTo>
                  <a:pt x="57151" y="16525"/>
                  <a:pt x="57031" y="16529"/>
                  <a:pt x="56907" y="16537"/>
                </a:cubicBezTo>
                <a:cubicBezTo>
                  <a:pt x="45432" y="17316"/>
                  <a:pt x="34321" y="21028"/>
                  <a:pt x="24689" y="27337"/>
                </a:cubicBezTo>
                <a:cubicBezTo>
                  <a:pt x="33230" y="20691"/>
                  <a:pt x="44212" y="16667"/>
                  <a:pt x="56128" y="15914"/>
                </a:cubicBezTo>
                <a:lnTo>
                  <a:pt x="56310" y="15914"/>
                </a:lnTo>
                <a:cubicBezTo>
                  <a:pt x="57400" y="15914"/>
                  <a:pt x="58490" y="15732"/>
                  <a:pt x="59503" y="15395"/>
                </a:cubicBezTo>
                <a:cubicBezTo>
                  <a:pt x="60489" y="15005"/>
                  <a:pt x="61631" y="14123"/>
                  <a:pt x="61839" y="12825"/>
                </a:cubicBezTo>
                <a:cubicBezTo>
                  <a:pt x="62125" y="11059"/>
                  <a:pt x="60697" y="9631"/>
                  <a:pt x="59269" y="8437"/>
                </a:cubicBezTo>
                <a:lnTo>
                  <a:pt x="55141" y="5062"/>
                </a:lnTo>
                <a:cubicBezTo>
                  <a:pt x="53687" y="3868"/>
                  <a:pt x="52182" y="2648"/>
                  <a:pt x="50416" y="1921"/>
                </a:cubicBezTo>
                <a:cubicBezTo>
                  <a:pt x="48937" y="1324"/>
                  <a:pt x="47249" y="1039"/>
                  <a:pt x="44991" y="987"/>
                </a:cubicBezTo>
                <a:cubicBezTo>
                  <a:pt x="44752" y="981"/>
                  <a:pt x="44513" y="979"/>
                  <a:pt x="44273" y="979"/>
                </a:cubicBezTo>
                <a:cubicBezTo>
                  <a:pt x="42120" y="979"/>
                  <a:pt x="39954" y="1189"/>
                  <a:pt x="37851" y="1610"/>
                </a:cubicBezTo>
                <a:cubicBezTo>
                  <a:pt x="37748" y="1610"/>
                  <a:pt x="37696" y="1688"/>
                  <a:pt x="37670" y="1765"/>
                </a:cubicBezTo>
                <a:cubicBezTo>
                  <a:pt x="37644" y="1869"/>
                  <a:pt x="37670" y="1947"/>
                  <a:pt x="37722" y="2025"/>
                </a:cubicBezTo>
                <a:cubicBezTo>
                  <a:pt x="41875" y="5893"/>
                  <a:pt x="45666" y="9761"/>
                  <a:pt x="46496" y="14668"/>
                </a:cubicBezTo>
                <a:cubicBezTo>
                  <a:pt x="42914" y="9631"/>
                  <a:pt x="39046" y="4829"/>
                  <a:pt x="34918" y="260"/>
                </a:cubicBezTo>
                <a:cubicBezTo>
                  <a:pt x="34892" y="208"/>
                  <a:pt x="34840" y="182"/>
                  <a:pt x="34788" y="182"/>
                </a:cubicBezTo>
                <a:cubicBezTo>
                  <a:pt x="34168" y="57"/>
                  <a:pt x="33547" y="0"/>
                  <a:pt x="329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8" name="Google Shape;308;p13"/>
          <p:cNvSpPr/>
          <p:nvPr/>
        </p:nvSpPr>
        <p:spPr>
          <a:xfrm>
            <a:off x="6224600" y="-1226275"/>
            <a:ext cx="4946525" cy="2244200"/>
          </a:xfrm>
          <a:custGeom>
            <a:rect b="b" l="l" r="r" t="t"/>
            <a:pathLst>
              <a:path extrusionOk="0" h="89768" w="197861">
                <a:moveTo>
                  <a:pt x="106724" y="1"/>
                </a:moveTo>
                <a:cubicBezTo>
                  <a:pt x="69988" y="1"/>
                  <a:pt x="21308" y="15351"/>
                  <a:pt x="7700" y="28169"/>
                </a:cubicBezTo>
                <a:cubicBezTo>
                  <a:pt x="2720" y="33463"/>
                  <a:pt x="0" y="40180"/>
                  <a:pt x="774" y="46812"/>
                </a:cubicBezTo>
                <a:cubicBezTo>
                  <a:pt x="2176" y="58885"/>
                  <a:pt x="14919" y="69452"/>
                  <a:pt x="29816" y="70875"/>
                </a:cubicBezTo>
                <a:cubicBezTo>
                  <a:pt x="31498" y="71038"/>
                  <a:pt x="33200" y="71099"/>
                  <a:pt x="34912" y="71099"/>
                </a:cubicBezTo>
                <a:cubicBezTo>
                  <a:pt x="39929" y="71099"/>
                  <a:pt x="45036" y="70576"/>
                  <a:pt x="49981" y="70576"/>
                </a:cubicBezTo>
                <a:cubicBezTo>
                  <a:pt x="54376" y="70576"/>
                  <a:pt x="58642" y="70989"/>
                  <a:pt x="62603" y="72548"/>
                </a:cubicBezTo>
                <a:cubicBezTo>
                  <a:pt x="71496" y="76064"/>
                  <a:pt x="76727" y="84705"/>
                  <a:pt x="86394" y="86484"/>
                </a:cubicBezTo>
                <a:cubicBezTo>
                  <a:pt x="87629" y="86710"/>
                  <a:pt x="88863" y="86810"/>
                  <a:pt x="90095" y="86810"/>
                </a:cubicBezTo>
                <a:cubicBezTo>
                  <a:pt x="96252" y="86810"/>
                  <a:pt x="102366" y="84314"/>
                  <a:pt x="108363" y="82675"/>
                </a:cubicBezTo>
                <a:cubicBezTo>
                  <a:pt x="114158" y="81080"/>
                  <a:pt x="120268" y="80301"/>
                  <a:pt x="126385" y="80301"/>
                </a:cubicBezTo>
                <a:cubicBezTo>
                  <a:pt x="132461" y="80301"/>
                  <a:pt x="138544" y="81069"/>
                  <a:pt x="144331" y="82571"/>
                </a:cubicBezTo>
                <a:cubicBezTo>
                  <a:pt x="153852" y="87594"/>
                  <a:pt x="160938" y="89767"/>
                  <a:pt x="165984" y="89767"/>
                </a:cubicBezTo>
                <a:cubicBezTo>
                  <a:pt x="197860" y="89767"/>
                  <a:pt x="148230" y="3017"/>
                  <a:pt x="116021" y="362"/>
                </a:cubicBezTo>
                <a:cubicBezTo>
                  <a:pt x="113034" y="117"/>
                  <a:pt x="109924" y="1"/>
                  <a:pt x="106724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9" name="Google Shape;309;p13"/>
          <p:cNvSpPr/>
          <p:nvPr/>
        </p:nvSpPr>
        <p:spPr>
          <a:xfrm>
            <a:off x="-930912" y="4255150"/>
            <a:ext cx="3516225" cy="2316200"/>
          </a:xfrm>
          <a:custGeom>
            <a:rect b="b" l="l" r="r" t="t"/>
            <a:pathLst>
              <a:path extrusionOk="0" h="92648" w="140649">
                <a:moveTo>
                  <a:pt x="114247" y="0"/>
                </a:moveTo>
                <a:cubicBezTo>
                  <a:pt x="114134" y="0"/>
                  <a:pt x="114021" y="1"/>
                  <a:pt x="113908" y="3"/>
                </a:cubicBezTo>
                <a:cubicBezTo>
                  <a:pt x="102714" y="191"/>
                  <a:pt x="93027" y="8121"/>
                  <a:pt x="81833" y="8414"/>
                </a:cubicBezTo>
                <a:cubicBezTo>
                  <a:pt x="81607" y="8420"/>
                  <a:pt x="81381" y="8423"/>
                  <a:pt x="81156" y="8423"/>
                </a:cubicBezTo>
                <a:cubicBezTo>
                  <a:pt x="70107" y="8423"/>
                  <a:pt x="59902" y="1137"/>
                  <a:pt x="49019" y="1137"/>
                </a:cubicBezTo>
                <a:cubicBezTo>
                  <a:pt x="48105" y="1137"/>
                  <a:pt x="47187" y="1189"/>
                  <a:pt x="46263" y="1300"/>
                </a:cubicBezTo>
                <a:cubicBezTo>
                  <a:pt x="36282" y="2493"/>
                  <a:pt x="28833" y="10444"/>
                  <a:pt x="24356" y="18730"/>
                </a:cubicBezTo>
                <a:cubicBezTo>
                  <a:pt x="19899" y="27015"/>
                  <a:pt x="15421" y="36347"/>
                  <a:pt x="11111" y="44863"/>
                </a:cubicBezTo>
                <a:cubicBezTo>
                  <a:pt x="1" y="66833"/>
                  <a:pt x="42287" y="69323"/>
                  <a:pt x="51912" y="84492"/>
                </a:cubicBezTo>
                <a:cubicBezTo>
                  <a:pt x="55575" y="90244"/>
                  <a:pt x="60666" y="92647"/>
                  <a:pt x="66565" y="92647"/>
                </a:cubicBezTo>
                <a:cubicBezTo>
                  <a:pt x="87086" y="92647"/>
                  <a:pt x="117387" y="63564"/>
                  <a:pt x="131380" y="45135"/>
                </a:cubicBezTo>
                <a:cubicBezTo>
                  <a:pt x="137636" y="37226"/>
                  <a:pt x="140649" y="26890"/>
                  <a:pt x="137803" y="17516"/>
                </a:cubicBezTo>
                <a:cubicBezTo>
                  <a:pt x="134883" y="7928"/>
                  <a:pt x="125077" y="0"/>
                  <a:pt x="11424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0" name="Google Shape;310;p13"/>
          <p:cNvSpPr/>
          <p:nvPr/>
        </p:nvSpPr>
        <p:spPr>
          <a:xfrm>
            <a:off x="7090150" y="-516237"/>
            <a:ext cx="2130050" cy="2399875"/>
          </a:xfrm>
          <a:custGeom>
            <a:rect b="b" l="l" r="r" t="t"/>
            <a:pathLst>
              <a:path extrusionOk="0" h="95995" w="85202">
                <a:moveTo>
                  <a:pt x="51731" y="0"/>
                </a:moveTo>
                <a:cubicBezTo>
                  <a:pt x="49973" y="0"/>
                  <a:pt x="48150" y="170"/>
                  <a:pt x="46304" y="520"/>
                </a:cubicBezTo>
                <a:cubicBezTo>
                  <a:pt x="39776" y="1776"/>
                  <a:pt x="34169" y="4454"/>
                  <a:pt x="28749" y="7069"/>
                </a:cubicBezTo>
                <a:cubicBezTo>
                  <a:pt x="24837" y="8953"/>
                  <a:pt x="20777" y="10898"/>
                  <a:pt x="16404" y="12279"/>
                </a:cubicBezTo>
                <a:cubicBezTo>
                  <a:pt x="14851" y="12770"/>
                  <a:pt x="10912" y="13890"/>
                  <a:pt x="7336" y="13890"/>
                </a:cubicBezTo>
                <a:cubicBezTo>
                  <a:pt x="5420" y="13890"/>
                  <a:pt x="3608" y="13568"/>
                  <a:pt x="2323" y="12656"/>
                </a:cubicBezTo>
                <a:cubicBezTo>
                  <a:pt x="1172" y="11840"/>
                  <a:pt x="565" y="10585"/>
                  <a:pt x="523" y="8953"/>
                </a:cubicBezTo>
                <a:lnTo>
                  <a:pt x="0" y="8973"/>
                </a:lnTo>
                <a:cubicBezTo>
                  <a:pt x="42" y="10773"/>
                  <a:pt x="733" y="12154"/>
                  <a:pt x="2030" y="13074"/>
                </a:cubicBezTo>
                <a:cubicBezTo>
                  <a:pt x="3404" y="14055"/>
                  <a:pt x="5327" y="14397"/>
                  <a:pt x="7344" y="14397"/>
                </a:cubicBezTo>
                <a:cubicBezTo>
                  <a:pt x="11009" y="14397"/>
                  <a:pt x="14985" y="13267"/>
                  <a:pt x="16551" y="12782"/>
                </a:cubicBezTo>
                <a:cubicBezTo>
                  <a:pt x="20966" y="11380"/>
                  <a:pt x="25046" y="9434"/>
                  <a:pt x="28979" y="7551"/>
                </a:cubicBezTo>
                <a:cubicBezTo>
                  <a:pt x="34378" y="4956"/>
                  <a:pt x="39943" y="2278"/>
                  <a:pt x="46409" y="1043"/>
                </a:cubicBezTo>
                <a:cubicBezTo>
                  <a:pt x="48222" y="700"/>
                  <a:pt x="50014" y="533"/>
                  <a:pt x="51743" y="533"/>
                </a:cubicBezTo>
                <a:cubicBezTo>
                  <a:pt x="57494" y="533"/>
                  <a:pt x="62540" y="2379"/>
                  <a:pt x="65324" y="5709"/>
                </a:cubicBezTo>
                <a:cubicBezTo>
                  <a:pt x="68086" y="9015"/>
                  <a:pt x="68483" y="13535"/>
                  <a:pt x="66475" y="18787"/>
                </a:cubicBezTo>
                <a:cubicBezTo>
                  <a:pt x="63650" y="26194"/>
                  <a:pt x="59130" y="32659"/>
                  <a:pt x="54778" y="38894"/>
                </a:cubicBezTo>
                <a:cubicBezTo>
                  <a:pt x="52498" y="42158"/>
                  <a:pt x="50133" y="45548"/>
                  <a:pt x="48020" y="49021"/>
                </a:cubicBezTo>
                <a:cubicBezTo>
                  <a:pt x="44107" y="55508"/>
                  <a:pt x="42622" y="61534"/>
                  <a:pt x="43626" y="66911"/>
                </a:cubicBezTo>
                <a:cubicBezTo>
                  <a:pt x="46179" y="80595"/>
                  <a:pt x="61348" y="86516"/>
                  <a:pt x="73547" y="91287"/>
                </a:cubicBezTo>
                <a:cubicBezTo>
                  <a:pt x="75681" y="92124"/>
                  <a:pt x="77731" y="92919"/>
                  <a:pt x="79615" y="93714"/>
                </a:cubicBezTo>
                <a:cubicBezTo>
                  <a:pt x="79949" y="93861"/>
                  <a:pt x="80389" y="94112"/>
                  <a:pt x="80912" y="94363"/>
                </a:cubicBezTo>
                <a:cubicBezTo>
                  <a:pt x="82314" y="95095"/>
                  <a:pt x="84029" y="95974"/>
                  <a:pt x="85180" y="95974"/>
                </a:cubicBezTo>
                <a:lnTo>
                  <a:pt x="85201" y="95995"/>
                </a:lnTo>
                <a:lnTo>
                  <a:pt x="85201" y="95472"/>
                </a:lnTo>
                <a:lnTo>
                  <a:pt x="85159" y="95472"/>
                </a:lnTo>
                <a:cubicBezTo>
                  <a:pt x="84155" y="95472"/>
                  <a:pt x="82418" y="94551"/>
                  <a:pt x="81142" y="93902"/>
                </a:cubicBezTo>
                <a:cubicBezTo>
                  <a:pt x="80619" y="93630"/>
                  <a:pt x="80159" y="93400"/>
                  <a:pt x="79803" y="93233"/>
                </a:cubicBezTo>
                <a:cubicBezTo>
                  <a:pt x="77920" y="92438"/>
                  <a:pt x="75890" y="91643"/>
                  <a:pt x="73735" y="90806"/>
                </a:cubicBezTo>
                <a:cubicBezTo>
                  <a:pt x="61662" y="86077"/>
                  <a:pt x="46618" y="80218"/>
                  <a:pt x="44128" y="66806"/>
                </a:cubicBezTo>
                <a:cubicBezTo>
                  <a:pt x="43166" y="61554"/>
                  <a:pt x="44609" y="55675"/>
                  <a:pt x="48459" y="49293"/>
                </a:cubicBezTo>
                <a:cubicBezTo>
                  <a:pt x="50573" y="45820"/>
                  <a:pt x="52916" y="42451"/>
                  <a:pt x="55197" y="39187"/>
                </a:cubicBezTo>
                <a:cubicBezTo>
                  <a:pt x="59591" y="32910"/>
                  <a:pt x="64110" y="26424"/>
                  <a:pt x="66956" y="18975"/>
                </a:cubicBezTo>
                <a:cubicBezTo>
                  <a:pt x="69048" y="13514"/>
                  <a:pt x="68609" y="8806"/>
                  <a:pt x="65721" y="5375"/>
                </a:cubicBezTo>
                <a:cubicBezTo>
                  <a:pt x="62834" y="1923"/>
                  <a:pt x="57647" y="0"/>
                  <a:pt x="5173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11" name="Google Shape;311;p13"/>
          <p:cNvGrpSpPr/>
          <p:nvPr/>
        </p:nvGrpSpPr>
        <p:grpSpPr>
          <a:xfrm>
            <a:off x="250538" y="3891475"/>
            <a:ext cx="943675" cy="1349650"/>
            <a:chOff x="3586100" y="2929075"/>
            <a:chExt cx="943675" cy="1349650"/>
          </a:xfrm>
        </p:grpSpPr>
        <p:sp>
          <p:nvSpPr>
            <p:cNvPr id="312" name="Google Shape;312;p13"/>
            <p:cNvSpPr/>
            <p:nvPr/>
          </p:nvSpPr>
          <p:spPr>
            <a:xfrm>
              <a:off x="3586100" y="2929075"/>
              <a:ext cx="572800" cy="1055275"/>
            </a:xfrm>
            <a:custGeom>
              <a:rect b="b" l="l" r="r" t="t"/>
              <a:pathLst>
                <a:path extrusionOk="0" h="42211" w="22912">
                  <a:moveTo>
                    <a:pt x="456" y="0"/>
                  </a:moveTo>
                  <a:cubicBezTo>
                    <a:pt x="427" y="0"/>
                    <a:pt x="394" y="4"/>
                    <a:pt x="356" y="14"/>
                  </a:cubicBezTo>
                  <a:cubicBezTo>
                    <a:pt x="84" y="77"/>
                    <a:pt x="168" y="244"/>
                    <a:pt x="147" y="349"/>
                  </a:cubicBezTo>
                  <a:cubicBezTo>
                    <a:pt x="105" y="914"/>
                    <a:pt x="63" y="1458"/>
                    <a:pt x="21" y="2023"/>
                  </a:cubicBezTo>
                  <a:cubicBezTo>
                    <a:pt x="0" y="2692"/>
                    <a:pt x="21" y="3341"/>
                    <a:pt x="126" y="4010"/>
                  </a:cubicBezTo>
                  <a:cubicBezTo>
                    <a:pt x="147" y="4324"/>
                    <a:pt x="126" y="4659"/>
                    <a:pt x="189" y="4994"/>
                  </a:cubicBezTo>
                  <a:cubicBezTo>
                    <a:pt x="377" y="5977"/>
                    <a:pt x="607" y="6961"/>
                    <a:pt x="816" y="7944"/>
                  </a:cubicBezTo>
                  <a:cubicBezTo>
                    <a:pt x="858" y="8132"/>
                    <a:pt x="900" y="8321"/>
                    <a:pt x="921" y="8488"/>
                  </a:cubicBezTo>
                  <a:cubicBezTo>
                    <a:pt x="1277" y="10622"/>
                    <a:pt x="1569" y="12756"/>
                    <a:pt x="1841" y="14891"/>
                  </a:cubicBezTo>
                  <a:cubicBezTo>
                    <a:pt x="1988" y="16146"/>
                    <a:pt x="2176" y="17402"/>
                    <a:pt x="2344" y="18678"/>
                  </a:cubicBezTo>
                  <a:cubicBezTo>
                    <a:pt x="2448" y="19431"/>
                    <a:pt x="2616" y="20184"/>
                    <a:pt x="2867" y="20917"/>
                  </a:cubicBezTo>
                  <a:cubicBezTo>
                    <a:pt x="3118" y="21795"/>
                    <a:pt x="3432" y="22653"/>
                    <a:pt x="3808" y="23469"/>
                  </a:cubicBezTo>
                  <a:cubicBezTo>
                    <a:pt x="3955" y="23804"/>
                    <a:pt x="4122" y="24118"/>
                    <a:pt x="4331" y="24432"/>
                  </a:cubicBezTo>
                  <a:cubicBezTo>
                    <a:pt x="5252" y="25897"/>
                    <a:pt x="6319" y="27277"/>
                    <a:pt x="7491" y="28554"/>
                  </a:cubicBezTo>
                  <a:cubicBezTo>
                    <a:pt x="8997" y="30228"/>
                    <a:pt x="10671" y="31839"/>
                    <a:pt x="12387" y="33429"/>
                  </a:cubicBezTo>
                  <a:cubicBezTo>
                    <a:pt x="13768" y="34705"/>
                    <a:pt x="15086" y="36003"/>
                    <a:pt x="16446" y="37300"/>
                  </a:cubicBezTo>
                  <a:cubicBezTo>
                    <a:pt x="18078" y="38869"/>
                    <a:pt x="19794" y="40334"/>
                    <a:pt x="21593" y="41715"/>
                  </a:cubicBezTo>
                  <a:cubicBezTo>
                    <a:pt x="21803" y="41861"/>
                    <a:pt x="22012" y="42029"/>
                    <a:pt x="22221" y="42175"/>
                  </a:cubicBezTo>
                  <a:cubicBezTo>
                    <a:pt x="22260" y="42199"/>
                    <a:pt x="22302" y="42210"/>
                    <a:pt x="22343" y="42210"/>
                  </a:cubicBezTo>
                  <a:cubicBezTo>
                    <a:pt x="22411" y="42210"/>
                    <a:pt x="22475" y="42178"/>
                    <a:pt x="22514" y="42112"/>
                  </a:cubicBezTo>
                  <a:cubicBezTo>
                    <a:pt x="22660" y="41861"/>
                    <a:pt x="22765" y="41568"/>
                    <a:pt x="22807" y="41254"/>
                  </a:cubicBezTo>
                  <a:cubicBezTo>
                    <a:pt x="22870" y="40815"/>
                    <a:pt x="22912" y="40376"/>
                    <a:pt x="22912" y="39936"/>
                  </a:cubicBezTo>
                  <a:cubicBezTo>
                    <a:pt x="22870" y="39099"/>
                    <a:pt x="22786" y="38262"/>
                    <a:pt x="22723" y="37530"/>
                  </a:cubicBezTo>
                  <a:cubicBezTo>
                    <a:pt x="22514" y="36421"/>
                    <a:pt x="22347" y="35396"/>
                    <a:pt x="22116" y="34392"/>
                  </a:cubicBezTo>
                  <a:cubicBezTo>
                    <a:pt x="21677" y="32613"/>
                    <a:pt x="21112" y="30876"/>
                    <a:pt x="20401" y="29202"/>
                  </a:cubicBezTo>
                  <a:cubicBezTo>
                    <a:pt x="19815" y="27759"/>
                    <a:pt x="19271" y="26315"/>
                    <a:pt x="18664" y="24871"/>
                  </a:cubicBezTo>
                  <a:cubicBezTo>
                    <a:pt x="17911" y="23135"/>
                    <a:pt x="17053" y="21419"/>
                    <a:pt x="16174" y="19724"/>
                  </a:cubicBezTo>
                  <a:cubicBezTo>
                    <a:pt x="14940" y="17339"/>
                    <a:pt x="13391" y="15037"/>
                    <a:pt x="11885" y="12736"/>
                  </a:cubicBezTo>
                  <a:cubicBezTo>
                    <a:pt x="11341" y="11899"/>
                    <a:pt x="10755" y="11041"/>
                    <a:pt x="10190" y="10204"/>
                  </a:cubicBezTo>
                  <a:cubicBezTo>
                    <a:pt x="9646" y="9471"/>
                    <a:pt x="9060" y="8781"/>
                    <a:pt x="8432" y="8153"/>
                  </a:cubicBezTo>
                  <a:cubicBezTo>
                    <a:pt x="7114" y="6751"/>
                    <a:pt x="5754" y="5370"/>
                    <a:pt x="4352" y="4010"/>
                  </a:cubicBezTo>
                  <a:cubicBezTo>
                    <a:pt x="3139" y="2818"/>
                    <a:pt x="1946" y="1625"/>
                    <a:pt x="879" y="370"/>
                  </a:cubicBezTo>
                  <a:cubicBezTo>
                    <a:pt x="837" y="307"/>
                    <a:pt x="795" y="265"/>
                    <a:pt x="733" y="202"/>
                  </a:cubicBezTo>
                  <a:cubicBezTo>
                    <a:pt x="644" y="131"/>
                    <a:pt x="615" y="0"/>
                    <a:pt x="45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3" name="Google Shape;313;p13"/>
            <p:cNvSpPr/>
            <p:nvPr/>
          </p:nvSpPr>
          <p:spPr>
            <a:xfrm>
              <a:off x="3589225" y="2929075"/>
              <a:ext cx="660175" cy="1349650"/>
            </a:xfrm>
            <a:custGeom>
              <a:rect b="b" l="l" r="r" t="t"/>
              <a:pathLst>
                <a:path extrusionOk="0" h="53986" w="26407">
                  <a:moveTo>
                    <a:pt x="317" y="0"/>
                  </a:moveTo>
                  <a:cubicBezTo>
                    <a:pt x="291" y="0"/>
                    <a:pt x="263" y="4"/>
                    <a:pt x="231" y="14"/>
                  </a:cubicBezTo>
                  <a:cubicBezTo>
                    <a:pt x="1" y="56"/>
                    <a:pt x="22" y="244"/>
                    <a:pt x="22" y="349"/>
                  </a:cubicBezTo>
                  <a:cubicBezTo>
                    <a:pt x="22" y="391"/>
                    <a:pt x="22" y="453"/>
                    <a:pt x="1" y="495"/>
                  </a:cubicBezTo>
                  <a:cubicBezTo>
                    <a:pt x="252" y="1228"/>
                    <a:pt x="503" y="1960"/>
                    <a:pt x="817" y="2671"/>
                  </a:cubicBezTo>
                  <a:cubicBezTo>
                    <a:pt x="1633" y="4596"/>
                    <a:pt x="2449" y="6542"/>
                    <a:pt x="3265" y="8467"/>
                  </a:cubicBezTo>
                  <a:cubicBezTo>
                    <a:pt x="3683" y="9430"/>
                    <a:pt x="4165" y="10371"/>
                    <a:pt x="4688" y="11292"/>
                  </a:cubicBezTo>
                  <a:cubicBezTo>
                    <a:pt x="5462" y="12694"/>
                    <a:pt x="6152" y="14096"/>
                    <a:pt x="6864" y="15497"/>
                  </a:cubicBezTo>
                  <a:cubicBezTo>
                    <a:pt x="6968" y="15728"/>
                    <a:pt x="7073" y="15937"/>
                    <a:pt x="7198" y="16146"/>
                  </a:cubicBezTo>
                  <a:cubicBezTo>
                    <a:pt x="8328" y="18176"/>
                    <a:pt x="9500" y="20205"/>
                    <a:pt x="10609" y="22235"/>
                  </a:cubicBezTo>
                  <a:cubicBezTo>
                    <a:pt x="11571" y="23992"/>
                    <a:pt x="12639" y="25708"/>
                    <a:pt x="13685" y="27424"/>
                  </a:cubicBezTo>
                  <a:cubicBezTo>
                    <a:pt x="13999" y="27926"/>
                    <a:pt x="14271" y="28428"/>
                    <a:pt x="14522" y="28930"/>
                  </a:cubicBezTo>
                  <a:cubicBezTo>
                    <a:pt x="15714" y="31127"/>
                    <a:pt x="16907" y="33324"/>
                    <a:pt x="18058" y="35521"/>
                  </a:cubicBezTo>
                  <a:cubicBezTo>
                    <a:pt x="19083" y="37488"/>
                    <a:pt x="20108" y="39434"/>
                    <a:pt x="21071" y="41422"/>
                  </a:cubicBezTo>
                  <a:cubicBezTo>
                    <a:pt x="21134" y="41526"/>
                    <a:pt x="21196" y="41652"/>
                    <a:pt x="21259" y="41778"/>
                  </a:cubicBezTo>
                  <a:cubicBezTo>
                    <a:pt x="21866" y="42991"/>
                    <a:pt x="22368" y="44247"/>
                    <a:pt x="22891" y="45481"/>
                  </a:cubicBezTo>
                  <a:cubicBezTo>
                    <a:pt x="23059" y="45983"/>
                    <a:pt x="23205" y="46464"/>
                    <a:pt x="23331" y="46988"/>
                  </a:cubicBezTo>
                  <a:cubicBezTo>
                    <a:pt x="23540" y="47762"/>
                    <a:pt x="23644" y="48557"/>
                    <a:pt x="23812" y="49331"/>
                  </a:cubicBezTo>
                  <a:cubicBezTo>
                    <a:pt x="24147" y="50649"/>
                    <a:pt x="24439" y="51967"/>
                    <a:pt x="25130" y="53202"/>
                  </a:cubicBezTo>
                  <a:cubicBezTo>
                    <a:pt x="25214" y="53348"/>
                    <a:pt x="25297" y="53495"/>
                    <a:pt x="25381" y="53641"/>
                  </a:cubicBezTo>
                  <a:cubicBezTo>
                    <a:pt x="25486" y="53767"/>
                    <a:pt x="25632" y="53871"/>
                    <a:pt x="25779" y="53934"/>
                  </a:cubicBezTo>
                  <a:cubicBezTo>
                    <a:pt x="25834" y="53969"/>
                    <a:pt x="25895" y="53985"/>
                    <a:pt x="25955" y="53985"/>
                  </a:cubicBezTo>
                  <a:cubicBezTo>
                    <a:pt x="26074" y="53985"/>
                    <a:pt x="26190" y="53920"/>
                    <a:pt x="26260" y="53809"/>
                  </a:cubicBezTo>
                  <a:cubicBezTo>
                    <a:pt x="26364" y="53641"/>
                    <a:pt x="26406" y="53411"/>
                    <a:pt x="26344" y="53202"/>
                  </a:cubicBezTo>
                  <a:cubicBezTo>
                    <a:pt x="26051" y="52637"/>
                    <a:pt x="26134" y="51967"/>
                    <a:pt x="25841" y="51361"/>
                  </a:cubicBezTo>
                  <a:cubicBezTo>
                    <a:pt x="25820" y="51319"/>
                    <a:pt x="25820" y="51277"/>
                    <a:pt x="25800" y="51235"/>
                  </a:cubicBezTo>
                  <a:cubicBezTo>
                    <a:pt x="25653" y="50210"/>
                    <a:pt x="25318" y="49205"/>
                    <a:pt x="25193" y="48180"/>
                  </a:cubicBezTo>
                  <a:cubicBezTo>
                    <a:pt x="24984" y="46674"/>
                    <a:pt x="24544" y="45209"/>
                    <a:pt x="23895" y="43828"/>
                  </a:cubicBezTo>
                  <a:cubicBezTo>
                    <a:pt x="23519" y="42970"/>
                    <a:pt x="23100" y="42112"/>
                    <a:pt x="22682" y="41254"/>
                  </a:cubicBezTo>
                  <a:cubicBezTo>
                    <a:pt x="22033" y="39894"/>
                    <a:pt x="21343" y="38534"/>
                    <a:pt x="20652" y="37195"/>
                  </a:cubicBezTo>
                  <a:cubicBezTo>
                    <a:pt x="19794" y="35480"/>
                    <a:pt x="18937" y="33764"/>
                    <a:pt x="18016" y="32027"/>
                  </a:cubicBezTo>
                  <a:cubicBezTo>
                    <a:pt x="17095" y="30290"/>
                    <a:pt x="16175" y="28575"/>
                    <a:pt x="15108" y="26901"/>
                  </a:cubicBezTo>
                  <a:cubicBezTo>
                    <a:pt x="14543" y="26022"/>
                    <a:pt x="13936" y="25185"/>
                    <a:pt x="13350" y="24327"/>
                  </a:cubicBezTo>
                  <a:cubicBezTo>
                    <a:pt x="13036" y="23888"/>
                    <a:pt x="12743" y="23428"/>
                    <a:pt x="12471" y="22988"/>
                  </a:cubicBezTo>
                  <a:cubicBezTo>
                    <a:pt x="10986" y="20415"/>
                    <a:pt x="9542" y="17862"/>
                    <a:pt x="8182" y="15246"/>
                  </a:cubicBezTo>
                  <a:cubicBezTo>
                    <a:pt x="7470" y="13886"/>
                    <a:pt x="6822" y="12526"/>
                    <a:pt x="6090" y="11166"/>
                  </a:cubicBezTo>
                  <a:cubicBezTo>
                    <a:pt x="5420" y="9911"/>
                    <a:pt x="4771" y="8635"/>
                    <a:pt x="4185" y="7337"/>
                  </a:cubicBezTo>
                  <a:cubicBezTo>
                    <a:pt x="3683" y="6186"/>
                    <a:pt x="3181" y="5015"/>
                    <a:pt x="2658" y="3864"/>
                  </a:cubicBezTo>
                  <a:cubicBezTo>
                    <a:pt x="2219" y="2860"/>
                    <a:pt x="1716" y="1876"/>
                    <a:pt x="1214" y="893"/>
                  </a:cubicBezTo>
                  <a:cubicBezTo>
                    <a:pt x="1068" y="704"/>
                    <a:pt x="900" y="537"/>
                    <a:pt x="754" y="370"/>
                  </a:cubicBezTo>
                  <a:cubicBezTo>
                    <a:pt x="712" y="307"/>
                    <a:pt x="670" y="265"/>
                    <a:pt x="608" y="202"/>
                  </a:cubicBezTo>
                  <a:cubicBezTo>
                    <a:pt x="519" y="131"/>
                    <a:pt x="460" y="0"/>
                    <a:pt x="3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4" name="Google Shape;314;p13"/>
            <p:cNvSpPr/>
            <p:nvPr/>
          </p:nvSpPr>
          <p:spPr>
            <a:xfrm>
              <a:off x="4226875" y="3200100"/>
              <a:ext cx="302900" cy="730350"/>
            </a:xfrm>
            <a:custGeom>
              <a:rect b="b" l="l" r="r" t="t"/>
              <a:pathLst>
                <a:path extrusionOk="0" h="29214" w="12116">
                  <a:moveTo>
                    <a:pt x="8530" y="1"/>
                  </a:moveTo>
                  <a:cubicBezTo>
                    <a:pt x="8480" y="1"/>
                    <a:pt x="8433" y="11"/>
                    <a:pt x="8391" y="32"/>
                  </a:cubicBezTo>
                  <a:cubicBezTo>
                    <a:pt x="8328" y="95"/>
                    <a:pt x="8244" y="179"/>
                    <a:pt x="8203" y="263"/>
                  </a:cubicBezTo>
                  <a:cubicBezTo>
                    <a:pt x="7993" y="514"/>
                    <a:pt x="7805" y="807"/>
                    <a:pt x="7617" y="1058"/>
                  </a:cubicBezTo>
                  <a:cubicBezTo>
                    <a:pt x="7094" y="1790"/>
                    <a:pt x="6550" y="2501"/>
                    <a:pt x="6257" y="3255"/>
                  </a:cubicBezTo>
                  <a:cubicBezTo>
                    <a:pt x="6152" y="3527"/>
                    <a:pt x="6027" y="3778"/>
                    <a:pt x="5922" y="4050"/>
                  </a:cubicBezTo>
                  <a:cubicBezTo>
                    <a:pt x="5587" y="4928"/>
                    <a:pt x="5211" y="5807"/>
                    <a:pt x="4876" y="6686"/>
                  </a:cubicBezTo>
                  <a:cubicBezTo>
                    <a:pt x="4625" y="7335"/>
                    <a:pt x="4415" y="8004"/>
                    <a:pt x="4164" y="8653"/>
                  </a:cubicBezTo>
                  <a:cubicBezTo>
                    <a:pt x="3871" y="9406"/>
                    <a:pt x="3558" y="10138"/>
                    <a:pt x="3265" y="10892"/>
                  </a:cubicBezTo>
                  <a:cubicBezTo>
                    <a:pt x="2679" y="12335"/>
                    <a:pt x="2093" y="13779"/>
                    <a:pt x="1507" y="15223"/>
                  </a:cubicBezTo>
                  <a:cubicBezTo>
                    <a:pt x="1298" y="15767"/>
                    <a:pt x="1110" y="16332"/>
                    <a:pt x="921" y="16897"/>
                  </a:cubicBezTo>
                  <a:cubicBezTo>
                    <a:pt x="775" y="17336"/>
                    <a:pt x="649" y="17797"/>
                    <a:pt x="524" y="18236"/>
                  </a:cubicBezTo>
                  <a:cubicBezTo>
                    <a:pt x="377" y="18696"/>
                    <a:pt x="252" y="19157"/>
                    <a:pt x="189" y="19638"/>
                  </a:cubicBezTo>
                  <a:cubicBezTo>
                    <a:pt x="168" y="19742"/>
                    <a:pt x="147" y="19847"/>
                    <a:pt x="126" y="19952"/>
                  </a:cubicBezTo>
                  <a:cubicBezTo>
                    <a:pt x="42" y="20182"/>
                    <a:pt x="1" y="20412"/>
                    <a:pt x="42" y="20663"/>
                  </a:cubicBezTo>
                  <a:cubicBezTo>
                    <a:pt x="63" y="21040"/>
                    <a:pt x="84" y="21437"/>
                    <a:pt x="63" y="21835"/>
                  </a:cubicBezTo>
                  <a:cubicBezTo>
                    <a:pt x="63" y="21939"/>
                    <a:pt x="84" y="22023"/>
                    <a:pt x="105" y="22128"/>
                  </a:cubicBezTo>
                  <a:cubicBezTo>
                    <a:pt x="147" y="22442"/>
                    <a:pt x="189" y="22755"/>
                    <a:pt x="252" y="23090"/>
                  </a:cubicBezTo>
                  <a:cubicBezTo>
                    <a:pt x="273" y="23341"/>
                    <a:pt x="314" y="23592"/>
                    <a:pt x="335" y="23843"/>
                  </a:cubicBezTo>
                  <a:cubicBezTo>
                    <a:pt x="335" y="24178"/>
                    <a:pt x="335" y="24513"/>
                    <a:pt x="377" y="24869"/>
                  </a:cubicBezTo>
                  <a:cubicBezTo>
                    <a:pt x="377" y="24952"/>
                    <a:pt x="356" y="25057"/>
                    <a:pt x="335" y="25141"/>
                  </a:cubicBezTo>
                  <a:cubicBezTo>
                    <a:pt x="314" y="25266"/>
                    <a:pt x="273" y="25413"/>
                    <a:pt x="273" y="25538"/>
                  </a:cubicBezTo>
                  <a:cubicBezTo>
                    <a:pt x="231" y="26040"/>
                    <a:pt x="210" y="26543"/>
                    <a:pt x="252" y="27024"/>
                  </a:cubicBezTo>
                  <a:cubicBezTo>
                    <a:pt x="314" y="27714"/>
                    <a:pt x="461" y="28405"/>
                    <a:pt x="670" y="29053"/>
                  </a:cubicBezTo>
                  <a:cubicBezTo>
                    <a:pt x="691" y="29116"/>
                    <a:pt x="712" y="29158"/>
                    <a:pt x="754" y="29179"/>
                  </a:cubicBezTo>
                  <a:cubicBezTo>
                    <a:pt x="791" y="29203"/>
                    <a:pt x="827" y="29214"/>
                    <a:pt x="864" y="29214"/>
                  </a:cubicBezTo>
                  <a:cubicBezTo>
                    <a:pt x="890" y="29214"/>
                    <a:pt x="916" y="29209"/>
                    <a:pt x="942" y="29200"/>
                  </a:cubicBezTo>
                  <a:cubicBezTo>
                    <a:pt x="1026" y="29179"/>
                    <a:pt x="1130" y="29116"/>
                    <a:pt x="1193" y="29053"/>
                  </a:cubicBezTo>
                  <a:cubicBezTo>
                    <a:pt x="1486" y="28802"/>
                    <a:pt x="1779" y="28551"/>
                    <a:pt x="2093" y="28279"/>
                  </a:cubicBezTo>
                  <a:cubicBezTo>
                    <a:pt x="3014" y="27547"/>
                    <a:pt x="3934" y="26815"/>
                    <a:pt x="4876" y="26082"/>
                  </a:cubicBezTo>
                  <a:cubicBezTo>
                    <a:pt x="5378" y="25685"/>
                    <a:pt x="5859" y="25287"/>
                    <a:pt x="6299" y="24869"/>
                  </a:cubicBezTo>
                  <a:cubicBezTo>
                    <a:pt x="7533" y="23718"/>
                    <a:pt x="8663" y="22442"/>
                    <a:pt x="9646" y="21061"/>
                  </a:cubicBezTo>
                  <a:cubicBezTo>
                    <a:pt x="10295" y="20161"/>
                    <a:pt x="10839" y="19177"/>
                    <a:pt x="11278" y="18152"/>
                  </a:cubicBezTo>
                  <a:cubicBezTo>
                    <a:pt x="11634" y="17399"/>
                    <a:pt x="11864" y="16583"/>
                    <a:pt x="11906" y="15767"/>
                  </a:cubicBezTo>
                  <a:cubicBezTo>
                    <a:pt x="11927" y="15244"/>
                    <a:pt x="11969" y="14742"/>
                    <a:pt x="12011" y="14198"/>
                  </a:cubicBezTo>
                  <a:cubicBezTo>
                    <a:pt x="11990" y="13256"/>
                    <a:pt x="12115" y="12315"/>
                    <a:pt x="12073" y="11373"/>
                  </a:cubicBezTo>
                  <a:cubicBezTo>
                    <a:pt x="12032" y="10599"/>
                    <a:pt x="11969" y="9825"/>
                    <a:pt x="11864" y="9071"/>
                  </a:cubicBezTo>
                  <a:cubicBezTo>
                    <a:pt x="11718" y="8130"/>
                    <a:pt x="11488" y="7209"/>
                    <a:pt x="11174" y="6309"/>
                  </a:cubicBezTo>
                  <a:cubicBezTo>
                    <a:pt x="10839" y="5347"/>
                    <a:pt x="10567" y="4384"/>
                    <a:pt x="10358" y="3401"/>
                  </a:cubicBezTo>
                  <a:cubicBezTo>
                    <a:pt x="10086" y="2250"/>
                    <a:pt x="9584" y="1183"/>
                    <a:pt x="8893" y="242"/>
                  </a:cubicBezTo>
                  <a:cubicBezTo>
                    <a:pt x="8830" y="158"/>
                    <a:pt x="8747" y="95"/>
                    <a:pt x="8684" y="32"/>
                  </a:cubicBezTo>
                  <a:cubicBezTo>
                    <a:pt x="8632" y="11"/>
                    <a:pt x="8579" y="1"/>
                    <a:pt x="853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5" name="Google Shape;315;p13"/>
            <p:cNvSpPr/>
            <p:nvPr/>
          </p:nvSpPr>
          <p:spPr>
            <a:xfrm>
              <a:off x="4174050" y="3200625"/>
              <a:ext cx="285100" cy="885375"/>
            </a:xfrm>
            <a:custGeom>
              <a:rect b="b" l="l" r="r" t="t"/>
              <a:pathLst>
                <a:path extrusionOk="0" h="35415" w="11404">
                  <a:moveTo>
                    <a:pt x="10643" y="1"/>
                  </a:moveTo>
                  <a:cubicBezTo>
                    <a:pt x="10593" y="1"/>
                    <a:pt x="10546" y="11"/>
                    <a:pt x="10504" y="32"/>
                  </a:cubicBezTo>
                  <a:cubicBezTo>
                    <a:pt x="10420" y="95"/>
                    <a:pt x="10357" y="179"/>
                    <a:pt x="10295" y="262"/>
                  </a:cubicBezTo>
                  <a:lnTo>
                    <a:pt x="10127" y="514"/>
                  </a:lnTo>
                  <a:cubicBezTo>
                    <a:pt x="10065" y="848"/>
                    <a:pt x="10023" y="1183"/>
                    <a:pt x="9960" y="1518"/>
                  </a:cubicBezTo>
                  <a:cubicBezTo>
                    <a:pt x="9897" y="1894"/>
                    <a:pt x="9876" y="2271"/>
                    <a:pt x="9855" y="2669"/>
                  </a:cubicBezTo>
                  <a:cubicBezTo>
                    <a:pt x="9772" y="3359"/>
                    <a:pt x="9918" y="4050"/>
                    <a:pt x="9855" y="4761"/>
                  </a:cubicBezTo>
                  <a:cubicBezTo>
                    <a:pt x="9813" y="5242"/>
                    <a:pt x="9793" y="5703"/>
                    <a:pt x="9772" y="6184"/>
                  </a:cubicBezTo>
                  <a:cubicBezTo>
                    <a:pt x="9751" y="7251"/>
                    <a:pt x="9625" y="8318"/>
                    <a:pt x="9416" y="9364"/>
                  </a:cubicBezTo>
                  <a:cubicBezTo>
                    <a:pt x="9416" y="9385"/>
                    <a:pt x="9395" y="9427"/>
                    <a:pt x="9395" y="9448"/>
                  </a:cubicBezTo>
                  <a:cubicBezTo>
                    <a:pt x="9186" y="9971"/>
                    <a:pt x="9228" y="10515"/>
                    <a:pt x="9081" y="11059"/>
                  </a:cubicBezTo>
                  <a:cubicBezTo>
                    <a:pt x="8956" y="11519"/>
                    <a:pt x="8977" y="12001"/>
                    <a:pt x="8851" y="12461"/>
                  </a:cubicBezTo>
                  <a:cubicBezTo>
                    <a:pt x="8725" y="12921"/>
                    <a:pt x="8705" y="13382"/>
                    <a:pt x="8621" y="13842"/>
                  </a:cubicBezTo>
                  <a:cubicBezTo>
                    <a:pt x="8474" y="14616"/>
                    <a:pt x="8370" y="15390"/>
                    <a:pt x="8202" y="16143"/>
                  </a:cubicBezTo>
                  <a:cubicBezTo>
                    <a:pt x="8077" y="16771"/>
                    <a:pt x="8014" y="17399"/>
                    <a:pt x="7909" y="18027"/>
                  </a:cubicBezTo>
                  <a:cubicBezTo>
                    <a:pt x="7826" y="18529"/>
                    <a:pt x="7742" y="19031"/>
                    <a:pt x="7658" y="19533"/>
                  </a:cubicBezTo>
                  <a:cubicBezTo>
                    <a:pt x="7637" y="19554"/>
                    <a:pt x="7637" y="19575"/>
                    <a:pt x="7637" y="19596"/>
                  </a:cubicBezTo>
                  <a:cubicBezTo>
                    <a:pt x="7470" y="20140"/>
                    <a:pt x="7324" y="20705"/>
                    <a:pt x="7156" y="21270"/>
                  </a:cubicBezTo>
                  <a:cubicBezTo>
                    <a:pt x="7010" y="21835"/>
                    <a:pt x="6800" y="22400"/>
                    <a:pt x="6508" y="22944"/>
                  </a:cubicBezTo>
                  <a:cubicBezTo>
                    <a:pt x="5984" y="23843"/>
                    <a:pt x="5440" y="24743"/>
                    <a:pt x="4896" y="25664"/>
                  </a:cubicBezTo>
                  <a:cubicBezTo>
                    <a:pt x="4206" y="26773"/>
                    <a:pt x="3495" y="27861"/>
                    <a:pt x="2741" y="28970"/>
                  </a:cubicBezTo>
                  <a:cubicBezTo>
                    <a:pt x="2574" y="29221"/>
                    <a:pt x="2407" y="29451"/>
                    <a:pt x="2218" y="29702"/>
                  </a:cubicBezTo>
                  <a:cubicBezTo>
                    <a:pt x="1674" y="30455"/>
                    <a:pt x="1235" y="31292"/>
                    <a:pt x="921" y="32171"/>
                  </a:cubicBezTo>
                  <a:cubicBezTo>
                    <a:pt x="712" y="32757"/>
                    <a:pt x="523" y="33343"/>
                    <a:pt x="293" y="33929"/>
                  </a:cubicBezTo>
                  <a:cubicBezTo>
                    <a:pt x="105" y="34389"/>
                    <a:pt x="105" y="34870"/>
                    <a:pt x="0" y="35330"/>
                  </a:cubicBezTo>
                  <a:cubicBezTo>
                    <a:pt x="0" y="35372"/>
                    <a:pt x="0" y="35393"/>
                    <a:pt x="84" y="35414"/>
                  </a:cubicBezTo>
                  <a:cubicBezTo>
                    <a:pt x="126" y="35414"/>
                    <a:pt x="189" y="35393"/>
                    <a:pt x="230" y="35372"/>
                  </a:cubicBezTo>
                  <a:cubicBezTo>
                    <a:pt x="251" y="35330"/>
                    <a:pt x="293" y="35309"/>
                    <a:pt x="314" y="35289"/>
                  </a:cubicBezTo>
                  <a:cubicBezTo>
                    <a:pt x="607" y="35017"/>
                    <a:pt x="858" y="34703"/>
                    <a:pt x="1046" y="34347"/>
                  </a:cubicBezTo>
                  <a:cubicBezTo>
                    <a:pt x="1381" y="33636"/>
                    <a:pt x="1737" y="32903"/>
                    <a:pt x="2072" y="32192"/>
                  </a:cubicBezTo>
                  <a:cubicBezTo>
                    <a:pt x="2490" y="31271"/>
                    <a:pt x="2992" y="30392"/>
                    <a:pt x="3536" y="29535"/>
                  </a:cubicBezTo>
                  <a:cubicBezTo>
                    <a:pt x="3871" y="29053"/>
                    <a:pt x="4185" y="28551"/>
                    <a:pt x="4499" y="28049"/>
                  </a:cubicBezTo>
                  <a:cubicBezTo>
                    <a:pt x="4813" y="27547"/>
                    <a:pt x="5085" y="27128"/>
                    <a:pt x="5357" y="26668"/>
                  </a:cubicBezTo>
                  <a:cubicBezTo>
                    <a:pt x="5901" y="25768"/>
                    <a:pt x="6403" y="24869"/>
                    <a:pt x="6926" y="23969"/>
                  </a:cubicBezTo>
                  <a:cubicBezTo>
                    <a:pt x="7344" y="23299"/>
                    <a:pt x="7679" y="22567"/>
                    <a:pt x="7930" y="21793"/>
                  </a:cubicBezTo>
                  <a:cubicBezTo>
                    <a:pt x="8098" y="21333"/>
                    <a:pt x="8244" y="20851"/>
                    <a:pt x="8349" y="20370"/>
                  </a:cubicBezTo>
                  <a:cubicBezTo>
                    <a:pt x="8433" y="19952"/>
                    <a:pt x="8579" y="19554"/>
                    <a:pt x="8663" y="19136"/>
                  </a:cubicBezTo>
                  <a:cubicBezTo>
                    <a:pt x="8767" y="18612"/>
                    <a:pt x="8851" y="18068"/>
                    <a:pt x="8935" y="17524"/>
                  </a:cubicBezTo>
                  <a:cubicBezTo>
                    <a:pt x="8935" y="17504"/>
                    <a:pt x="8956" y="17462"/>
                    <a:pt x="8956" y="17441"/>
                  </a:cubicBezTo>
                  <a:cubicBezTo>
                    <a:pt x="9060" y="16959"/>
                    <a:pt x="9186" y="16478"/>
                    <a:pt x="9269" y="15997"/>
                  </a:cubicBezTo>
                  <a:cubicBezTo>
                    <a:pt x="9374" y="15516"/>
                    <a:pt x="9458" y="15035"/>
                    <a:pt x="9541" y="14553"/>
                  </a:cubicBezTo>
                  <a:cubicBezTo>
                    <a:pt x="9541" y="14511"/>
                    <a:pt x="9562" y="14470"/>
                    <a:pt x="9583" y="14428"/>
                  </a:cubicBezTo>
                  <a:cubicBezTo>
                    <a:pt x="9667" y="14009"/>
                    <a:pt x="9793" y="13591"/>
                    <a:pt x="9876" y="13151"/>
                  </a:cubicBezTo>
                  <a:cubicBezTo>
                    <a:pt x="9960" y="12733"/>
                    <a:pt x="10044" y="12294"/>
                    <a:pt x="10127" y="11875"/>
                  </a:cubicBezTo>
                  <a:cubicBezTo>
                    <a:pt x="10253" y="11247"/>
                    <a:pt x="10378" y="10620"/>
                    <a:pt x="10504" y="9992"/>
                  </a:cubicBezTo>
                  <a:cubicBezTo>
                    <a:pt x="10588" y="9553"/>
                    <a:pt x="10650" y="9113"/>
                    <a:pt x="10755" y="8695"/>
                  </a:cubicBezTo>
                  <a:cubicBezTo>
                    <a:pt x="10943" y="7962"/>
                    <a:pt x="11006" y="7230"/>
                    <a:pt x="11111" y="6519"/>
                  </a:cubicBezTo>
                  <a:cubicBezTo>
                    <a:pt x="11153" y="6016"/>
                    <a:pt x="11153" y="5535"/>
                    <a:pt x="11132" y="5054"/>
                  </a:cubicBezTo>
                  <a:cubicBezTo>
                    <a:pt x="11173" y="3840"/>
                    <a:pt x="11236" y="2627"/>
                    <a:pt x="11362" y="1413"/>
                  </a:cubicBezTo>
                  <a:cubicBezTo>
                    <a:pt x="11383" y="1225"/>
                    <a:pt x="11383" y="1037"/>
                    <a:pt x="11404" y="848"/>
                  </a:cubicBezTo>
                  <a:cubicBezTo>
                    <a:pt x="11278" y="639"/>
                    <a:pt x="11132" y="451"/>
                    <a:pt x="11006" y="242"/>
                  </a:cubicBezTo>
                  <a:cubicBezTo>
                    <a:pt x="10943" y="158"/>
                    <a:pt x="10860" y="95"/>
                    <a:pt x="10797" y="32"/>
                  </a:cubicBezTo>
                  <a:cubicBezTo>
                    <a:pt x="10745" y="11"/>
                    <a:pt x="10692" y="1"/>
                    <a:pt x="1064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16" name="Google Shape;316;p13"/>
          <p:cNvSpPr txBox="1"/>
          <p:nvPr>
            <p:ph hasCustomPrompt="1" type="title"/>
          </p:nvPr>
        </p:nvSpPr>
        <p:spPr>
          <a:xfrm>
            <a:off x="1513301" y="1850846"/>
            <a:ext cx="885900" cy="52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solidFill>
                  <a:schemeClr val="accent2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17" name="Google Shape;317;p13"/>
          <p:cNvSpPr txBox="1"/>
          <p:nvPr>
            <p:ph idx="1" type="subTitle"/>
          </p:nvPr>
        </p:nvSpPr>
        <p:spPr>
          <a:xfrm>
            <a:off x="827201" y="2751675"/>
            <a:ext cx="2258100" cy="371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9pPr>
          </a:lstStyle>
          <a:p/>
        </p:txBody>
      </p:sp>
      <p:sp>
        <p:nvSpPr>
          <p:cNvPr id="318" name="Google Shape;318;p13"/>
          <p:cNvSpPr txBox="1"/>
          <p:nvPr>
            <p:ph idx="2" type="subTitle"/>
          </p:nvPr>
        </p:nvSpPr>
        <p:spPr>
          <a:xfrm>
            <a:off x="827201" y="3211170"/>
            <a:ext cx="2258100" cy="59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319" name="Google Shape;319;p13"/>
          <p:cNvSpPr txBox="1"/>
          <p:nvPr>
            <p:ph hasCustomPrompt="1" idx="3" type="title"/>
          </p:nvPr>
        </p:nvSpPr>
        <p:spPr>
          <a:xfrm>
            <a:off x="4129049" y="1850846"/>
            <a:ext cx="885900" cy="52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solidFill>
                  <a:schemeClr val="accent2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20" name="Google Shape;320;p13"/>
          <p:cNvSpPr txBox="1"/>
          <p:nvPr>
            <p:ph idx="4" type="subTitle"/>
          </p:nvPr>
        </p:nvSpPr>
        <p:spPr>
          <a:xfrm>
            <a:off x="3442949" y="2751675"/>
            <a:ext cx="2258100" cy="371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9pPr>
          </a:lstStyle>
          <a:p/>
        </p:txBody>
      </p:sp>
      <p:sp>
        <p:nvSpPr>
          <p:cNvPr id="321" name="Google Shape;321;p13"/>
          <p:cNvSpPr txBox="1"/>
          <p:nvPr>
            <p:ph idx="5" type="subTitle"/>
          </p:nvPr>
        </p:nvSpPr>
        <p:spPr>
          <a:xfrm>
            <a:off x="3442950" y="3211170"/>
            <a:ext cx="2258100" cy="59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322" name="Google Shape;322;p13"/>
          <p:cNvSpPr txBox="1"/>
          <p:nvPr>
            <p:ph hasCustomPrompt="1" idx="6" type="title"/>
          </p:nvPr>
        </p:nvSpPr>
        <p:spPr>
          <a:xfrm>
            <a:off x="6744797" y="1850846"/>
            <a:ext cx="885900" cy="52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solidFill>
                  <a:schemeClr val="accent2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23" name="Google Shape;323;p13"/>
          <p:cNvSpPr txBox="1"/>
          <p:nvPr>
            <p:ph idx="7" type="subTitle"/>
          </p:nvPr>
        </p:nvSpPr>
        <p:spPr>
          <a:xfrm>
            <a:off x="6058697" y="2751675"/>
            <a:ext cx="2258100" cy="371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9pPr>
          </a:lstStyle>
          <a:p/>
        </p:txBody>
      </p:sp>
      <p:sp>
        <p:nvSpPr>
          <p:cNvPr id="324" name="Google Shape;324;p13"/>
          <p:cNvSpPr txBox="1"/>
          <p:nvPr>
            <p:ph idx="8" type="subTitle"/>
          </p:nvPr>
        </p:nvSpPr>
        <p:spPr>
          <a:xfrm>
            <a:off x="6058699" y="3211170"/>
            <a:ext cx="2258100" cy="59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325" name="Google Shape;325;p13"/>
          <p:cNvSpPr txBox="1"/>
          <p:nvPr>
            <p:ph idx="9" type="title"/>
          </p:nvPr>
        </p:nvSpPr>
        <p:spPr>
          <a:xfrm>
            <a:off x="720000" y="387600"/>
            <a:ext cx="7704000" cy="5922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Fredoka One"/>
              <a:buNone/>
              <a:defRPr sz="32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/>
        </p:txBody>
      </p:sp>
      <p:grpSp>
        <p:nvGrpSpPr>
          <p:cNvPr id="326" name="Google Shape;326;p13"/>
          <p:cNvGrpSpPr/>
          <p:nvPr/>
        </p:nvGrpSpPr>
        <p:grpSpPr>
          <a:xfrm>
            <a:off x="1686142" y="4371942"/>
            <a:ext cx="540212" cy="592192"/>
            <a:chOff x="6634200" y="2079150"/>
            <a:chExt cx="349200" cy="382800"/>
          </a:xfrm>
        </p:grpSpPr>
        <p:sp>
          <p:nvSpPr>
            <p:cNvPr id="327" name="Google Shape;327;p13"/>
            <p:cNvSpPr/>
            <p:nvPr/>
          </p:nvSpPr>
          <p:spPr>
            <a:xfrm>
              <a:off x="6792550" y="2251625"/>
              <a:ext cx="40925" cy="41825"/>
            </a:xfrm>
            <a:custGeom>
              <a:rect b="b" l="l" r="r" t="t"/>
              <a:pathLst>
                <a:path extrusionOk="0" h="1673" w="1637">
                  <a:moveTo>
                    <a:pt x="754" y="1"/>
                  </a:moveTo>
                  <a:lnTo>
                    <a:pt x="546" y="53"/>
                  </a:lnTo>
                  <a:cubicBezTo>
                    <a:pt x="416" y="105"/>
                    <a:pt x="286" y="182"/>
                    <a:pt x="208" y="286"/>
                  </a:cubicBezTo>
                  <a:lnTo>
                    <a:pt x="104" y="468"/>
                  </a:lnTo>
                  <a:cubicBezTo>
                    <a:pt x="27" y="598"/>
                    <a:pt x="1" y="728"/>
                    <a:pt x="27" y="883"/>
                  </a:cubicBezTo>
                  <a:lnTo>
                    <a:pt x="27" y="935"/>
                  </a:lnTo>
                  <a:cubicBezTo>
                    <a:pt x="27" y="1039"/>
                    <a:pt x="53" y="1143"/>
                    <a:pt x="130" y="1221"/>
                  </a:cubicBezTo>
                  <a:cubicBezTo>
                    <a:pt x="156" y="1325"/>
                    <a:pt x="234" y="1403"/>
                    <a:pt x="312" y="1481"/>
                  </a:cubicBezTo>
                  <a:cubicBezTo>
                    <a:pt x="390" y="1558"/>
                    <a:pt x="494" y="1610"/>
                    <a:pt x="572" y="1610"/>
                  </a:cubicBezTo>
                  <a:cubicBezTo>
                    <a:pt x="648" y="1648"/>
                    <a:pt x="738" y="1672"/>
                    <a:pt x="821" y="1672"/>
                  </a:cubicBezTo>
                  <a:cubicBezTo>
                    <a:pt x="852" y="1672"/>
                    <a:pt x="881" y="1669"/>
                    <a:pt x="909" y="1662"/>
                  </a:cubicBezTo>
                  <a:lnTo>
                    <a:pt x="1117" y="1610"/>
                  </a:lnTo>
                  <a:cubicBezTo>
                    <a:pt x="1247" y="1558"/>
                    <a:pt x="1351" y="1481"/>
                    <a:pt x="1454" y="1377"/>
                  </a:cubicBezTo>
                  <a:lnTo>
                    <a:pt x="1558" y="1195"/>
                  </a:lnTo>
                  <a:cubicBezTo>
                    <a:pt x="1610" y="1065"/>
                    <a:pt x="1636" y="935"/>
                    <a:pt x="1636" y="780"/>
                  </a:cubicBezTo>
                  <a:lnTo>
                    <a:pt x="1636" y="754"/>
                  </a:lnTo>
                  <a:cubicBezTo>
                    <a:pt x="1636" y="624"/>
                    <a:pt x="1584" y="520"/>
                    <a:pt x="1532" y="442"/>
                  </a:cubicBezTo>
                  <a:cubicBezTo>
                    <a:pt x="1480" y="338"/>
                    <a:pt x="1428" y="260"/>
                    <a:pt x="1351" y="182"/>
                  </a:cubicBezTo>
                  <a:cubicBezTo>
                    <a:pt x="1169" y="53"/>
                    <a:pt x="961" y="1"/>
                    <a:pt x="75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8" name="Google Shape;328;p13"/>
            <p:cNvSpPr/>
            <p:nvPr/>
          </p:nvSpPr>
          <p:spPr>
            <a:xfrm>
              <a:off x="6731550" y="2209850"/>
              <a:ext cx="40900" cy="41800"/>
            </a:xfrm>
            <a:custGeom>
              <a:rect b="b" l="l" r="r" t="t"/>
              <a:pathLst>
                <a:path extrusionOk="0" h="1672" w="1636">
                  <a:moveTo>
                    <a:pt x="837" y="0"/>
                  </a:moveTo>
                  <a:cubicBezTo>
                    <a:pt x="809" y="0"/>
                    <a:pt x="781" y="3"/>
                    <a:pt x="753" y="10"/>
                  </a:cubicBezTo>
                  <a:lnTo>
                    <a:pt x="546" y="62"/>
                  </a:lnTo>
                  <a:cubicBezTo>
                    <a:pt x="416" y="114"/>
                    <a:pt x="286" y="192"/>
                    <a:pt x="208" y="296"/>
                  </a:cubicBezTo>
                  <a:lnTo>
                    <a:pt x="78" y="478"/>
                  </a:lnTo>
                  <a:cubicBezTo>
                    <a:pt x="26" y="607"/>
                    <a:pt x="0" y="737"/>
                    <a:pt x="0" y="893"/>
                  </a:cubicBezTo>
                  <a:lnTo>
                    <a:pt x="0" y="919"/>
                  </a:lnTo>
                  <a:cubicBezTo>
                    <a:pt x="26" y="1153"/>
                    <a:pt x="130" y="1334"/>
                    <a:pt x="286" y="1490"/>
                  </a:cubicBezTo>
                  <a:cubicBezTo>
                    <a:pt x="364" y="1542"/>
                    <a:pt x="468" y="1594"/>
                    <a:pt x="571" y="1620"/>
                  </a:cubicBezTo>
                  <a:cubicBezTo>
                    <a:pt x="675" y="1672"/>
                    <a:pt x="779" y="1672"/>
                    <a:pt x="909" y="1672"/>
                  </a:cubicBezTo>
                  <a:lnTo>
                    <a:pt x="1117" y="1620"/>
                  </a:lnTo>
                  <a:cubicBezTo>
                    <a:pt x="1246" y="1568"/>
                    <a:pt x="1350" y="1490"/>
                    <a:pt x="1428" y="1386"/>
                  </a:cubicBezTo>
                  <a:lnTo>
                    <a:pt x="1558" y="1204"/>
                  </a:lnTo>
                  <a:cubicBezTo>
                    <a:pt x="1610" y="1075"/>
                    <a:pt x="1636" y="919"/>
                    <a:pt x="1610" y="789"/>
                  </a:cubicBezTo>
                  <a:lnTo>
                    <a:pt x="1610" y="737"/>
                  </a:lnTo>
                  <a:cubicBezTo>
                    <a:pt x="1610" y="633"/>
                    <a:pt x="1584" y="530"/>
                    <a:pt x="1532" y="452"/>
                  </a:cubicBezTo>
                  <a:cubicBezTo>
                    <a:pt x="1506" y="348"/>
                    <a:pt x="1428" y="270"/>
                    <a:pt x="1350" y="192"/>
                  </a:cubicBezTo>
                  <a:cubicBezTo>
                    <a:pt x="1272" y="114"/>
                    <a:pt x="1169" y="62"/>
                    <a:pt x="1065" y="62"/>
                  </a:cubicBezTo>
                  <a:cubicBezTo>
                    <a:pt x="989" y="24"/>
                    <a:pt x="913" y="0"/>
                    <a:pt x="8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9" name="Google Shape;329;p13"/>
            <p:cNvSpPr/>
            <p:nvPr/>
          </p:nvSpPr>
          <p:spPr>
            <a:xfrm>
              <a:off x="6717275" y="2295500"/>
              <a:ext cx="40900" cy="41825"/>
            </a:xfrm>
            <a:custGeom>
              <a:rect b="b" l="l" r="r" t="t"/>
              <a:pathLst>
                <a:path extrusionOk="0" h="1673" w="1636">
                  <a:moveTo>
                    <a:pt x="815" y="1"/>
                  </a:moveTo>
                  <a:cubicBezTo>
                    <a:pt x="785" y="1"/>
                    <a:pt x="755" y="4"/>
                    <a:pt x="727" y="11"/>
                  </a:cubicBezTo>
                  <a:lnTo>
                    <a:pt x="519" y="63"/>
                  </a:lnTo>
                  <a:cubicBezTo>
                    <a:pt x="390" y="115"/>
                    <a:pt x="286" y="193"/>
                    <a:pt x="208" y="297"/>
                  </a:cubicBezTo>
                  <a:lnTo>
                    <a:pt x="78" y="478"/>
                  </a:lnTo>
                  <a:cubicBezTo>
                    <a:pt x="26" y="608"/>
                    <a:pt x="0" y="738"/>
                    <a:pt x="0" y="894"/>
                  </a:cubicBezTo>
                  <a:lnTo>
                    <a:pt x="0" y="946"/>
                  </a:lnTo>
                  <a:cubicBezTo>
                    <a:pt x="0" y="1050"/>
                    <a:pt x="52" y="1153"/>
                    <a:pt x="104" y="1231"/>
                  </a:cubicBezTo>
                  <a:cubicBezTo>
                    <a:pt x="156" y="1335"/>
                    <a:pt x="208" y="1413"/>
                    <a:pt x="286" y="1491"/>
                  </a:cubicBezTo>
                  <a:cubicBezTo>
                    <a:pt x="364" y="1543"/>
                    <a:pt x="467" y="1595"/>
                    <a:pt x="571" y="1621"/>
                  </a:cubicBezTo>
                  <a:cubicBezTo>
                    <a:pt x="675" y="1673"/>
                    <a:pt x="779" y="1673"/>
                    <a:pt x="883" y="1673"/>
                  </a:cubicBezTo>
                  <a:lnTo>
                    <a:pt x="1117" y="1621"/>
                  </a:lnTo>
                  <a:cubicBezTo>
                    <a:pt x="1220" y="1569"/>
                    <a:pt x="1350" y="1491"/>
                    <a:pt x="1428" y="1387"/>
                  </a:cubicBezTo>
                  <a:lnTo>
                    <a:pt x="1532" y="1205"/>
                  </a:lnTo>
                  <a:cubicBezTo>
                    <a:pt x="1610" y="1075"/>
                    <a:pt x="1636" y="946"/>
                    <a:pt x="1610" y="790"/>
                  </a:cubicBezTo>
                  <a:lnTo>
                    <a:pt x="1610" y="738"/>
                  </a:lnTo>
                  <a:cubicBezTo>
                    <a:pt x="1610" y="634"/>
                    <a:pt x="1584" y="530"/>
                    <a:pt x="1532" y="452"/>
                  </a:cubicBezTo>
                  <a:cubicBezTo>
                    <a:pt x="1480" y="349"/>
                    <a:pt x="1402" y="271"/>
                    <a:pt x="1324" y="193"/>
                  </a:cubicBezTo>
                  <a:cubicBezTo>
                    <a:pt x="1246" y="115"/>
                    <a:pt x="1168" y="63"/>
                    <a:pt x="1065" y="63"/>
                  </a:cubicBezTo>
                  <a:cubicBezTo>
                    <a:pt x="989" y="25"/>
                    <a:pt x="899" y="1"/>
                    <a:pt x="81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0" name="Google Shape;330;p13"/>
            <p:cNvSpPr/>
            <p:nvPr/>
          </p:nvSpPr>
          <p:spPr>
            <a:xfrm>
              <a:off x="6786075" y="2341600"/>
              <a:ext cx="44150" cy="41800"/>
            </a:xfrm>
            <a:custGeom>
              <a:rect b="b" l="l" r="r" t="t"/>
              <a:pathLst>
                <a:path extrusionOk="0" h="1672" w="1766">
                  <a:moveTo>
                    <a:pt x="783" y="0"/>
                  </a:moveTo>
                  <a:cubicBezTo>
                    <a:pt x="697" y="0"/>
                    <a:pt x="621" y="24"/>
                    <a:pt x="545" y="62"/>
                  </a:cubicBezTo>
                  <a:cubicBezTo>
                    <a:pt x="441" y="88"/>
                    <a:pt x="363" y="140"/>
                    <a:pt x="286" y="218"/>
                  </a:cubicBezTo>
                  <a:cubicBezTo>
                    <a:pt x="208" y="270"/>
                    <a:pt x="130" y="374"/>
                    <a:pt x="104" y="478"/>
                  </a:cubicBezTo>
                  <a:lnTo>
                    <a:pt x="26" y="659"/>
                  </a:lnTo>
                  <a:cubicBezTo>
                    <a:pt x="0" y="815"/>
                    <a:pt x="26" y="945"/>
                    <a:pt x="78" y="1101"/>
                  </a:cubicBezTo>
                  <a:lnTo>
                    <a:pt x="182" y="1282"/>
                  </a:lnTo>
                  <a:cubicBezTo>
                    <a:pt x="260" y="1386"/>
                    <a:pt x="363" y="1490"/>
                    <a:pt x="493" y="1542"/>
                  </a:cubicBezTo>
                  <a:lnTo>
                    <a:pt x="597" y="1594"/>
                  </a:lnTo>
                  <a:cubicBezTo>
                    <a:pt x="675" y="1646"/>
                    <a:pt x="779" y="1672"/>
                    <a:pt x="883" y="1672"/>
                  </a:cubicBezTo>
                  <a:cubicBezTo>
                    <a:pt x="1013" y="1672"/>
                    <a:pt x="1116" y="1672"/>
                    <a:pt x="1220" y="1620"/>
                  </a:cubicBezTo>
                  <a:cubicBezTo>
                    <a:pt x="1324" y="1594"/>
                    <a:pt x="1402" y="1516"/>
                    <a:pt x="1480" y="1464"/>
                  </a:cubicBezTo>
                  <a:cubicBezTo>
                    <a:pt x="1558" y="1386"/>
                    <a:pt x="1636" y="1308"/>
                    <a:pt x="1662" y="1204"/>
                  </a:cubicBezTo>
                  <a:lnTo>
                    <a:pt x="1739" y="997"/>
                  </a:lnTo>
                  <a:cubicBezTo>
                    <a:pt x="1765" y="867"/>
                    <a:pt x="1765" y="711"/>
                    <a:pt x="1713" y="581"/>
                  </a:cubicBezTo>
                  <a:cubicBezTo>
                    <a:pt x="1687" y="504"/>
                    <a:pt x="1636" y="452"/>
                    <a:pt x="1610" y="400"/>
                  </a:cubicBezTo>
                  <a:cubicBezTo>
                    <a:pt x="1532" y="270"/>
                    <a:pt x="1402" y="192"/>
                    <a:pt x="1298" y="114"/>
                  </a:cubicBezTo>
                  <a:lnTo>
                    <a:pt x="1194" y="88"/>
                  </a:lnTo>
                  <a:cubicBezTo>
                    <a:pt x="1090" y="36"/>
                    <a:pt x="987" y="10"/>
                    <a:pt x="883" y="10"/>
                  </a:cubicBezTo>
                  <a:cubicBezTo>
                    <a:pt x="848" y="3"/>
                    <a:pt x="815" y="0"/>
                    <a:pt x="78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1" name="Google Shape;331;p13"/>
            <p:cNvSpPr/>
            <p:nvPr/>
          </p:nvSpPr>
          <p:spPr>
            <a:xfrm>
              <a:off x="6866550" y="2308100"/>
              <a:ext cx="42850" cy="40250"/>
            </a:xfrm>
            <a:custGeom>
              <a:rect b="b" l="l" r="r" t="t"/>
              <a:pathLst>
                <a:path extrusionOk="0" h="1610" w="1714">
                  <a:moveTo>
                    <a:pt x="779" y="0"/>
                  </a:moveTo>
                  <a:cubicBezTo>
                    <a:pt x="649" y="0"/>
                    <a:pt x="545" y="52"/>
                    <a:pt x="467" y="104"/>
                  </a:cubicBezTo>
                  <a:cubicBezTo>
                    <a:pt x="260" y="182"/>
                    <a:pt x="130" y="364"/>
                    <a:pt x="78" y="571"/>
                  </a:cubicBezTo>
                  <a:cubicBezTo>
                    <a:pt x="26" y="675"/>
                    <a:pt x="0" y="779"/>
                    <a:pt x="26" y="883"/>
                  </a:cubicBezTo>
                  <a:cubicBezTo>
                    <a:pt x="26" y="961"/>
                    <a:pt x="52" y="1039"/>
                    <a:pt x="78" y="1091"/>
                  </a:cubicBezTo>
                  <a:cubicBezTo>
                    <a:pt x="130" y="1220"/>
                    <a:pt x="208" y="1324"/>
                    <a:pt x="312" y="1428"/>
                  </a:cubicBezTo>
                  <a:lnTo>
                    <a:pt x="493" y="1532"/>
                  </a:lnTo>
                  <a:cubicBezTo>
                    <a:pt x="623" y="1584"/>
                    <a:pt x="753" y="1610"/>
                    <a:pt x="909" y="1610"/>
                  </a:cubicBezTo>
                  <a:lnTo>
                    <a:pt x="961" y="1610"/>
                  </a:lnTo>
                  <a:cubicBezTo>
                    <a:pt x="1065" y="1610"/>
                    <a:pt x="1168" y="1558"/>
                    <a:pt x="1272" y="1506"/>
                  </a:cubicBezTo>
                  <a:cubicBezTo>
                    <a:pt x="1350" y="1480"/>
                    <a:pt x="1454" y="1402"/>
                    <a:pt x="1506" y="1324"/>
                  </a:cubicBezTo>
                  <a:cubicBezTo>
                    <a:pt x="1584" y="1246"/>
                    <a:pt x="1636" y="1143"/>
                    <a:pt x="1662" y="1039"/>
                  </a:cubicBezTo>
                  <a:cubicBezTo>
                    <a:pt x="1688" y="935"/>
                    <a:pt x="1714" y="831"/>
                    <a:pt x="1688" y="727"/>
                  </a:cubicBezTo>
                  <a:lnTo>
                    <a:pt x="1636" y="520"/>
                  </a:lnTo>
                  <a:cubicBezTo>
                    <a:pt x="1584" y="390"/>
                    <a:pt x="1506" y="286"/>
                    <a:pt x="1402" y="182"/>
                  </a:cubicBezTo>
                  <a:lnTo>
                    <a:pt x="1220" y="78"/>
                  </a:lnTo>
                  <a:cubicBezTo>
                    <a:pt x="1091" y="26"/>
                    <a:pt x="961" y="0"/>
                    <a:pt x="80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2" name="Google Shape;332;p13"/>
            <p:cNvSpPr/>
            <p:nvPr/>
          </p:nvSpPr>
          <p:spPr>
            <a:xfrm>
              <a:off x="6869150" y="2217650"/>
              <a:ext cx="42850" cy="40500"/>
            </a:xfrm>
            <a:custGeom>
              <a:rect b="b" l="l" r="r" t="t"/>
              <a:pathLst>
                <a:path extrusionOk="0" h="1620" w="1714">
                  <a:moveTo>
                    <a:pt x="906" y="0"/>
                  </a:moveTo>
                  <a:cubicBezTo>
                    <a:pt x="871" y="0"/>
                    <a:pt x="837" y="3"/>
                    <a:pt x="805" y="10"/>
                  </a:cubicBezTo>
                  <a:lnTo>
                    <a:pt x="753" y="10"/>
                  </a:lnTo>
                  <a:cubicBezTo>
                    <a:pt x="649" y="10"/>
                    <a:pt x="545" y="36"/>
                    <a:pt x="441" y="114"/>
                  </a:cubicBezTo>
                  <a:cubicBezTo>
                    <a:pt x="363" y="140"/>
                    <a:pt x="260" y="218"/>
                    <a:pt x="208" y="295"/>
                  </a:cubicBezTo>
                  <a:cubicBezTo>
                    <a:pt x="130" y="373"/>
                    <a:pt x="78" y="477"/>
                    <a:pt x="52" y="581"/>
                  </a:cubicBezTo>
                  <a:cubicBezTo>
                    <a:pt x="26" y="685"/>
                    <a:pt x="0" y="789"/>
                    <a:pt x="26" y="892"/>
                  </a:cubicBezTo>
                  <a:cubicBezTo>
                    <a:pt x="26" y="970"/>
                    <a:pt x="52" y="1048"/>
                    <a:pt x="52" y="1100"/>
                  </a:cubicBezTo>
                  <a:cubicBezTo>
                    <a:pt x="104" y="1230"/>
                    <a:pt x="208" y="1334"/>
                    <a:pt x="312" y="1438"/>
                  </a:cubicBezTo>
                  <a:lnTo>
                    <a:pt x="467" y="1541"/>
                  </a:lnTo>
                  <a:cubicBezTo>
                    <a:pt x="597" y="1619"/>
                    <a:pt x="753" y="1619"/>
                    <a:pt x="883" y="1619"/>
                  </a:cubicBezTo>
                  <a:lnTo>
                    <a:pt x="935" y="1619"/>
                  </a:lnTo>
                  <a:cubicBezTo>
                    <a:pt x="1142" y="1593"/>
                    <a:pt x="1350" y="1490"/>
                    <a:pt x="1506" y="1360"/>
                  </a:cubicBezTo>
                  <a:cubicBezTo>
                    <a:pt x="1584" y="1256"/>
                    <a:pt x="1636" y="1178"/>
                    <a:pt x="1662" y="1074"/>
                  </a:cubicBezTo>
                  <a:cubicBezTo>
                    <a:pt x="1687" y="970"/>
                    <a:pt x="1713" y="867"/>
                    <a:pt x="1687" y="737"/>
                  </a:cubicBezTo>
                  <a:lnTo>
                    <a:pt x="1636" y="529"/>
                  </a:lnTo>
                  <a:cubicBezTo>
                    <a:pt x="1584" y="399"/>
                    <a:pt x="1506" y="295"/>
                    <a:pt x="1402" y="192"/>
                  </a:cubicBezTo>
                  <a:lnTo>
                    <a:pt x="1220" y="88"/>
                  </a:lnTo>
                  <a:cubicBezTo>
                    <a:pt x="1123" y="29"/>
                    <a:pt x="1011" y="0"/>
                    <a:pt x="9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3" name="Google Shape;333;p13"/>
            <p:cNvSpPr/>
            <p:nvPr/>
          </p:nvSpPr>
          <p:spPr>
            <a:xfrm>
              <a:off x="6799700" y="2160525"/>
              <a:ext cx="43500" cy="40500"/>
            </a:xfrm>
            <a:custGeom>
              <a:rect b="b" l="l" r="r" t="t"/>
              <a:pathLst>
                <a:path extrusionOk="0" h="1620" w="1740">
                  <a:moveTo>
                    <a:pt x="958" y="1"/>
                  </a:moveTo>
                  <a:cubicBezTo>
                    <a:pt x="923" y="1"/>
                    <a:pt x="889" y="4"/>
                    <a:pt x="857" y="10"/>
                  </a:cubicBezTo>
                  <a:lnTo>
                    <a:pt x="779" y="10"/>
                  </a:lnTo>
                  <a:cubicBezTo>
                    <a:pt x="649" y="10"/>
                    <a:pt x="545" y="36"/>
                    <a:pt x="468" y="114"/>
                  </a:cubicBezTo>
                  <a:cubicBezTo>
                    <a:pt x="364" y="140"/>
                    <a:pt x="286" y="218"/>
                    <a:pt x="208" y="296"/>
                  </a:cubicBezTo>
                  <a:cubicBezTo>
                    <a:pt x="156" y="374"/>
                    <a:pt x="104" y="478"/>
                    <a:pt x="78" y="581"/>
                  </a:cubicBezTo>
                  <a:cubicBezTo>
                    <a:pt x="26" y="659"/>
                    <a:pt x="0" y="789"/>
                    <a:pt x="26" y="893"/>
                  </a:cubicBezTo>
                  <a:lnTo>
                    <a:pt x="78" y="1101"/>
                  </a:lnTo>
                  <a:cubicBezTo>
                    <a:pt x="130" y="1230"/>
                    <a:pt x="208" y="1334"/>
                    <a:pt x="312" y="1438"/>
                  </a:cubicBezTo>
                  <a:lnTo>
                    <a:pt x="493" y="1542"/>
                  </a:lnTo>
                  <a:cubicBezTo>
                    <a:pt x="623" y="1594"/>
                    <a:pt x="753" y="1620"/>
                    <a:pt x="909" y="1620"/>
                  </a:cubicBezTo>
                  <a:lnTo>
                    <a:pt x="987" y="1620"/>
                  </a:lnTo>
                  <a:cubicBezTo>
                    <a:pt x="1117" y="1620"/>
                    <a:pt x="1220" y="1568"/>
                    <a:pt x="1298" y="1516"/>
                  </a:cubicBezTo>
                  <a:cubicBezTo>
                    <a:pt x="1402" y="1464"/>
                    <a:pt x="1480" y="1412"/>
                    <a:pt x="1558" y="1334"/>
                  </a:cubicBezTo>
                  <a:cubicBezTo>
                    <a:pt x="1610" y="1256"/>
                    <a:pt x="1662" y="1153"/>
                    <a:pt x="1688" y="1049"/>
                  </a:cubicBezTo>
                  <a:cubicBezTo>
                    <a:pt x="1740" y="945"/>
                    <a:pt x="1740" y="841"/>
                    <a:pt x="1740" y="737"/>
                  </a:cubicBezTo>
                  <a:lnTo>
                    <a:pt x="1688" y="530"/>
                  </a:lnTo>
                  <a:cubicBezTo>
                    <a:pt x="1636" y="400"/>
                    <a:pt x="1558" y="270"/>
                    <a:pt x="1454" y="192"/>
                  </a:cubicBezTo>
                  <a:lnTo>
                    <a:pt x="1272" y="88"/>
                  </a:lnTo>
                  <a:cubicBezTo>
                    <a:pt x="1175" y="30"/>
                    <a:pt x="1063" y="1"/>
                    <a:pt x="95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4" name="Google Shape;334;p13"/>
            <p:cNvSpPr/>
            <p:nvPr/>
          </p:nvSpPr>
          <p:spPr>
            <a:xfrm>
              <a:off x="6708175" y="2126325"/>
              <a:ext cx="42875" cy="41000"/>
            </a:xfrm>
            <a:custGeom>
              <a:rect b="b" l="l" r="r" t="t"/>
              <a:pathLst>
                <a:path extrusionOk="0" h="1640" w="1715">
                  <a:moveTo>
                    <a:pt x="827" y="1"/>
                  </a:moveTo>
                  <a:cubicBezTo>
                    <a:pt x="811" y="1"/>
                    <a:pt x="796" y="1"/>
                    <a:pt x="780" y="2"/>
                  </a:cubicBezTo>
                  <a:cubicBezTo>
                    <a:pt x="338" y="54"/>
                    <a:pt x="1" y="444"/>
                    <a:pt x="53" y="885"/>
                  </a:cubicBezTo>
                  <a:cubicBezTo>
                    <a:pt x="103" y="1310"/>
                    <a:pt x="466" y="1639"/>
                    <a:pt x="888" y="1639"/>
                  </a:cubicBezTo>
                  <a:cubicBezTo>
                    <a:pt x="903" y="1639"/>
                    <a:pt x="919" y="1639"/>
                    <a:pt x="935" y="1638"/>
                  </a:cubicBezTo>
                  <a:cubicBezTo>
                    <a:pt x="1377" y="1586"/>
                    <a:pt x="1714" y="1197"/>
                    <a:pt x="1662" y="755"/>
                  </a:cubicBezTo>
                  <a:cubicBezTo>
                    <a:pt x="1612" y="330"/>
                    <a:pt x="1249" y="1"/>
                    <a:pt x="82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5" name="Google Shape;335;p13"/>
            <p:cNvSpPr/>
            <p:nvPr/>
          </p:nvSpPr>
          <p:spPr>
            <a:xfrm>
              <a:off x="6644575" y="2203175"/>
              <a:ext cx="42225" cy="43075"/>
            </a:xfrm>
            <a:custGeom>
              <a:rect b="b" l="l" r="r" t="t"/>
              <a:pathLst>
                <a:path extrusionOk="0" h="1723" w="1689">
                  <a:moveTo>
                    <a:pt x="842" y="1"/>
                  </a:moveTo>
                  <a:cubicBezTo>
                    <a:pt x="759" y="1"/>
                    <a:pt x="674" y="13"/>
                    <a:pt x="598" y="44"/>
                  </a:cubicBezTo>
                  <a:lnTo>
                    <a:pt x="416" y="147"/>
                  </a:lnTo>
                  <a:cubicBezTo>
                    <a:pt x="286" y="225"/>
                    <a:pt x="182" y="329"/>
                    <a:pt x="130" y="485"/>
                  </a:cubicBezTo>
                  <a:lnTo>
                    <a:pt x="78" y="563"/>
                  </a:lnTo>
                  <a:cubicBezTo>
                    <a:pt x="53" y="667"/>
                    <a:pt x="27" y="771"/>
                    <a:pt x="27" y="874"/>
                  </a:cubicBezTo>
                  <a:cubicBezTo>
                    <a:pt x="1" y="978"/>
                    <a:pt x="27" y="1082"/>
                    <a:pt x="53" y="1186"/>
                  </a:cubicBezTo>
                  <a:cubicBezTo>
                    <a:pt x="156" y="1394"/>
                    <a:pt x="286" y="1549"/>
                    <a:pt x="468" y="1653"/>
                  </a:cubicBezTo>
                  <a:lnTo>
                    <a:pt x="676" y="1705"/>
                  </a:lnTo>
                  <a:cubicBezTo>
                    <a:pt x="740" y="1716"/>
                    <a:pt x="800" y="1722"/>
                    <a:pt x="859" y="1722"/>
                  </a:cubicBezTo>
                  <a:cubicBezTo>
                    <a:pt x="943" y="1722"/>
                    <a:pt x="1026" y="1710"/>
                    <a:pt x="1117" y="1679"/>
                  </a:cubicBezTo>
                  <a:lnTo>
                    <a:pt x="1299" y="1575"/>
                  </a:lnTo>
                  <a:cubicBezTo>
                    <a:pt x="1402" y="1497"/>
                    <a:pt x="1506" y="1368"/>
                    <a:pt x="1558" y="1238"/>
                  </a:cubicBezTo>
                  <a:lnTo>
                    <a:pt x="1610" y="1160"/>
                  </a:lnTo>
                  <a:cubicBezTo>
                    <a:pt x="1662" y="1056"/>
                    <a:pt x="1688" y="952"/>
                    <a:pt x="1662" y="822"/>
                  </a:cubicBezTo>
                  <a:cubicBezTo>
                    <a:pt x="1688" y="719"/>
                    <a:pt x="1662" y="615"/>
                    <a:pt x="1636" y="537"/>
                  </a:cubicBezTo>
                  <a:cubicBezTo>
                    <a:pt x="1610" y="433"/>
                    <a:pt x="1532" y="329"/>
                    <a:pt x="1454" y="277"/>
                  </a:cubicBezTo>
                  <a:cubicBezTo>
                    <a:pt x="1402" y="173"/>
                    <a:pt x="1325" y="122"/>
                    <a:pt x="1221" y="70"/>
                  </a:cubicBezTo>
                  <a:lnTo>
                    <a:pt x="1013" y="18"/>
                  </a:lnTo>
                  <a:cubicBezTo>
                    <a:pt x="959" y="7"/>
                    <a:pt x="901" y="1"/>
                    <a:pt x="8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6" name="Google Shape;336;p13"/>
            <p:cNvSpPr/>
            <p:nvPr/>
          </p:nvSpPr>
          <p:spPr>
            <a:xfrm>
              <a:off x="6634200" y="2300525"/>
              <a:ext cx="44800" cy="43550"/>
            </a:xfrm>
            <a:custGeom>
              <a:rect b="b" l="l" r="r" t="t"/>
              <a:pathLst>
                <a:path extrusionOk="0" h="1742" w="1792">
                  <a:moveTo>
                    <a:pt x="892" y="1"/>
                  </a:moveTo>
                  <a:cubicBezTo>
                    <a:pt x="844" y="1"/>
                    <a:pt x="796" y="7"/>
                    <a:pt x="753" y="18"/>
                  </a:cubicBezTo>
                  <a:cubicBezTo>
                    <a:pt x="649" y="18"/>
                    <a:pt x="545" y="44"/>
                    <a:pt x="442" y="96"/>
                  </a:cubicBezTo>
                  <a:cubicBezTo>
                    <a:pt x="364" y="148"/>
                    <a:pt x="260" y="200"/>
                    <a:pt x="208" y="303"/>
                  </a:cubicBezTo>
                  <a:lnTo>
                    <a:pt x="104" y="459"/>
                  </a:lnTo>
                  <a:cubicBezTo>
                    <a:pt x="26" y="589"/>
                    <a:pt x="0" y="745"/>
                    <a:pt x="26" y="874"/>
                  </a:cubicBezTo>
                  <a:lnTo>
                    <a:pt x="52" y="1108"/>
                  </a:lnTo>
                  <a:cubicBezTo>
                    <a:pt x="104" y="1212"/>
                    <a:pt x="208" y="1342"/>
                    <a:pt x="312" y="1420"/>
                  </a:cubicBezTo>
                  <a:lnTo>
                    <a:pt x="442" y="1549"/>
                  </a:lnTo>
                  <a:cubicBezTo>
                    <a:pt x="519" y="1627"/>
                    <a:pt x="623" y="1679"/>
                    <a:pt x="701" y="1705"/>
                  </a:cubicBezTo>
                  <a:cubicBezTo>
                    <a:pt x="775" y="1724"/>
                    <a:pt x="861" y="1742"/>
                    <a:pt x="942" y="1742"/>
                  </a:cubicBezTo>
                  <a:cubicBezTo>
                    <a:pt x="976" y="1742"/>
                    <a:pt x="1008" y="1739"/>
                    <a:pt x="1039" y="1731"/>
                  </a:cubicBezTo>
                  <a:cubicBezTo>
                    <a:pt x="1143" y="1731"/>
                    <a:pt x="1246" y="1705"/>
                    <a:pt x="1350" y="1653"/>
                  </a:cubicBezTo>
                  <a:cubicBezTo>
                    <a:pt x="1428" y="1601"/>
                    <a:pt x="1532" y="1549"/>
                    <a:pt x="1584" y="1446"/>
                  </a:cubicBezTo>
                  <a:lnTo>
                    <a:pt x="1714" y="1290"/>
                  </a:lnTo>
                  <a:cubicBezTo>
                    <a:pt x="1766" y="1160"/>
                    <a:pt x="1792" y="1004"/>
                    <a:pt x="1766" y="874"/>
                  </a:cubicBezTo>
                  <a:cubicBezTo>
                    <a:pt x="1766" y="797"/>
                    <a:pt x="1740" y="719"/>
                    <a:pt x="1740" y="641"/>
                  </a:cubicBezTo>
                  <a:cubicBezTo>
                    <a:pt x="1688" y="511"/>
                    <a:pt x="1610" y="407"/>
                    <a:pt x="1506" y="329"/>
                  </a:cubicBezTo>
                  <a:lnTo>
                    <a:pt x="1350" y="200"/>
                  </a:lnTo>
                  <a:cubicBezTo>
                    <a:pt x="1272" y="122"/>
                    <a:pt x="1194" y="70"/>
                    <a:pt x="1091" y="44"/>
                  </a:cubicBezTo>
                  <a:cubicBezTo>
                    <a:pt x="1030" y="13"/>
                    <a:pt x="960" y="1"/>
                    <a:pt x="89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7" name="Google Shape;337;p13"/>
            <p:cNvSpPr/>
            <p:nvPr/>
          </p:nvSpPr>
          <p:spPr>
            <a:xfrm>
              <a:off x="6690650" y="2377125"/>
              <a:ext cx="44825" cy="42450"/>
            </a:xfrm>
            <a:custGeom>
              <a:rect b="b" l="l" r="r" t="t"/>
              <a:pathLst>
                <a:path extrusionOk="0" h="1698" w="1793">
                  <a:moveTo>
                    <a:pt x="892" y="0"/>
                  </a:moveTo>
                  <a:cubicBezTo>
                    <a:pt x="844" y="0"/>
                    <a:pt x="797" y="6"/>
                    <a:pt x="754" y="17"/>
                  </a:cubicBezTo>
                  <a:cubicBezTo>
                    <a:pt x="650" y="17"/>
                    <a:pt x="546" y="43"/>
                    <a:pt x="468" y="95"/>
                  </a:cubicBezTo>
                  <a:cubicBezTo>
                    <a:pt x="364" y="147"/>
                    <a:pt x="260" y="199"/>
                    <a:pt x="209" y="303"/>
                  </a:cubicBezTo>
                  <a:lnTo>
                    <a:pt x="105" y="458"/>
                  </a:lnTo>
                  <a:cubicBezTo>
                    <a:pt x="27" y="588"/>
                    <a:pt x="1" y="744"/>
                    <a:pt x="27" y="874"/>
                  </a:cubicBezTo>
                  <a:lnTo>
                    <a:pt x="79" y="1107"/>
                  </a:lnTo>
                  <a:cubicBezTo>
                    <a:pt x="131" y="1211"/>
                    <a:pt x="209" y="1341"/>
                    <a:pt x="312" y="1419"/>
                  </a:cubicBezTo>
                  <a:lnTo>
                    <a:pt x="442" y="1523"/>
                  </a:lnTo>
                  <a:cubicBezTo>
                    <a:pt x="520" y="1575"/>
                    <a:pt x="624" y="1627"/>
                    <a:pt x="728" y="1653"/>
                  </a:cubicBezTo>
                  <a:cubicBezTo>
                    <a:pt x="810" y="1683"/>
                    <a:pt x="892" y="1698"/>
                    <a:pt x="973" y="1698"/>
                  </a:cubicBezTo>
                  <a:cubicBezTo>
                    <a:pt x="1099" y="1698"/>
                    <a:pt x="1225" y="1664"/>
                    <a:pt x="1351" y="1601"/>
                  </a:cubicBezTo>
                  <a:cubicBezTo>
                    <a:pt x="1429" y="1549"/>
                    <a:pt x="1532" y="1497"/>
                    <a:pt x="1584" y="1419"/>
                  </a:cubicBezTo>
                  <a:lnTo>
                    <a:pt x="1688" y="1237"/>
                  </a:lnTo>
                  <a:cubicBezTo>
                    <a:pt x="1766" y="1107"/>
                    <a:pt x="1792" y="952"/>
                    <a:pt x="1766" y="822"/>
                  </a:cubicBezTo>
                  <a:lnTo>
                    <a:pt x="1740" y="614"/>
                  </a:lnTo>
                  <a:cubicBezTo>
                    <a:pt x="1688" y="484"/>
                    <a:pt x="1610" y="355"/>
                    <a:pt x="1507" y="277"/>
                  </a:cubicBezTo>
                  <a:lnTo>
                    <a:pt x="1351" y="199"/>
                  </a:lnTo>
                  <a:cubicBezTo>
                    <a:pt x="1273" y="121"/>
                    <a:pt x="1195" y="69"/>
                    <a:pt x="1091" y="43"/>
                  </a:cubicBezTo>
                  <a:cubicBezTo>
                    <a:pt x="1030" y="13"/>
                    <a:pt x="961" y="0"/>
                    <a:pt x="8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8" name="Google Shape;338;p13"/>
            <p:cNvSpPr/>
            <p:nvPr/>
          </p:nvSpPr>
          <p:spPr>
            <a:xfrm>
              <a:off x="6788650" y="2421675"/>
              <a:ext cx="43525" cy="40275"/>
            </a:xfrm>
            <a:custGeom>
              <a:rect b="b" l="l" r="r" t="t"/>
              <a:pathLst>
                <a:path extrusionOk="0" h="1611" w="1741">
                  <a:moveTo>
                    <a:pt x="754" y="0"/>
                  </a:moveTo>
                  <a:cubicBezTo>
                    <a:pt x="624" y="0"/>
                    <a:pt x="520" y="26"/>
                    <a:pt x="442" y="104"/>
                  </a:cubicBezTo>
                  <a:cubicBezTo>
                    <a:pt x="235" y="182"/>
                    <a:pt x="105" y="364"/>
                    <a:pt x="53" y="572"/>
                  </a:cubicBezTo>
                  <a:cubicBezTo>
                    <a:pt x="1" y="675"/>
                    <a:pt x="1" y="779"/>
                    <a:pt x="1" y="883"/>
                  </a:cubicBezTo>
                  <a:cubicBezTo>
                    <a:pt x="27" y="961"/>
                    <a:pt x="27" y="1039"/>
                    <a:pt x="53" y="1091"/>
                  </a:cubicBezTo>
                  <a:cubicBezTo>
                    <a:pt x="105" y="1221"/>
                    <a:pt x="183" y="1324"/>
                    <a:pt x="286" y="1428"/>
                  </a:cubicBezTo>
                  <a:lnTo>
                    <a:pt x="468" y="1532"/>
                  </a:lnTo>
                  <a:cubicBezTo>
                    <a:pt x="598" y="1584"/>
                    <a:pt x="728" y="1610"/>
                    <a:pt x="884" y="1610"/>
                  </a:cubicBezTo>
                  <a:lnTo>
                    <a:pt x="961" y="1610"/>
                  </a:lnTo>
                  <a:cubicBezTo>
                    <a:pt x="1091" y="1610"/>
                    <a:pt x="1195" y="1584"/>
                    <a:pt x="1299" y="1506"/>
                  </a:cubicBezTo>
                  <a:cubicBezTo>
                    <a:pt x="1403" y="1480"/>
                    <a:pt x="1481" y="1402"/>
                    <a:pt x="1533" y="1324"/>
                  </a:cubicBezTo>
                  <a:cubicBezTo>
                    <a:pt x="1610" y="1247"/>
                    <a:pt x="1662" y="1143"/>
                    <a:pt x="1688" y="1039"/>
                  </a:cubicBezTo>
                  <a:cubicBezTo>
                    <a:pt x="1740" y="935"/>
                    <a:pt x="1740" y="831"/>
                    <a:pt x="1714" y="727"/>
                  </a:cubicBezTo>
                  <a:lnTo>
                    <a:pt x="1636" y="546"/>
                  </a:lnTo>
                  <a:cubicBezTo>
                    <a:pt x="1584" y="416"/>
                    <a:pt x="1507" y="312"/>
                    <a:pt x="1403" y="208"/>
                  </a:cubicBezTo>
                  <a:lnTo>
                    <a:pt x="1247" y="104"/>
                  </a:lnTo>
                  <a:cubicBezTo>
                    <a:pt x="1117" y="26"/>
                    <a:pt x="961" y="0"/>
                    <a:pt x="83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9" name="Google Shape;339;p13"/>
            <p:cNvSpPr/>
            <p:nvPr/>
          </p:nvSpPr>
          <p:spPr>
            <a:xfrm>
              <a:off x="6890550" y="2389450"/>
              <a:ext cx="45450" cy="42900"/>
            </a:xfrm>
            <a:custGeom>
              <a:rect b="b" l="l" r="r" t="t"/>
              <a:pathLst>
                <a:path extrusionOk="0" h="1716" w="1818">
                  <a:moveTo>
                    <a:pt x="972" y="0"/>
                  </a:moveTo>
                  <a:cubicBezTo>
                    <a:pt x="889" y="0"/>
                    <a:pt x="804" y="13"/>
                    <a:pt x="728" y="43"/>
                  </a:cubicBezTo>
                  <a:lnTo>
                    <a:pt x="546" y="147"/>
                  </a:lnTo>
                  <a:cubicBezTo>
                    <a:pt x="442" y="173"/>
                    <a:pt x="338" y="225"/>
                    <a:pt x="286" y="329"/>
                  </a:cubicBezTo>
                  <a:cubicBezTo>
                    <a:pt x="182" y="381"/>
                    <a:pt x="131" y="459"/>
                    <a:pt x="79" y="563"/>
                  </a:cubicBezTo>
                  <a:cubicBezTo>
                    <a:pt x="1" y="770"/>
                    <a:pt x="1" y="978"/>
                    <a:pt x="53" y="1186"/>
                  </a:cubicBezTo>
                  <a:lnTo>
                    <a:pt x="156" y="1367"/>
                  </a:lnTo>
                  <a:cubicBezTo>
                    <a:pt x="234" y="1497"/>
                    <a:pt x="364" y="1575"/>
                    <a:pt x="494" y="1653"/>
                  </a:cubicBezTo>
                  <a:lnTo>
                    <a:pt x="676" y="1705"/>
                  </a:lnTo>
                  <a:cubicBezTo>
                    <a:pt x="721" y="1712"/>
                    <a:pt x="767" y="1716"/>
                    <a:pt x="812" y="1716"/>
                  </a:cubicBezTo>
                  <a:cubicBezTo>
                    <a:pt x="920" y="1716"/>
                    <a:pt x="1025" y="1697"/>
                    <a:pt x="1117" y="1679"/>
                  </a:cubicBezTo>
                  <a:lnTo>
                    <a:pt x="1299" y="1575"/>
                  </a:lnTo>
                  <a:cubicBezTo>
                    <a:pt x="1403" y="1549"/>
                    <a:pt x="1480" y="1471"/>
                    <a:pt x="1558" y="1419"/>
                  </a:cubicBezTo>
                  <a:cubicBezTo>
                    <a:pt x="1636" y="1341"/>
                    <a:pt x="1714" y="1263"/>
                    <a:pt x="1740" y="1160"/>
                  </a:cubicBezTo>
                  <a:cubicBezTo>
                    <a:pt x="1792" y="1056"/>
                    <a:pt x="1818" y="952"/>
                    <a:pt x="1818" y="848"/>
                  </a:cubicBezTo>
                  <a:cubicBezTo>
                    <a:pt x="1818" y="744"/>
                    <a:pt x="1818" y="640"/>
                    <a:pt x="1766" y="537"/>
                  </a:cubicBezTo>
                  <a:cubicBezTo>
                    <a:pt x="1740" y="459"/>
                    <a:pt x="1714" y="407"/>
                    <a:pt x="1662" y="355"/>
                  </a:cubicBezTo>
                  <a:cubicBezTo>
                    <a:pt x="1584" y="225"/>
                    <a:pt x="1480" y="147"/>
                    <a:pt x="1351" y="69"/>
                  </a:cubicBezTo>
                  <a:lnTo>
                    <a:pt x="1143" y="17"/>
                  </a:lnTo>
                  <a:cubicBezTo>
                    <a:pt x="1089" y="7"/>
                    <a:pt x="1031" y="0"/>
                    <a:pt x="97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0" name="Google Shape;340;p13"/>
            <p:cNvSpPr/>
            <p:nvPr/>
          </p:nvSpPr>
          <p:spPr>
            <a:xfrm>
              <a:off x="6942475" y="2289025"/>
              <a:ext cx="40925" cy="44025"/>
            </a:xfrm>
            <a:custGeom>
              <a:rect b="b" l="l" r="r" t="t"/>
              <a:pathLst>
                <a:path extrusionOk="0" h="1761" w="1637">
                  <a:moveTo>
                    <a:pt x="816" y="0"/>
                  </a:moveTo>
                  <a:cubicBezTo>
                    <a:pt x="785" y="0"/>
                    <a:pt x="755" y="4"/>
                    <a:pt x="727" y="10"/>
                  </a:cubicBezTo>
                  <a:lnTo>
                    <a:pt x="520" y="62"/>
                  </a:lnTo>
                  <a:cubicBezTo>
                    <a:pt x="390" y="114"/>
                    <a:pt x="286" y="192"/>
                    <a:pt x="208" y="296"/>
                  </a:cubicBezTo>
                  <a:lnTo>
                    <a:pt x="78" y="478"/>
                  </a:lnTo>
                  <a:cubicBezTo>
                    <a:pt x="27" y="608"/>
                    <a:pt x="1" y="737"/>
                    <a:pt x="1" y="893"/>
                  </a:cubicBezTo>
                  <a:lnTo>
                    <a:pt x="1" y="1023"/>
                  </a:lnTo>
                  <a:cubicBezTo>
                    <a:pt x="1" y="1127"/>
                    <a:pt x="53" y="1231"/>
                    <a:pt x="104" y="1334"/>
                  </a:cubicBezTo>
                  <a:cubicBezTo>
                    <a:pt x="156" y="1412"/>
                    <a:pt x="208" y="1516"/>
                    <a:pt x="286" y="1568"/>
                  </a:cubicBezTo>
                  <a:cubicBezTo>
                    <a:pt x="364" y="1646"/>
                    <a:pt x="468" y="1698"/>
                    <a:pt x="572" y="1724"/>
                  </a:cubicBezTo>
                  <a:cubicBezTo>
                    <a:pt x="645" y="1742"/>
                    <a:pt x="719" y="1761"/>
                    <a:pt x="792" y="1761"/>
                  </a:cubicBezTo>
                  <a:cubicBezTo>
                    <a:pt x="822" y="1761"/>
                    <a:pt x="853" y="1757"/>
                    <a:pt x="883" y="1750"/>
                  </a:cubicBezTo>
                  <a:lnTo>
                    <a:pt x="1117" y="1724"/>
                  </a:lnTo>
                  <a:cubicBezTo>
                    <a:pt x="1247" y="1672"/>
                    <a:pt x="1351" y="1568"/>
                    <a:pt x="1428" y="1464"/>
                  </a:cubicBezTo>
                  <a:lnTo>
                    <a:pt x="1532" y="1309"/>
                  </a:lnTo>
                  <a:cubicBezTo>
                    <a:pt x="1610" y="1153"/>
                    <a:pt x="1636" y="1023"/>
                    <a:pt x="1610" y="867"/>
                  </a:cubicBezTo>
                  <a:lnTo>
                    <a:pt x="1610" y="737"/>
                  </a:lnTo>
                  <a:cubicBezTo>
                    <a:pt x="1610" y="634"/>
                    <a:pt x="1584" y="530"/>
                    <a:pt x="1532" y="452"/>
                  </a:cubicBezTo>
                  <a:cubicBezTo>
                    <a:pt x="1480" y="348"/>
                    <a:pt x="1428" y="270"/>
                    <a:pt x="1325" y="192"/>
                  </a:cubicBezTo>
                  <a:cubicBezTo>
                    <a:pt x="1247" y="114"/>
                    <a:pt x="1169" y="62"/>
                    <a:pt x="1065" y="62"/>
                  </a:cubicBezTo>
                  <a:cubicBezTo>
                    <a:pt x="989" y="24"/>
                    <a:pt x="899" y="0"/>
                    <a:pt x="8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1" name="Google Shape;341;p13"/>
            <p:cNvSpPr/>
            <p:nvPr/>
          </p:nvSpPr>
          <p:spPr>
            <a:xfrm>
              <a:off x="6925600" y="2176350"/>
              <a:ext cx="42225" cy="41550"/>
            </a:xfrm>
            <a:custGeom>
              <a:rect b="b" l="l" r="r" t="t"/>
              <a:pathLst>
                <a:path extrusionOk="0" h="1662" w="1689">
                  <a:moveTo>
                    <a:pt x="753" y="0"/>
                  </a:moveTo>
                  <a:cubicBezTo>
                    <a:pt x="624" y="0"/>
                    <a:pt x="520" y="52"/>
                    <a:pt x="442" y="104"/>
                  </a:cubicBezTo>
                  <a:cubicBezTo>
                    <a:pt x="338" y="156"/>
                    <a:pt x="260" y="208"/>
                    <a:pt x="182" y="286"/>
                  </a:cubicBezTo>
                  <a:lnTo>
                    <a:pt x="78" y="468"/>
                  </a:lnTo>
                  <a:cubicBezTo>
                    <a:pt x="27" y="597"/>
                    <a:pt x="1" y="753"/>
                    <a:pt x="1" y="883"/>
                  </a:cubicBezTo>
                  <a:lnTo>
                    <a:pt x="53" y="1091"/>
                  </a:lnTo>
                  <a:cubicBezTo>
                    <a:pt x="104" y="1220"/>
                    <a:pt x="182" y="1324"/>
                    <a:pt x="286" y="1428"/>
                  </a:cubicBezTo>
                  <a:lnTo>
                    <a:pt x="338" y="1480"/>
                  </a:lnTo>
                  <a:cubicBezTo>
                    <a:pt x="416" y="1532"/>
                    <a:pt x="520" y="1584"/>
                    <a:pt x="624" y="1610"/>
                  </a:cubicBezTo>
                  <a:cubicBezTo>
                    <a:pt x="702" y="1662"/>
                    <a:pt x="831" y="1662"/>
                    <a:pt x="935" y="1662"/>
                  </a:cubicBezTo>
                  <a:cubicBezTo>
                    <a:pt x="1039" y="1662"/>
                    <a:pt x="1143" y="1610"/>
                    <a:pt x="1247" y="1558"/>
                  </a:cubicBezTo>
                  <a:cubicBezTo>
                    <a:pt x="1351" y="1506"/>
                    <a:pt x="1428" y="1454"/>
                    <a:pt x="1480" y="1376"/>
                  </a:cubicBezTo>
                  <a:lnTo>
                    <a:pt x="1610" y="1195"/>
                  </a:lnTo>
                  <a:cubicBezTo>
                    <a:pt x="1662" y="1065"/>
                    <a:pt x="1688" y="909"/>
                    <a:pt x="1688" y="779"/>
                  </a:cubicBezTo>
                  <a:lnTo>
                    <a:pt x="1636" y="571"/>
                  </a:lnTo>
                  <a:cubicBezTo>
                    <a:pt x="1584" y="442"/>
                    <a:pt x="1480" y="312"/>
                    <a:pt x="1377" y="234"/>
                  </a:cubicBezTo>
                  <a:lnTo>
                    <a:pt x="1351" y="182"/>
                  </a:lnTo>
                  <a:cubicBezTo>
                    <a:pt x="1273" y="130"/>
                    <a:pt x="1169" y="78"/>
                    <a:pt x="1065" y="52"/>
                  </a:cubicBezTo>
                  <a:cubicBezTo>
                    <a:pt x="961" y="0"/>
                    <a:pt x="857" y="0"/>
                    <a:pt x="75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2" name="Google Shape;342;p13"/>
            <p:cNvSpPr/>
            <p:nvPr/>
          </p:nvSpPr>
          <p:spPr>
            <a:xfrm>
              <a:off x="6869150" y="2104950"/>
              <a:ext cx="44800" cy="42700"/>
            </a:xfrm>
            <a:custGeom>
              <a:rect b="b" l="l" r="r" t="t"/>
              <a:pathLst>
                <a:path extrusionOk="0" h="1708" w="1792">
                  <a:moveTo>
                    <a:pt x="753" y="1"/>
                  </a:moveTo>
                  <a:cubicBezTo>
                    <a:pt x="649" y="1"/>
                    <a:pt x="545" y="53"/>
                    <a:pt x="441" y="105"/>
                  </a:cubicBezTo>
                  <a:cubicBezTo>
                    <a:pt x="363" y="130"/>
                    <a:pt x="260" y="208"/>
                    <a:pt x="208" y="286"/>
                  </a:cubicBezTo>
                  <a:lnTo>
                    <a:pt x="78" y="468"/>
                  </a:lnTo>
                  <a:cubicBezTo>
                    <a:pt x="26" y="598"/>
                    <a:pt x="0" y="728"/>
                    <a:pt x="26" y="883"/>
                  </a:cubicBezTo>
                  <a:lnTo>
                    <a:pt x="52" y="1091"/>
                  </a:lnTo>
                  <a:cubicBezTo>
                    <a:pt x="104" y="1221"/>
                    <a:pt x="208" y="1325"/>
                    <a:pt x="312" y="1429"/>
                  </a:cubicBezTo>
                  <a:lnTo>
                    <a:pt x="441" y="1506"/>
                  </a:lnTo>
                  <a:cubicBezTo>
                    <a:pt x="519" y="1584"/>
                    <a:pt x="623" y="1636"/>
                    <a:pt x="701" y="1662"/>
                  </a:cubicBezTo>
                  <a:cubicBezTo>
                    <a:pt x="783" y="1693"/>
                    <a:pt x="869" y="1707"/>
                    <a:pt x="954" y="1707"/>
                  </a:cubicBezTo>
                  <a:cubicBezTo>
                    <a:pt x="1085" y="1707"/>
                    <a:pt x="1214" y="1673"/>
                    <a:pt x="1324" y="1610"/>
                  </a:cubicBezTo>
                  <a:cubicBezTo>
                    <a:pt x="1428" y="1558"/>
                    <a:pt x="1506" y="1480"/>
                    <a:pt x="1584" y="1403"/>
                  </a:cubicBezTo>
                  <a:lnTo>
                    <a:pt x="1687" y="1247"/>
                  </a:lnTo>
                  <a:cubicBezTo>
                    <a:pt x="1765" y="1091"/>
                    <a:pt x="1791" y="961"/>
                    <a:pt x="1765" y="805"/>
                  </a:cubicBezTo>
                  <a:lnTo>
                    <a:pt x="1713" y="624"/>
                  </a:lnTo>
                  <a:cubicBezTo>
                    <a:pt x="1662" y="494"/>
                    <a:pt x="1584" y="364"/>
                    <a:pt x="1480" y="286"/>
                  </a:cubicBezTo>
                  <a:lnTo>
                    <a:pt x="1350" y="182"/>
                  </a:lnTo>
                  <a:cubicBezTo>
                    <a:pt x="1168" y="53"/>
                    <a:pt x="961" y="1"/>
                    <a:pt x="7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3" name="Google Shape;343;p13"/>
            <p:cNvSpPr/>
            <p:nvPr/>
          </p:nvSpPr>
          <p:spPr>
            <a:xfrm>
              <a:off x="6782825" y="2079150"/>
              <a:ext cx="40900" cy="40750"/>
            </a:xfrm>
            <a:custGeom>
              <a:rect b="b" l="l" r="r" t="t"/>
              <a:pathLst>
                <a:path extrusionOk="0" h="1630" w="1636">
                  <a:moveTo>
                    <a:pt x="844" y="1"/>
                  </a:moveTo>
                  <a:cubicBezTo>
                    <a:pt x="805" y="1"/>
                    <a:pt x="766" y="7"/>
                    <a:pt x="727" y="20"/>
                  </a:cubicBezTo>
                  <a:lnTo>
                    <a:pt x="519" y="72"/>
                  </a:lnTo>
                  <a:cubicBezTo>
                    <a:pt x="442" y="98"/>
                    <a:pt x="390" y="124"/>
                    <a:pt x="312" y="176"/>
                  </a:cubicBezTo>
                  <a:lnTo>
                    <a:pt x="182" y="306"/>
                  </a:lnTo>
                  <a:lnTo>
                    <a:pt x="52" y="488"/>
                  </a:lnTo>
                  <a:cubicBezTo>
                    <a:pt x="52" y="488"/>
                    <a:pt x="0" y="669"/>
                    <a:pt x="0" y="695"/>
                  </a:cubicBezTo>
                  <a:cubicBezTo>
                    <a:pt x="0" y="747"/>
                    <a:pt x="0" y="825"/>
                    <a:pt x="0" y="903"/>
                  </a:cubicBezTo>
                  <a:lnTo>
                    <a:pt x="52" y="1111"/>
                  </a:lnTo>
                  <a:lnTo>
                    <a:pt x="104" y="1214"/>
                  </a:lnTo>
                  <a:lnTo>
                    <a:pt x="130" y="1292"/>
                  </a:lnTo>
                  <a:lnTo>
                    <a:pt x="208" y="1370"/>
                  </a:lnTo>
                  <a:lnTo>
                    <a:pt x="286" y="1448"/>
                  </a:lnTo>
                  <a:lnTo>
                    <a:pt x="468" y="1578"/>
                  </a:lnTo>
                  <a:lnTo>
                    <a:pt x="649" y="1630"/>
                  </a:lnTo>
                  <a:lnTo>
                    <a:pt x="883" y="1630"/>
                  </a:lnTo>
                  <a:cubicBezTo>
                    <a:pt x="987" y="1630"/>
                    <a:pt x="1091" y="1578"/>
                    <a:pt x="1168" y="1526"/>
                  </a:cubicBezTo>
                  <a:cubicBezTo>
                    <a:pt x="1272" y="1500"/>
                    <a:pt x="1350" y="1422"/>
                    <a:pt x="1428" y="1344"/>
                  </a:cubicBezTo>
                  <a:cubicBezTo>
                    <a:pt x="1506" y="1266"/>
                    <a:pt x="1558" y="1162"/>
                    <a:pt x="1558" y="1059"/>
                  </a:cubicBezTo>
                  <a:cubicBezTo>
                    <a:pt x="1610" y="955"/>
                    <a:pt x="1636" y="851"/>
                    <a:pt x="1610" y="747"/>
                  </a:cubicBezTo>
                  <a:cubicBezTo>
                    <a:pt x="1610" y="591"/>
                    <a:pt x="1558" y="462"/>
                    <a:pt x="1454" y="332"/>
                  </a:cubicBezTo>
                  <a:lnTo>
                    <a:pt x="1324" y="202"/>
                  </a:lnTo>
                  <a:cubicBezTo>
                    <a:pt x="1220" y="98"/>
                    <a:pt x="1091" y="46"/>
                    <a:pt x="961" y="20"/>
                  </a:cubicBezTo>
                  <a:cubicBezTo>
                    <a:pt x="922" y="7"/>
                    <a:pt x="883" y="1"/>
                    <a:pt x="8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CUSTOM_18_1"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14"/>
          <p:cNvSpPr/>
          <p:nvPr/>
        </p:nvSpPr>
        <p:spPr>
          <a:xfrm rot="5400000">
            <a:off x="3826807" y="3882833"/>
            <a:ext cx="1490396" cy="2005192"/>
          </a:xfrm>
          <a:custGeom>
            <a:rect b="b" l="l" r="r" t="t"/>
            <a:pathLst>
              <a:path extrusionOk="0" h="48167" w="35801">
                <a:moveTo>
                  <a:pt x="20907" y="1"/>
                </a:moveTo>
                <a:cubicBezTo>
                  <a:pt x="20706" y="1"/>
                  <a:pt x="20504" y="22"/>
                  <a:pt x="20302" y="68"/>
                </a:cubicBezTo>
                <a:cubicBezTo>
                  <a:pt x="19394" y="302"/>
                  <a:pt x="18745" y="1055"/>
                  <a:pt x="17940" y="1548"/>
                </a:cubicBezTo>
                <a:cubicBezTo>
                  <a:pt x="16434" y="2483"/>
                  <a:pt x="14383" y="2509"/>
                  <a:pt x="13163" y="3807"/>
                </a:cubicBezTo>
                <a:cubicBezTo>
                  <a:pt x="12488" y="4534"/>
                  <a:pt x="12202" y="5546"/>
                  <a:pt x="11761" y="6455"/>
                </a:cubicBezTo>
                <a:cubicBezTo>
                  <a:pt x="9710" y="10557"/>
                  <a:pt x="4336" y="12270"/>
                  <a:pt x="2571" y="16502"/>
                </a:cubicBezTo>
                <a:cubicBezTo>
                  <a:pt x="1896" y="18137"/>
                  <a:pt x="1844" y="19928"/>
                  <a:pt x="1403" y="21642"/>
                </a:cubicBezTo>
                <a:cubicBezTo>
                  <a:pt x="987" y="23173"/>
                  <a:pt x="286" y="24627"/>
                  <a:pt x="105" y="26185"/>
                </a:cubicBezTo>
                <a:cubicBezTo>
                  <a:pt x="1" y="27535"/>
                  <a:pt x="157" y="28937"/>
                  <a:pt x="572" y="30235"/>
                </a:cubicBezTo>
                <a:cubicBezTo>
                  <a:pt x="2000" y="35427"/>
                  <a:pt x="5141" y="39970"/>
                  <a:pt x="6855" y="45058"/>
                </a:cubicBezTo>
                <a:cubicBezTo>
                  <a:pt x="7244" y="46226"/>
                  <a:pt x="7685" y="47550"/>
                  <a:pt x="8802" y="48018"/>
                </a:cubicBezTo>
                <a:cubicBezTo>
                  <a:pt x="9081" y="48117"/>
                  <a:pt x="9373" y="48166"/>
                  <a:pt x="9665" y="48166"/>
                </a:cubicBezTo>
                <a:cubicBezTo>
                  <a:pt x="10213" y="48166"/>
                  <a:pt x="10759" y="47993"/>
                  <a:pt x="11216" y="47654"/>
                </a:cubicBezTo>
                <a:cubicBezTo>
                  <a:pt x="11891" y="47135"/>
                  <a:pt x="12436" y="46460"/>
                  <a:pt x="12774" y="45681"/>
                </a:cubicBezTo>
                <a:cubicBezTo>
                  <a:pt x="13604" y="44046"/>
                  <a:pt x="13994" y="42203"/>
                  <a:pt x="14980" y="40645"/>
                </a:cubicBezTo>
                <a:cubicBezTo>
                  <a:pt x="16849" y="37633"/>
                  <a:pt x="20458" y="36258"/>
                  <a:pt x="23210" y="33999"/>
                </a:cubicBezTo>
                <a:cubicBezTo>
                  <a:pt x="25962" y="31766"/>
                  <a:pt x="27857" y="28677"/>
                  <a:pt x="29700" y="25640"/>
                </a:cubicBezTo>
                <a:cubicBezTo>
                  <a:pt x="30920" y="23615"/>
                  <a:pt x="32140" y="21590"/>
                  <a:pt x="33386" y="19565"/>
                </a:cubicBezTo>
                <a:cubicBezTo>
                  <a:pt x="34269" y="18111"/>
                  <a:pt x="35178" y="16605"/>
                  <a:pt x="35437" y="14918"/>
                </a:cubicBezTo>
                <a:cubicBezTo>
                  <a:pt x="35801" y="12633"/>
                  <a:pt x="34996" y="10349"/>
                  <a:pt x="33309" y="8791"/>
                </a:cubicBezTo>
                <a:cubicBezTo>
                  <a:pt x="27909" y="12270"/>
                  <a:pt x="23807" y="17410"/>
                  <a:pt x="20017" y="22602"/>
                </a:cubicBezTo>
                <a:cubicBezTo>
                  <a:pt x="15837" y="28288"/>
                  <a:pt x="11891" y="34155"/>
                  <a:pt x="9035" y="40593"/>
                </a:cubicBezTo>
                <a:cubicBezTo>
                  <a:pt x="10878" y="34129"/>
                  <a:pt x="14279" y="28210"/>
                  <a:pt x="18303" y="22862"/>
                </a:cubicBezTo>
                <a:cubicBezTo>
                  <a:pt x="22353" y="17540"/>
                  <a:pt x="27026" y="12711"/>
                  <a:pt x="31699" y="7909"/>
                </a:cubicBezTo>
                <a:cubicBezTo>
                  <a:pt x="31907" y="7701"/>
                  <a:pt x="32062" y="7493"/>
                  <a:pt x="32166" y="7234"/>
                </a:cubicBezTo>
                <a:cubicBezTo>
                  <a:pt x="32192" y="6896"/>
                  <a:pt x="32140" y="6585"/>
                  <a:pt x="31985" y="6299"/>
                </a:cubicBezTo>
                <a:cubicBezTo>
                  <a:pt x="31543" y="5157"/>
                  <a:pt x="30998" y="4066"/>
                  <a:pt x="30375" y="3002"/>
                </a:cubicBezTo>
                <a:cubicBezTo>
                  <a:pt x="30193" y="2639"/>
                  <a:pt x="29934" y="2327"/>
                  <a:pt x="29622" y="2093"/>
                </a:cubicBezTo>
                <a:cubicBezTo>
                  <a:pt x="29129" y="1756"/>
                  <a:pt x="28506" y="1730"/>
                  <a:pt x="27909" y="1704"/>
                </a:cubicBezTo>
                <a:cubicBezTo>
                  <a:pt x="26429" y="1600"/>
                  <a:pt x="24975" y="1289"/>
                  <a:pt x="23599" y="743"/>
                </a:cubicBezTo>
                <a:cubicBezTo>
                  <a:pt x="22727" y="424"/>
                  <a:pt x="21820" y="1"/>
                  <a:pt x="2090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6" name="Google Shape;346;p14"/>
          <p:cNvSpPr/>
          <p:nvPr/>
        </p:nvSpPr>
        <p:spPr>
          <a:xfrm rot="10800000">
            <a:off x="-544000" y="0"/>
            <a:ext cx="4697375" cy="980525"/>
          </a:xfrm>
          <a:custGeom>
            <a:rect b="b" l="l" r="r" t="t"/>
            <a:pathLst>
              <a:path extrusionOk="0" h="39221" w="187895">
                <a:moveTo>
                  <a:pt x="127416" y="0"/>
                </a:moveTo>
                <a:cubicBezTo>
                  <a:pt x="122449" y="0"/>
                  <a:pt x="117558" y="785"/>
                  <a:pt x="113093" y="2667"/>
                </a:cubicBezTo>
                <a:cubicBezTo>
                  <a:pt x="104347" y="6350"/>
                  <a:pt x="98258" y="13799"/>
                  <a:pt x="89219" y="16979"/>
                </a:cubicBezTo>
                <a:cubicBezTo>
                  <a:pt x="85577" y="18261"/>
                  <a:pt x="81839" y="18749"/>
                  <a:pt x="78033" y="18749"/>
                </a:cubicBezTo>
                <a:cubicBezTo>
                  <a:pt x="66315" y="18749"/>
                  <a:pt x="53962" y="14125"/>
                  <a:pt x="41848" y="13841"/>
                </a:cubicBezTo>
                <a:cubicBezTo>
                  <a:pt x="41465" y="13831"/>
                  <a:pt x="41082" y="13827"/>
                  <a:pt x="40699" y="13827"/>
                </a:cubicBezTo>
                <a:cubicBezTo>
                  <a:pt x="27423" y="13827"/>
                  <a:pt x="14293" y="19439"/>
                  <a:pt x="6362" y="28550"/>
                </a:cubicBezTo>
                <a:cubicBezTo>
                  <a:pt x="3600" y="31689"/>
                  <a:pt x="1445" y="35308"/>
                  <a:pt x="1" y="39221"/>
                </a:cubicBezTo>
                <a:lnTo>
                  <a:pt x="187894" y="39221"/>
                </a:lnTo>
                <a:cubicBezTo>
                  <a:pt x="186325" y="35559"/>
                  <a:pt x="184379" y="32065"/>
                  <a:pt x="182078" y="28822"/>
                </a:cubicBezTo>
                <a:cubicBezTo>
                  <a:pt x="173394" y="16498"/>
                  <a:pt x="159459" y="6957"/>
                  <a:pt x="143474" y="2395"/>
                </a:cubicBezTo>
                <a:cubicBezTo>
                  <a:pt x="138334" y="933"/>
                  <a:pt x="132830" y="0"/>
                  <a:pt x="127416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7" name="Google Shape;347;p14"/>
          <p:cNvSpPr/>
          <p:nvPr/>
        </p:nvSpPr>
        <p:spPr>
          <a:xfrm rot="-2700000">
            <a:off x="8101278" y="-804822"/>
            <a:ext cx="1211064" cy="3112207"/>
          </a:xfrm>
          <a:custGeom>
            <a:rect b="b" l="l" r="r" t="t"/>
            <a:pathLst>
              <a:path extrusionOk="0" h="61786" w="24043">
                <a:moveTo>
                  <a:pt x="12835" y="1"/>
                </a:moveTo>
                <a:cubicBezTo>
                  <a:pt x="12471" y="1"/>
                  <a:pt x="12111" y="85"/>
                  <a:pt x="11781" y="242"/>
                </a:cubicBezTo>
                <a:cubicBezTo>
                  <a:pt x="11300" y="451"/>
                  <a:pt x="10860" y="807"/>
                  <a:pt x="10546" y="1267"/>
                </a:cubicBezTo>
                <a:cubicBezTo>
                  <a:pt x="10233" y="1706"/>
                  <a:pt x="9940" y="2146"/>
                  <a:pt x="9626" y="2585"/>
                </a:cubicBezTo>
                <a:cubicBezTo>
                  <a:pt x="9375" y="2983"/>
                  <a:pt x="9145" y="3401"/>
                  <a:pt x="8935" y="3820"/>
                </a:cubicBezTo>
                <a:cubicBezTo>
                  <a:pt x="8705" y="4259"/>
                  <a:pt x="8517" y="4698"/>
                  <a:pt x="8329" y="5180"/>
                </a:cubicBezTo>
                <a:cubicBezTo>
                  <a:pt x="8329" y="5201"/>
                  <a:pt x="8308" y="5221"/>
                  <a:pt x="8308" y="5242"/>
                </a:cubicBezTo>
                <a:cubicBezTo>
                  <a:pt x="8224" y="5410"/>
                  <a:pt x="8287" y="5535"/>
                  <a:pt x="8433" y="5661"/>
                </a:cubicBezTo>
                <a:cubicBezTo>
                  <a:pt x="9186" y="6247"/>
                  <a:pt x="9856" y="6895"/>
                  <a:pt x="10484" y="7607"/>
                </a:cubicBezTo>
                <a:cubicBezTo>
                  <a:pt x="10693" y="7837"/>
                  <a:pt x="10881" y="8067"/>
                  <a:pt x="11070" y="8297"/>
                </a:cubicBezTo>
                <a:cubicBezTo>
                  <a:pt x="11174" y="8423"/>
                  <a:pt x="11279" y="8569"/>
                  <a:pt x="11342" y="8716"/>
                </a:cubicBezTo>
                <a:cubicBezTo>
                  <a:pt x="11593" y="9343"/>
                  <a:pt x="11865" y="9971"/>
                  <a:pt x="12178" y="10557"/>
                </a:cubicBezTo>
                <a:cubicBezTo>
                  <a:pt x="12325" y="10808"/>
                  <a:pt x="12471" y="11059"/>
                  <a:pt x="12597" y="11310"/>
                </a:cubicBezTo>
                <a:cubicBezTo>
                  <a:pt x="12639" y="11373"/>
                  <a:pt x="12660" y="11436"/>
                  <a:pt x="12702" y="11540"/>
                </a:cubicBezTo>
                <a:cubicBezTo>
                  <a:pt x="12597" y="11499"/>
                  <a:pt x="12513" y="11436"/>
                  <a:pt x="12450" y="11352"/>
                </a:cubicBezTo>
                <a:cubicBezTo>
                  <a:pt x="11049" y="10076"/>
                  <a:pt x="9647" y="8862"/>
                  <a:pt x="8203" y="7690"/>
                </a:cubicBezTo>
                <a:cubicBezTo>
                  <a:pt x="8098" y="7565"/>
                  <a:pt x="7952" y="7481"/>
                  <a:pt x="7805" y="7398"/>
                </a:cubicBezTo>
                <a:cubicBezTo>
                  <a:pt x="7771" y="7384"/>
                  <a:pt x="7740" y="7377"/>
                  <a:pt x="7715" y="7377"/>
                </a:cubicBezTo>
                <a:cubicBezTo>
                  <a:pt x="7664" y="7377"/>
                  <a:pt x="7631" y="7404"/>
                  <a:pt x="7617" y="7460"/>
                </a:cubicBezTo>
                <a:cubicBezTo>
                  <a:pt x="7596" y="7523"/>
                  <a:pt x="7575" y="7565"/>
                  <a:pt x="7554" y="7628"/>
                </a:cubicBezTo>
                <a:cubicBezTo>
                  <a:pt x="7324" y="8611"/>
                  <a:pt x="7157" y="9574"/>
                  <a:pt x="7031" y="10578"/>
                </a:cubicBezTo>
                <a:cubicBezTo>
                  <a:pt x="6969" y="11185"/>
                  <a:pt x="6864" y="11771"/>
                  <a:pt x="6780" y="12377"/>
                </a:cubicBezTo>
                <a:cubicBezTo>
                  <a:pt x="6738" y="12691"/>
                  <a:pt x="6696" y="13026"/>
                  <a:pt x="6696" y="13361"/>
                </a:cubicBezTo>
                <a:cubicBezTo>
                  <a:pt x="6655" y="13947"/>
                  <a:pt x="6592" y="14553"/>
                  <a:pt x="6550" y="15139"/>
                </a:cubicBezTo>
                <a:cubicBezTo>
                  <a:pt x="6550" y="15244"/>
                  <a:pt x="6550" y="15348"/>
                  <a:pt x="6529" y="15453"/>
                </a:cubicBezTo>
                <a:cubicBezTo>
                  <a:pt x="6529" y="15558"/>
                  <a:pt x="6592" y="15662"/>
                  <a:pt x="6696" y="15725"/>
                </a:cubicBezTo>
                <a:cubicBezTo>
                  <a:pt x="6885" y="15851"/>
                  <a:pt x="7073" y="15997"/>
                  <a:pt x="7261" y="16123"/>
                </a:cubicBezTo>
                <a:cubicBezTo>
                  <a:pt x="7743" y="16437"/>
                  <a:pt x="8161" y="16771"/>
                  <a:pt x="8601" y="17106"/>
                </a:cubicBezTo>
                <a:cubicBezTo>
                  <a:pt x="8621" y="17127"/>
                  <a:pt x="8642" y="17148"/>
                  <a:pt x="8621" y="17169"/>
                </a:cubicBezTo>
                <a:cubicBezTo>
                  <a:pt x="8611" y="17179"/>
                  <a:pt x="8601" y="17185"/>
                  <a:pt x="8590" y="17185"/>
                </a:cubicBezTo>
                <a:cubicBezTo>
                  <a:pt x="8580" y="17185"/>
                  <a:pt x="8569" y="17179"/>
                  <a:pt x="8559" y="17169"/>
                </a:cubicBezTo>
                <a:lnTo>
                  <a:pt x="7910" y="16981"/>
                </a:lnTo>
                <a:cubicBezTo>
                  <a:pt x="7575" y="16876"/>
                  <a:pt x="7241" y="16771"/>
                  <a:pt x="6906" y="16667"/>
                </a:cubicBezTo>
                <a:cubicBezTo>
                  <a:pt x="6711" y="16623"/>
                  <a:pt x="6589" y="16598"/>
                  <a:pt x="6506" y="16598"/>
                </a:cubicBezTo>
                <a:cubicBezTo>
                  <a:pt x="6347" y="16598"/>
                  <a:pt x="6332" y="16692"/>
                  <a:pt x="6236" y="16939"/>
                </a:cubicBezTo>
                <a:cubicBezTo>
                  <a:pt x="6132" y="17190"/>
                  <a:pt x="6006" y="17462"/>
                  <a:pt x="5860" y="17692"/>
                </a:cubicBezTo>
                <a:cubicBezTo>
                  <a:pt x="5776" y="17859"/>
                  <a:pt x="5713" y="18027"/>
                  <a:pt x="5608" y="18173"/>
                </a:cubicBezTo>
                <a:cubicBezTo>
                  <a:pt x="5567" y="18257"/>
                  <a:pt x="5588" y="18361"/>
                  <a:pt x="5650" y="18445"/>
                </a:cubicBezTo>
                <a:cubicBezTo>
                  <a:pt x="5671" y="18466"/>
                  <a:pt x="5671" y="18487"/>
                  <a:pt x="5692" y="18508"/>
                </a:cubicBezTo>
                <a:cubicBezTo>
                  <a:pt x="6278" y="19345"/>
                  <a:pt x="6843" y="20182"/>
                  <a:pt x="7533" y="20998"/>
                </a:cubicBezTo>
                <a:cubicBezTo>
                  <a:pt x="7596" y="21082"/>
                  <a:pt x="7659" y="21165"/>
                  <a:pt x="7701" y="21270"/>
                </a:cubicBezTo>
                <a:cubicBezTo>
                  <a:pt x="8036" y="21856"/>
                  <a:pt x="8412" y="22421"/>
                  <a:pt x="8747" y="23027"/>
                </a:cubicBezTo>
                <a:cubicBezTo>
                  <a:pt x="9019" y="23509"/>
                  <a:pt x="9291" y="23990"/>
                  <a:pt x="9563" y="24492"/>
                </a:cubicBezTo>
                <a:cubicBezTo>
                  <a:pt x="9563" y="24513"/>
                  <a:pt x="9584" y="24534"/>
                  <a:pt x="9584" y="24576"/>
                </a:cubicBezTo>
                <a:cubicBezTo>
                  <a:pt x="9605" y="24576"/>
                  <a:pt x="9605" y="24597"/>
                  <a:pt x="9584" y="24618"/>
                </a:cubicBezTo>
                <a:lnTo>
                  <a:pt x="9542" y="24618"/>
                </a:lnTo>
                <a:cubicBezTo>
                  <a:pt x="9479" y="24576"/>
                  <a:pt x="9437" y="24534"/>
                  <a:pt x="9396" y="24492"/>
                </a:cubicBezTo>
                <a:cubicBezTo>
                  <a:pt x="9165" y="24304"/>
                  <a:pt x="8956" y="24115"/>
                  <a:pt x="8747" y="23906"/>
                </a:cubicBezTo>
                <a:cubicBezTo>
                  <a:pt x="8475" y="23655"/>
                  <a:pt x="8203" y="23404"/>
                  <a:pt x="7931" y="23153"/>
                </a:cubicBezTo>
                <a:cubicBezTo>
                  <a:pt x="7324" y="22630"/>
                  <a:pt x="6717" y="22149"/>
                  <a:pt x="6111" y="21646"/>
                </a:cubicBezTo>
                <a:cubicBezTo>
                  <a:pt x="5692" y="21312"/>
                  <a:pt x="5253" y="20977"/>
                  <a:pt x="4792" y="20642"/>
                </a:cubicBezTo>
                <a:cubicBezTo>
                  <a:pt x="4680" y="20567"/>
                  <a:pt x="4609" y="20525"/>
                  <a:pt x="4556" y="20525"/>
                </a:cubicBezTo>
                <a:cubicBezTo>
                  <a:pt x="4491" y="20525"/>
                  <a:pt x="4452" y="20588"/>
                  <a:pt x="4395" y="20726"/>
                </a:cubicBezTo>
                <a:cubicBezTo>
                  <a:pt x="4269" y="20956"/>
                  <a:pt x="4186" y="21165"/>
                  <a:pt x="4081" y="21395"/>
                </a:cubicBezTo>
                <a:cubicBezTo>
                  <a:pt x="4060" y="21437"/>
                  <a:pt x="4039" y="21500"/>
                  <a:pt x="4018" y="21542"/>
                </a:cubicBezTo>
                <a:cubicBezTo>
                  <a:pt x="3997" y="21605"/>
                  <a:pt x="4018" y="21709"/>
                  <a:pt x="4102" y="21751"/>
                </a:cubicBezTo>
                <a:lnTo>
                  <a:pt x="4248" y="21856"/>
                </a:lnTo>
                <a:cubicBezTo>
                  <a:pt x="5002" y="22379"/>
                  <a:pt x="5734" y="22881"/>
                  <a:pt x="6466" y="23425"/>
                </a:cubicBezTo>
                <a:cubicBezTo>
                  <a:pt x="7199" y="23969"/>
                  <a:pt x="7847" y="24471"/>
                  <a:pt x="8496" y="25036"/>
                </a:cubicBezTo>
                <a:cubicBezTo>
                  <a:pt x="8768" y="25266"/>
                  <a:pt x="8998" y="25517"/>
                  <a:pt x="9207" y="25810"/>
                </a:cubicBezTo>
                <a:cubicBezTo>
                  <a:pt x="9709" y="26480"/>
                  <a:pt x="10212" y="27170"/>
                  <a:pt x="10735" y="27840"/>
                </a:cubicBezTo>
                <a:cubicBezTo>
                  <a:pt x="10756" y="27882"/>
                  <a:pt x="10798" y="27903"/>
                  <a:pt x="10777" y="27945"/>
                </a:cubicBezTo>
                <a:cubicBezTo>
                  <a:pt x="10714" y="27945"/>
                  <a:pt x="10672" y="27903"/>
                  <a:pt x="10651" y="27882"/>
                </a:cubicBezTo>
                <a:cubicBezTo>
                  <a:pt x="10254" y="27505"/>
                  <a:pt x="9793" y="27191"/>
                  <a:pt x="9375" y="26856"/>
                </a:cubicBezTo>
                <a:cubicBezTo>
                  <a:pt x="8601" y="26250"/>
                  <a:pt x="7805" y="25685"/>
                  <a:pt x="6969" y="25183"/>
                </a:cubicBezTo>
                <a:cubicBezTo>
                  <a:pt x="6466" y="24869"/>
                  <a:pt x="5964" y="24534"/>
                  <a:pt x="5462" y="24199"/>
                </a:cubicBezTo>
                <a:cubicBezTo>
                  <a:pt x="4981" y="23885"/>
                  <a:pt x="4458" y="23571"/>
                  <a:pt x="3956" y="23258"/>
                </a:cubicBezTo>
                <a:cubicBezTo>
                  <a:pt x="3809" y="23174"/>
                  <a:pt x="3684" y="23090"/>
                  <a:pt x="3537" y="22986"/>
                </a:cubicBezTo>
                <a:cubicBezTo>
                  <a:pt x="3502" y="22968"/>
                  <a:pt x="3468" y="22958"/>
                  <a:pt x="3436" y="22958"/>
                </a:cubicBezTo>
                <a:cubicBezTo>
                  <a:pt x="3391" y="22958"/>
                  <a:pt x="3352" y="22978"/>
                  <a:pt x="3328" y="23027"/>
                </a:cubicBezTo>
                <a:cubicBezTo>
                  <a:pt x="3223" y="23258"/>
                  <a:pt x="3119" y="23488"/>
                  <a:pt x="3014" y="23718"/>
                </a:cubicBezTo>
                <a:cubicBezTo>
                  <a:pt x="2847" y="24241"/>
                  <a:pt x="2700" y="24764"/>
                  <a:pt x="2533" y="25287"/>
                </a:cubicBezTo>
                <a:cubicBezTo>
                  <a:pt x="2365" y="25810"/>
                  <a:pt x="2198" y="26396"/>
                  <a:pt x="2031" y="26940"/>
                </a:cubicBezTo>
                <a:cubicBezTo>
                  <a:pt x="2010" y="27003"/>
                  <a:pt x="1989" y="27066"/>
                  <a:pt x="1968" y="27128"/>
                </a:cubicBezTo>
                <a:cubicBezTo>
                  <a:pt x="1905" y="27359"/>
                  <a:pt x="1863" y="27338"/>
                  <a:pt x="2156" y="27547"/>
                </a:cubicBezTo>
                <a:cubicBezTo>
                  <a:pt x="2449" y="27756"/>
                  <a:pt x="2742" y="27965"/>
                  <a:pt x="3014" y="28175"/>
                </a:cubicBezTo>
                <a:cubicBezTo>
                  <a:pt x="3663" y="28656"/>
                  <a:pt x="4290" y="29179"/>
                  <a:pt x="4897" y="29681"/>
                </a:cubicBezTo>
                <a:cubicBezTo>
                  <a:pt x="5023" y="29786"/>
                  <a:pt x="5127" y="29890"/>
                  <a:pt x="5232" y="29995"/>
                </a:cubicBezTo>
                <a:cubicBezTo>
                  <a:pt x="5357" y="30141"/>
                  <a:pt x="5525" y="30267"/>
                  <a:pt x="5692" y="30372"/>
                </a:cubicBezTo>
                <a:cubicBezTo>
                  <a:pt x="5755" y="30413"/>
                  <a:pt x="5818" y="30476"/>
                  <a:pt x="5860" y="30560"/>
                </a:cubicBezTo>
                <a:cubicBezTo>
                  <a:pt x="5504" y="30413"/>
                  <a:pt x="5148" y="30246"/>
                  <a:pt x="4813" y="30079"/>
                </a:cubicBezTo>
                <a:cubicBezTo>
                  <a:pt x="4018" y="29639"/>
                  <a:pt x="3244" y="29200"/>
                  <a:pt x="2449" y="28761"/>
                </a:cubicBezTo>
                <a:cubicBezTo>
                  <a:pt x="2282" y="28677"/>
                  <a:pt x="2093" y="28551"/>
                  <a:pt x="1926" y="28447"/>
                </a:cubicBezTo>
                <a:cubicBezTo>
                  <a:pt x="1863" y="28426"/>
                  <a:pt x="1821" y="28384"/>
                  <a:pt x="1759" y="28363"/>
                </a:cubicBezTo>
                <a:cubicBezTo>
                  <a:pt x="1719" y="28339"/>
                  <a:pt x="1683" y="28328"/>
                  <a:pt x="1652" y="28328"/>
                </a:cubicBezTo>
                <a:cubicBezTo>
                  <a:pt x="1600" y="28328"/>
                  <a:pt x="1562" y="28360"/>
                  <a:pt x="1549" y="28426"/>
                </a:cubicBezTo>
                <a:cubicBezTo>
                  <a:pt x="1487" y="28635"/>
                  <a:pt x="1403" y="28823"/>
                  <a:pt x="1361" y="29033"/>
                </a:cubicBezTo>
                <a:cubicBezTo>
                  <a:pt x="1215" y="29702"/>
                  <a:pt x="1068" y="30351"/>
                  <a:pt x="922" y="30999"/>
                </a:cubicBezTo>
                <a:cubicBezTo>
                  <a:pt x="880" y="31167"/>
                  <a:pt x="859" y="31355"/>
                  <a:pt x="796" y="31522"/>
                </a:cubicBezTo>
                <a:cubicBezTo>
                  <a:pt x="775" y="31669"/>
                  <a:pt x="817" y="31815"/>
                  <a:pt x="922" y="31899"/>
                </a:cubicBezTo>
                <a:cubicBezTo>
                  <a:pt x="1277" y="32234"/>
                  <a:pt x="1591" y="32548"/>
                  <a:pt x="1968" y="32862"/>
                </a:cubicBezTo>
                <a:cubicBezTo>
                  <a:pt x="2512" y="33259"/>
                  <a:pt x="2972" y="33740"/>
                  <a:pt x="3391" y="34263"/>
                </a:cubicBezTo>
                <a:cubicBezTo>
                  <a:pt x="3788" y="34766"/>
                  <a:pt x="4186" y="35289"/>
                  <a:pt x="4520" y="35833"/>
                </a:cubicBezTo>
                <a:cubicBezTo>
                  <a:pt x="4583" y="35916"/>
                  <a:pt x="4646" y="36021"/>
                  <a:pt x="4688" y="36105"/>
                </a:cubicBezTo>
                <a:cubicBezTo>
                  <a:pt x="4668" y="36118"/>
                  <a:pt x="4653" y="36123"/>
                  <a:pt x="4640" y="36123"/>
                </a:cubicBezTo>
                <a:cubicBezTo>
                  <a:pt x="4610" y="36123"/>
                  <a:pt x="4591" y="36098"/>
                  <a:pt x="4562" y="36084"/>
                </a:cubicBezTo>
                <a:cubicBezTo>
                  <a:pt x="3788" y="35540"/>
                  <a:pt x="3014" y="34996"/>
                  <a:pt x="2282" y="34431"/>
                </a:cubicBezTo>
                <a:cubicBezTo>
                  <a:pt x="1759" y="34033"/>
                  <a:pt x="1215" y="33636"/>
                  <a:pt x="671" y="33259"/>
                </a:cubicBezTo>
                <a:cubicBezTo>
                  <a:pt x="629" y="33238"/>
                  <a:pt x="587" y="33217"/>
                  <a:pt x="545" y="33196"/>
                </a:cubicBezTo>
                <a:cubicBezTo>
                  <a:pt x="521" y="33180"/>
                  <a:pt x="497" y="33174"/>
                  <a:pt x="475" y="33174"/>
                </a:cubicBezTo>
                <a:cubicBezTo>
                  <a:pt x="440" y="33174"/>
                  <a:pt x="411" y="33191"/>
                  <a:pt x="399" y="33217"/>
                </a:cubicBezTo>
                <a:cubicBezTo>
                  <a:pt x="378" y="33238"/>
                  <a:pt x="357" y="33322"/>
                  <a:pt x="336" y="33364"/>
                </a:cubicBezTo>
                <a:cubicBezTo>
                  <a:pt x="315" y="33426"/>
                  <a:pt x="315" y="33489"/>
                  <a:pt x="273" y="33531"/>
                </a:cubicBezTo>
                <a:cubicBezTo>
                  <a:pt x="210" y="33573"/>
                  <a:pt x="189" y="33657"/>
                  <a:pt x="210" y="33740"/>
                </a:cubicBezTo>
                <a:cubicBezTo>
                  <a:pt x="231" y="33803"/>
                  <a:pt x="231" y="33887"/>
                  <a:pt x="189" y="33950"/>
                </a:cubicBezTo>
                <a:cubicBezTo>
                  <a:pt x="147" y="34222"/>
                  <a:pt x="106" y="34515"/>
                  <a:pt x="85" y="34787"/>
                </a:cubicBezTo>
                <a:cubicBezTo>
                  <a:pt x="64" y="35079"/>
                  <a:pt x="43" y="35372"/>
                  <a:pt x="22" y="35665"/>
                </a:cubicBezTo>
                <a:cubicBezTo>
                  <a:pt x="1" y="35979"/>
                  <a:pt x="22" y="36293"/>
                  <a:pt x="64" y="36628"/>
                </a:cubicBezTo>
                <a:cubicBezTo>
                  <a:pt x="106" y="37046"/>
                  <a:pt x="168" y="37444"/>
                  <a:pt x="210" y="37862"/>
                </a:cubicBezTo>
                <a:cubicBezTo>
                  <a:pt x="210" y="38072"/>
                  <a:pt x="336" y="38239"/>
                  <a:pt x="524" y="38323"/>
                </a:cubicBezTo>
                <a:cubicBezTo>
                  <a:pt x="691" y="38427"/>
                  <a:pt x="838" y="38553"/>
                  <a:pt x="1005" y="38657"/>
                </a:cubicBezTo>
                <a:cubicBezTo>
                  <a:pt x="1256" y="38804"/>
                  <a:pt x="1487" y="38992"/>
                  <a:pt x="1654" y="39222"/>
                </a:cubicBezTo>
                <a:cubicBezTo>
                  <a:pt x="2177" y="39892"/>
                  <a:pt x="2700" y="40561"/>
                  <a:pt x="3202" y="41231"/>
                </a:cubicBezTo>
                <a:cubicBezTo>
                  <a:pt x="3474" y="41566"/>
                  <a:pt x="3684" y="41921"/>
                  <a:pt x="3914" y="42277"/>
                </a:cubicBezTo>
                <a:cubicBezTo>
                  <a:pt x="4081" y="42528"/>
                  <a:pt x="4248" y="42779"/>
                  <a:pt x="4437" y="43030"/>
                </a:cubicBezTo>
                <a:cubicBezTo>
                  <a:pt x="4792" y="43533"/>
                  <a:pt x="5106" y="44035"/>
                  <a:pt x="5399" y="44579"/>
                </a:cubicBezTo>
                <a:cubicBezTo>
                  <a:pt x="5462" y="44746"/>
                  <a:pt x="5546" y="44893"/>
                  <a:pt x="5629" y="45039"/>
                </a:cubicBezTo>
                <a:cubicBezTo>
                  <a:pt x="5671" y="45102"/>
                  <a:pt x="5713" y="45165"/>
                  <a:pt x="5692" y="45248"/>
                </a:cubicBezTo>
                <a:cubicBezTo>
                  <a:pt x="5588" y="45206"/>
                  <a:pt x="5546" y="45144"/>
                  <a:pt x="5504" y="45081"/>
                </a:cubicBezTo>
                <a:cubicBezTo>
                  <a:pt x="5044" y="44579"/>
                  <a:pt x="4604" y="44077"/>
                  <a:pt x="4144" y="43595"/>
                </a:cubicBezTo>
                <a:cubicBezTo>
                  <a:pt x="3391" y="42758"/>
                  <a:pt x="2595" y="41963"/>
                  <a:pt x="1759" y="41210"/>
                </a:cubicBezTo>
                <a:cubicBezTo>
                  <a:pt x="1382" y="40896"/>
                  <a:pt x="984" y="40582"/>
                  <a:pt x="587" y="40269"/>
                </a:cubicBezTo>
                <a:cubicBezTo>
                  <a:pt x="545" y="40248"/>
                  <a:pt x="482" y="40206"/>
                  <a:pt x="440" y="40164"/>
                </a:cubicBezTo>
                <a:cubicBezTo>
                  <a:pt x="399" y="40139"/>
                  <a:pt x="364" y="40127"/>
                  <a:pt x="336" y="40127"/>
                </a:cubicBezTo>
                <a:cubicBezTo>
                  <a:pt x="293" y="40127"/>
                  <a:pt x="265" y="40155"/>
                  <a:pt x="252" y="40206"/>
                </a:cubicBezTo>
                <a:lnTo>
                  <a:pt x="252" y="40687"/>
                </a:lnTo>
                <a:cubicBezTo>
                  <a:pt x="252" y="41273"/>
                  <a:pt x="336" y="41838"/>
                  <a:pt x="524" y="42382"/>
                </a:cubicBezTo>
                <a:cubicBezTo>
                  <a:pt x="608" y="42738"/>
                  <a:pt x="733" y="43051"/>
                  <a:pt x="880" y="43386"/>
                </a:cubicBezTo>
                <a:cubicBezTo>
                  <a:pt x="1215" y="44056"/>
                  <a:pt x="1487" y="44746"/>
                  <a:pt x="1779" y="45437"/>
                </a:cubicBezTo>
                <a:cubicBezTo>
                  <a:pt x="1905" y="45709"/>
                  <a:pt x="2051" y="45960"/>
                  <a:pt x="2198" y="46211"/>
                </a:cubicBezTo>
                <a:lnTo>
                  <a:pt x="2512" y="46734"/>
                </a:lnTo>
                <a:cubicBezTo>
                  <a:pt x="2784" y="47194"/>
                  <a:pt x="3014" y="47675"/>
                  <a:pt x="3202" y="48178"/>
                </a:cubicBezTo>
                <a:cubicBezTo>
                  <a:pt x="3453" y="48805"/>
                  <a:pt x="3809" y="49391"/>
                  <a:pt x="4207" y="49935"/>
                </a:cubicBezTo>
                <a:cubicBezTo>
                  <a:pt x="4332" y="50082"/>
                  <a:pt x="4479" y="50228"/>
                  <a:pt x="4604" y="50375"/>
                </a:cubicBezTo>
                <a:cubicBezTo>
                  <a:pt x="4981" y="50793"/>
                  <a:pt x="5316" y="51253"/>
                  <a:pt x="5608" y="51756"/>
                </a:cubicBezTo>
                <a:cubicBezTo>
                  <a:pt x="5671" y="51860"/>
                  <a:pt x="5692" y="52007"/>
                  <a:pt x="5650" y="52132"/>
                </a:cubicBezTo>
                <a:cubicBezTo>
                  <a:pt x="5608" y="52446"/>
                  <a:pt x="5504" y="52760"/>
                  <a:pt x="5378" y="53053"/>
                </a:cubicBezTo>
                <a:cubicBezTo>
                  <a:pt x="5274" y="53283"/>
                  <a:pt x="5169" y="53492"/>
                  <a:pt x="5064" y="53701"/>
                </a:cubicBezTo>
                <a:cubicBezTo>
                  <a:pt x="4667" y="54517"/>
                  <a:pt x="4311" y="55354"/>
                  <a:pt x="3893" y="56191"/>
                </a:cubicBezTo>
                <a:cubicBezTo>
                  <a:pt x="3642" y="56694"/>
                  <a:pt x="3370" y="57196"/>
                  <a:pt x="3160" y="57698"/>
                </a:cubicBezTo>
                <a:cubicBezTo>
                  <a:pt x="2951" y="58137"/>
                  <a:pt x="2700" y="58577"/>
                  <a:pt x="2491" y="59016"/>
                </a:cubicBezTo>
                <a:cubicBezTo>
                  <a:pt x="2261" y="59539"/>
                  <a:pt x="1947" y="60020"/>
                  <a:pt x="1738" y="60543"/>
                </a:cubicBezTo>
                <a:cubicBezTo>
                  <a:pt x="1633" y="60816"/>
                  <a:pt x="1549" y="61067"/>
                  <a:pt x="1466" y="61318"/>
                </a:cubicBezTo>
                <a:cubicBezTo>
                  <a:pt x="1445" y="61401"/>
                  <a:pt x="1445" y="61464"/>
                  <a:pt x="1445" y="61548"/>
                </a:cubicBezTo>
                <a:cubicBezTo>
                  <a:pt x="1445" y="61652"/>
                  <a:pt x="1528" y="61736"/>
                  <a:pt x="1612" y="61778"/>
                </a:cubicBezTo>
                <a:cubicBezTo>
                  <a:pt x="1638" y="61783"/>
                  <a:pt x="1663" y="61786"/>
                  <a:pt x="1687" y="61786"/>
                </a:cubicBezTo>
                <a:cubicBezTo>
                  <a:pt x="1759" y="61786"/>
                  <a:pt x="1821" y="61762"/>
                  <a:pt x="1884" y="61715"/>
                </a:cubicBezTo>
                <a:cubicBezTo>
                  <a:pt x="1947" y="61673"/>
                  <a:pt x="1989" y="61632"/>
                  <a:pt x="2031" y="61569"/>
                </a:cubicBezTo>
                <a:cubicBezTo>
                  <a:pt x="2240" y="61360"/>
                  <a:pt x="2407" y="61150"/>
                  <a:pt x="2554" y="60899"/>
                </a:cubicBezTo>
                <a:cubicBezTo>
                  <a:pt x="3181" y="59832"/>
                  <a:pt x="3809" y="58786"/>
                  <a:pt x="4353" y="57698"/>
                </a:cubicBezTo>
                <a:cubicBezTo>
                  <a:pt x="4646" y="57091"/>
                  <a:pt x="4981" y="56484"/>
                  <a:pt x="5232" y="55878"/>
                </a:cubicBezTo>
                <a:cubicBezTo>
                  <a:pt x="5504" y="55250"/>
                  <a:pt x="5818" y="54685"/>
                  <a:pt x="6069" y="54099"/>
                </a:cubicBezTo>
                <a:cubicBezTo>
                  <a:pt x="6278" y="53639"/>
                  <a:pt x="6466" y="53157"/>
                  <a:pt x="6655" y="52697"/>
                </a:cubicBezTo>
                <a:cubicBezTo>
                  <a:pt x="6759" y="52467"/>
                  <a:pt x="6885" y="52279"/>
                  <a:pt x="7073" y="52111"/>
                </a:cubicBezTo>
                <a:cubicBezTo>
                  <a:pt x="7324" y="51902"/>
                  <a:pt x="7596" y="51735"/>
                  <a:pt x="7889" y="51588"/>
                </a:cubicBezTo>
                <a:cubicBezTo>
                  <a:pt x="8140" y="51484"/>
                  <a:pt x="8412" y="51421"/>
                  <a:pt x="8684" y="51421"/>
                </a:cubicBezTo>
                <a:cubicBezTo>
                  <a:pt x="8893" y="51421"/>
                  <a:pt x="9082" y="51400"/>
                  <a:pt x="9291" y="51379"/>
                </a:cubicBezTo>
                <a:cubicBezTo>
                  <a:pt x="10002" y="51358"/>
                  <a:pt x="10693" y="51086"/>
                  <a:pt x="11237" y="50626"/>
                </a:cubicBezTo>
                <a:cubicBezTo>
                  <a:pt x="11865" y="50103"/>
                  <a:pt x="12388" y="49475"/>
                  <a:pt x="12785" y="48764"/>
                </a:cubicBezTo>
                <a:cubicBezTo>
                  <a:pt x="12890" y="48554"/>
                  <a:pt x="12994" y="48324"/>
                  <a:pt x="13078" y="48094"/>
                </a:cubicBezTo>
                <a:cubicBezTo>
                  <a:pt x="13099" y="48031"/>
                  <a:pt x="13141" y="47947"/>
                  <a:pt x="13162" y="47885"/>
                </a:cubicBezTo>
                <a:cubicBezTo>
                  <a:pt x="13371" y="47278"/>
                  <a:pt x="13706" y="46734"/>
                  <a:pt x="14103" y="46253"/>
                </a:cubicBezTo>
                <a:cubicBezTo>
                  <a:pt x="14459" y="45813"/>
                  <a:pt x="14857" y="45416"/>
                  <a:pt x="15296" y="45081"/>
                </a:cubicBezTo>
                <a:cubicBezTo>
                  <a:pt x="15652" y="44830"/>
                  <a:pt x="15987" y="44516"/>
                  <a:pt x="16342" y="44244"/>
                </a:cubicBezTo>
                <a:cubicBezTo>
                  <a:pt x="16363" y="44223"/>
                  <a:pt x="16384" y="44202"/>
                  <a:pt x="16384" y="44160"/>
                </a:cubicBezTo>
                <a:cubicBezTo>
                  <a:pt x="16426" y="44139"/>
                  <a:pt x="16384" y="44098"/>
                  <a:pt x="16342" y="44098"/>
                </a:cubicBezTo>
                <a:lnTo>
                  <a:pt x="16238" y="44098"/>
                </a:lnTo>
                <a:cubicBezTo>
                  <a:pt x="14919" y="44160"/>
                  <a:pt x="13601" y="44265"/>
                  <a:pt x="12283" y="44453"/>
                </a:cubicBezTo>
                <a:cubicBezTo>
                  <a:pt x="11990" y="44495"/>
                  <a:pt x="11676" y="44537"/>
                  <a:pt x="11383" y="44579"/>
                </a:cubicBezTo>
                <a:cubicBezTo>
                  <a:pt x="11358" y="44605"/>
                  <a:pt x="11340" y="44623"/>
                  <a:pt x="11325" y="44623"/>
                </a:cubicBezTo>
                <a:cubicBezTo>
                  <a:pt x="11316" y="44623"/>
                  <a:pt x="11308" y="44616"/>
                  <a:pt x="11300" y="44600"/>
                </a:cubicBezTo>
                <a:lnTo>
                  <a:pt x="11300" y="44558"/>
                </a:lnTo>
                <a:lnTo>
                  <a:pt x="11865" y="44286"/>
                </a:lnTo>
                <a:cubicBezTo>
                  <a:pt x="12555" y="43930"/>
                  <a:pt x="13225" y="43595"/>
                  <a:pt x="13915" y="43240"/>
                </a:cubicBezTo>
                <a:cubicBezTo>
                  <a:pt x="14083" y="43156"/>
                  <a:pt x="14250" y="43093"/>
                  <a:pt x="14438" y="43072"/>
                </a:cubicBezTo>
                <a:cubicBezTo>
                  <a:pt x="15359" y="42947"/>
                  <a:pt x="16279" y="42821"/>
                  <a:pt x="17200" y="42675"/>
                </a:cubicBezTo>
                <a:cubicBezTo>
                  <a:pt x="17368" y="42654"/>
                  <a:pt x="17514" y="42612"/>
                  <a:pt x="17681" y="42591"/>
                </a:cubicBezTo>
                <a:cubicBezTo>
                  <a:pt x="18246" y="42486"/>
                  <a:pt x="18790" y="42319"/>
                  <a:pt x="19334" y="42089"/>
                </a:cubicBezTo>
                <a:cubicBezTo>
                  <a:pt x="19502" y="42026"/>
                  <a:pt x="19648" y="41921"/>
                  <a:pt x="19774" y="41796"/>
                </a:cubicBezTo>
                <a:cubicBezTo>
                  <a:pt x="19941" y="41670"/>
                  <a:pt x="20088" y="41545"/>
                  <a:pt x="20255" y="41377"/>
                </a:cubicBezTo>
                <a:cubicBezTo>
                  <a:pt x="20883" y="40833"/>
                  <a:pt x="21406" y="40143"/>
                  <a:pt x="21761" y="39369"/>
                </a:cubicBezTo>
                <a:cubicBezTo>
                  <a:pt x="21908" y="39076"/>
                  <a:pt x="22013" y="38741"/>
                  <a:pt x="22117" y="38427"/>
                </a:cubicBezTo>
                <a:cubicBezTo>
                  <a:pt x="22222" y="38072"/>
                  <a:pt x="22305" y="37716"/>
                  <a:pt x="22452" y="37360"/>
                </a:cubicBezTo>
                <a:cubicBezTo>
                  <a:pt x="22515" y="37151"/>
                  <a:pt x="22577" y="36942"/>
                  <a:pt x="22619" y="36732"/>
                </a:cubicBezTo>
                <a:cubicBezTo>
                  <a:pt x="22619" y="36691"/>
                  <a:pt x="22619" y="36628"/>
                  <a:pt x="22619" y="36565"/>
                </a:cubicBezTo>
                <a:cubicBezTo>
                  <a:pt x="22598" y="36523"/>
                  <a:pt x="22557" y="36502"/>
                  <a:pt x="22515" y="36502"/>
                </a:cubicBezTo>
                <a:cubicBezTo>
                  <a:pt x="22452" y="36502"/>
                  <a:pt x="22389" y="36502"/>
                  <a:pt x="22326" y="36523"/>
                </a:cubicBezTo>
                <a:cubicBezTo>
                  <a:pt x="21636" y="36670"/>
                  <a:pt x="20945" y="36795"/>
                  <a:pt x="20234" y="36942"/>
                </a:cubicBezTo>
                <a:cubicBezTo>
                  <a:pt x="19920" y="37004"/>
                  <a:pt x="19585" y="37046"/>
                  <a:pt x="19251" y="37109"/>
                </a:cubicBezTo>
                <a:cubicBezTo>
                  <a:pt x="19209" y="37025"/>
                  <a:pt x="19292" y="37025"/>
                  <a:pt x="19313" y="37004"/>
                </a:cubicBezTo>
                <a:cubicBezTo>
                  <a:pt x="19983" y="36628"/>
                  <a:pt x="20694" y="36335"/>
                  <a:pt x="21448" y="36147"/>
                </a:cubicBezTo>
                <a:cubicBezTo>
                  <a:pt x="21803" y="36063"/>
                  <a:pt x="22138" y="35958"/>
                  <a:pt x="22494" y="35854"/>
                </a:cubicBezTo>
                <a:cubicBezTo>
                  <a:pt x="22661" y="35833"/>
                  <a:pt x="22787" y="35707"/>
                  <a:pt x="22808" y="35540"/>
                </a:cubicBezTo>
                <a:cubicBezTo>
                  <a:pt x="22849" y="35247"/>
                  <a:pt x="22891" y="34975"/>
                  <a:pt x="22912" y="34703"/>
                </a:cubicBezTo>
                <a:cubicBezTo>
                  <a:pt x="22912" y="34616"/>
                  <a:pt x="22869" y="34572"/>
                  <a:pt x="22794" y="34572"/>
                </a:cubicBezTo>
                <a:cubicBezTo>
                  <a:pt x="22779" y="34572"/>
                  <a:pt x="22762" y="34574"/>
                  <a:pt x="22745" y="34577"/>
                </a:cubicBezTo>
                <a:cubicBezTo>
                  <a:pt x="22703" y="34577"/>
                  <a:pt x="22661" y="34598"/>
                  <a:pt x="22598" y="34619"/>
                </a:cubicBezTo>
                <a:cubicBezTo>
                  <a:pt x="21636" y="34891"/>
                  <a:pt x="20673" y="35163"/>
                  <a:pt x="19711" y="35435"/>
                </a:cubicBezTo>
                <a:cubicBezTo>
                  <a:pt x="19000" y="35623"/>
                  <a:pt x="18267" y="35791"/>
                  <a:pt x="17535" y="35895"/>
                </a:cubicBezTo>
                <a:cubicBezTo>
                  <a:pt x="16865" y="35979"/>
                  <a:pt x="16196" y="36147"/>
                  <a:pt x="15547" y="36356"/>
                </a:cubicBezTo>
                <a:cubicBezTo>
                  <a:pt x="15296" y="36439"/>
                  <a:pt x="15045" y="36544"/>
                  <a:pt x="14815" y="36649"/>
                </a:cubicBezTo>
                <a:cubicBezTo>
                  <a:pt x="14564" y="36753"/>
                  <a:pt x="14313" y="36837"/>
                  <a:pt x="14083" y="36942"/>
                </a:cubicBezTo>
                <a:cubicBezTo>
                  <a:pt x="14051" y="36952"/>
                  <a:pt x="14015" y="36957"/>
                  <a:pt x="13981" y="36957"/>
                </a:cubicBezTo>
                <a:cubicBezTo>
                  <a:pt x="13947" y="36957"/>
                  <a:pt x="13915" y="36952"/>
                  <a:pt x="13894" y="36942"/>
                </a:cubicBezTo>
                <a:cubicBezTo>
                  <a:pt x="14166" y="36670"/>
                  <a:pt x="14480" y="36439"/>
                  <a:pt x="14794" y="36251"/>
                </a:cubicBezTo>
                <a:cubicBezTo>
                  <a:pt x="15254" y="35979"/>
                  <a:pt x="15694" y="35686"/>
                  <a:pt x="16112" y="35372"/>
                </a:cubicBezTo>
                <a:cubicBezTo>
                  <a:pt x="16510" y="35079"/>
                  <a:pt x="16949" y="34807"/>
                  <a:pt x="17388" y="34598"/>
                </a:cubicBezTo>
                <a:cubicBezTo>
                  <a:pt x="17723" y="34431"/>
                  <a:pt x="18079" y="34305"/>
                  <a:pt x="18414" y="34180"/>
                </a:cubicBezTo>
                <a:cubicBezTo>
                  <a:pt x="19251" y="33845"/>
                  <a:pt x="20109" y="33573"/>
                  <a:pt x="20987" y="33301"/>
                </a:cubicBezTo>
                <a:cubicBezTo>
                  <a:pt x="21678" y="33092"/>
                  <a:pt x="22326" y="32862"/>
                  <a:pt x="23017" y="32652"/>
                </a:cubicBezTo>
                <a:cubicBezTo>
                  <a:pt x="23184" y="32631"/>
                  <a:pt x="23310" y="32485"/>
                  <a:pt x="23310" y="32318"/>
                </a:cubicBezTo>
                <a:cubicBezTo>
                  <a:pt x="23352" y="31941"/>
                  <a:pt x="23373" y="31564"/>
                  <a:pt x="23352" y="31209"/>
                </a:cubicBezTo>
                <a:cubicBezTo>
                  <a:pt x="23331" y="30727"/>
                  <a:pt x="23289" y="30246"/>
                  <a:pt x="23268" y="29765"/>
                </a:cubicBezTo>
                <a:cubicBezTo>
                  <a:pt x="23247" y="29409"/>
                  <a:pt x="23268" y="29074"/>
                  <a:pt x="23268" y="28740"/>
                </a:cubicBezTo>
                <a:cubicBezTo>
                  <a:pt x="23268" y="28698"/>
                  <a:pt x="23268" y="28635"/>
                  <a:pt x="23268" y="28593"/>
                </a:cubicBezTo>
                <a:cubicBezTo>
                  <a:pt x="23268" y="28489"/>
                  <a:pt x="23205" y="28447"/>
                  <a:pt x="23101" y="28405"/>
                </a:cubicBezTo>
                <a:cubicBezTo>
                  <a:pt x="22975" y="28384"/>
                  <a:pt x="22891" y="28363"/>
                  <a:pt x="22787" y="28342"/>
                </a:cubicBezTo>
                <a:cubicBezTo>
                  <a:pt x="22347" y="28258"/>
                  <a:pt x="21887" y="28196"/>
                  <a:pt x="21448" y="28112"/>
                </a:cubicBezTo>
                <a:cubicBezTo>
                  <a:pt x="21385" y="28112"/>
                  <a:pt x="21322" y="28070"/>
                  <a:pt x="21280" y="28028"/>
                </a:cubicBezTo>
                <a:cubicBezTo>
                  <a:pt x="21385" y="28007"/>
                  <a:pt x="21469" y="27986"/>
                  <a:pt x="21573" y="27965"/>
                </a:cubicBezTo>
                <a:cubicBezTo>
                  <a:pt x="22117" y="27861"/>
                  <a:pt x="22661" y="27652"/>
                  <a:pt x="23142" y="27359"/>
                </a:cubicBezTo>
                <a:cubicBezTo>
                  <a:pt x="23268" y="27296"/>
                  <a:pt x="23352" y="27191"/>
                  <a:pt x="23352" y="27045"/>
                </a:cubicBezTo>
                <a:cubicBezTo>
                  <a:pt x="23435" y="26459"/>
                  <a:pt x="23582" y="25894"/>
                  <a:pt x="23770" y="25350"/>
                </a:cubicBezTo>
                <a:cubicBezTo>
                  <a:pt x="23938" y="24785"/>
                  <a:pt x="24021" y="24199"/>
                  <a:pt x="24042" y="23613"/>
                </a:cubicBezTo>
                <a:cubicBezTo>
                  <a:pt x="24042" y="23383"/>
                  <a:pt x="24000" y="23320"/>
                  <a:pt x="23770" y="23216"/>
                </a:cubicBezTo>
                <a:cubicBezTo>
                  <a:pt x="23310" y="23048"/>
                  <a:pt x="22849" y="22839"/>
                  <a:pt x="22410" y="22630"/>
                </a:cubicBezTo>
                <a:cubicBezTo>
                  <a:pt x="22264" y="22567"/>
                  <a:pt x="22117" y="22525"/>
                  <a:pt x="21971" y="22525"/>
                </a:cubicBezTo>
                <a:cubicBezTo>
                  <a:pt x="21929" y="22525"/>
                  <a:pt x="21866" y="22504"/>
                  <a:pt x="21824" y="22483"/>
                </a:cubicBezTo>
                <a:cubicBezTo>
                  <a:pt x="21866" y="22421"/>
                  <a:pt x="21929" y="22421"/>
                  <a:pt x="21992" y="22400"/>
                </a:cubicBezTo>
                <a:cubicBezTo>
                  <a:pt x="22473" y="22295"/>
                  <a:pt x="22954" y="22191"/>
                  <a:pt x="23435" y="22128"/>
                </a:cubicBezTo>
                <a:cubicBezTo>
                  <a:pt x="23498" y="22128"/>
                  <a:pt x="23582" y="22107"/>
                  <a:pt x="23645" y="22107"/>
                </a:cubicBezTo>
                <a:cubicBezTo>
                  <a:pt x="23875" y="22044"/>
                  <a:pt x="23917" y="22002"/>
                  <a:pt x="23896" y="21793"/>
                </a:cubicBezTo>
                <a:cubicBezTo>
                  <a:pt x="23875" y="21479"/>
                  <a:pt x="23833" y="21144"/>
                  <a:pt x="23791" y="20830"/>
                </a:cubicBezTo>
                <a:cubicBezTo>
                  <a:pt x="23791" y="20789"/>
                  <a:pt x="23770" y="20726"/>
                  <a:pt x="23770" y="20684"/>
                </a:cubicBezTo>
                <a:cubicBezTo>
                  <a:pt x="23753" y="20632"/>
                  <a:pt x="23707" y="20595"/>
                  <a:pt x="23657" y="20595"/>
                </a:cubicBezTo>
                <a:cubicBezTo>
                  <a:pt x="23646" y="20595"/>
                  <a:pt x="23635" y="20597"/>
                  <a:pt x="23624" y="20600"/>
                </a:cubicBezTo>
                <a:cubicBezTo>
                  <a:pt x="23582" y="20600"/>
                  <a:pt x="23540" y="20600"/>
                  <a:pt x="23498" y="20621"/>
                </a:cubicBezTo>
                <a:cubicBezTo>
                  <a:pt x="22912" y="20810"/>
                  <a:pt x="22305" y="20956"/>
                  <a:pt x="21720" y="21165"/>
                </a:cubicBezTo>
                <a:cubicBezTo>
                  <a:pt x="21008" y="21437"/>
                  <a:pt x="20297" y="21688"/>
                  <a:pt x="19627" y="22002"/>
                </a:cubicBezTo>
                <a:cubicBezTo>
                  <a:pt x="18874" y="22358"/>
                  <a:pt x="18100" y="22693"/>
                  <a:pt x="17368" y="23069"/>
                </a:cubicBezTo>
                <a:cubicBezTo>
                  <a:pt x="17263" y="23132"/>
                  <a:pt x="17179" y="23174"/>
                  <a:pt x="17096" y="23237"/>
                </a:cubicBezTo>
                <a:cubicBezTo>
                  <a:pt x="16677" y="23488"/>
                  <a:pt x="16217" y="23718"/>
                  <a:pt x="15777" y="23948"/>
                </a:cubicBezTo>
                <a:cubicBezTo>
                  <a:pt x="15715" y="23990"/>
                  <a:pt x="15652" y="24011"/>
                  <a:pt x="15589" y="24011"/>
                </a:cubicBezTo>
                <a:cubicBezTo>
                  <a:pt x="15547" y="23969"/>
                  <a:pt x="15589" y="23948"/>
                  <a:pt x="15631" y="23927"/>
                </a:cubicBezTo>
                <a:cubicBezTo>
                  <a:pt x="15966" y="23571"/>
                  <a:pt x="16279" y="23216"/>
                  <a:pt x="16572" y="22839"/>
                </a:cubicBezTo>
                <a:cubicBezTo>
                  <a:pt x="16656" y="22755"/>
                  <a:pt x="16740" y="22672"/>
                  <a:pt x="16844" y="22588"/>
                </a:cubicBezTo>
                <a:cubicBezTo>
                  <a:pt x="17242" y="22232"/>
                  <a:pt x="17681" y="21919"/>
                  <a:pt x="18121" y="21584"/>
                </a:cubicBezTo>
                <a:cubicBezTo>
                  <a:pt x="18414" y="21354"/>
                  <a:pt x="18707" y="21123"/>
                  <a:pt x="18958" y="20872"/>
                </a:cubicBezTo>
                <a:cubicBezTo>
                  <a:pt x="19020" y="20789"/>
                  <a:pt x="19104" y="20726"/>
                  <a:pt x="19167" y="20663"/>
                </a:cubicBezTo>
                <a:cubicBezTo>
                  <a:pt x="19585" y="20266"/>
                  <a:pt x="20067" y="19952"/>
                  <a:pt x="20611" y="19763"/>
                </a:cubicBezTo>
                <a:cubicBezTo>
                  <a:pt x="21280" y="19512"/>
                  <a:pt x="21950" y="19240"/>
                  <a:pt x="22598" y="18989"/>
                </a:cubicBezTo>
                <a:cubicBezTo>
                  <a:pt x="22829" y="18885"/>
                  <a:pt x="23038" y="18780"/>
                  <a:pt x="23268" y="18696"/>
                </a:cubicBezTo>
                <a:cubicBezTo>
                  <a:pt x="23435" y="18654"/>
                  <a:pt x="23540" y="18466"/>
                  <a:pt x="23477" y="18299"/>
                </a:cubicBezTo>
                <a:cubicBezTo>
                  <a:pt x="23394" y="17964"/>
                  <a:pt x="23352" y="17629"/>
                  <a:pt x="23268" y="17294"/>
                </a:cubicBezTo>
                <a:cubicBezTo>
                  <a:pt x="23163" y="16771"/>
                  <a:pt x="23017" y="16269"/>
                  <a:pt x="22870" y="15746"/>
                </a:cubicBezTo>
                <a:cubicBezTo>
                  <a:pt x="22745" y="15244"/>
                  <a:pt x="22619" y="14679"/>
                  <a:pt x="22515" y="14135"/>
                </a:cubicBezTo>
                <a:cubicBezTo>
                  <a:pt x="22389" y="13549"/>
                  <a:pt x="22222" y="12984"/>
                  <a:pt x="22054" y="12398"/>
                </a:cubicBezTo>
                <a:cubicBezTo>
                  <a:pt x="22033" y="12335"/>
                  <a:pt x="22013" y="12294"/>
                  <a:pt x="21992" y="12231"/>
                </a:cubicBezTo>
                <a:cubicBezTo>
                  <a:pt x="21947" y="12127"/>
                  <a:pt x="21913" y="12086"/>
                  <a:pt x="21845" y="12086"/>
                </a:cubicBezTo>
                <a:cubicBezTo>
                  <a:pt x="21817" y="12086"/>
                  <a:pt x="21783" y="12093"/>
                  <a:pt x="21741" y="12105"/>
                </a:cubicBezTo>
                <a:cubicBezTo>
                  <a:pt x="21469" y="12189"/>
                  <a:pt x="21176" y="12294"/>
                  <a:pt x="20925" y="12440"/>
                </a:cubicBezTo>
                <a:cubicBezTo>
                  <a:pt x="20715" y="12566"/>
                  <a:pt x="20506" y="12649"/>
                  <a:pt x="20276" y="12733"/>
                </a:cubicBezTo>
                <a:cubicBezTo>
                  <a:pt x="19606" y="12942"/>
                  <a:pt x="19000" y="13256"/>
                  <a:pt x="18351" y="13465"/>
                </a:cubicBezTo>
                <a:cubicBezTo>
                  <a:pt x="18322" y="13480"/>
                  <a:pt x="18293" y="13504"/>
                  <a:pt x="18257" y="13504"/>
                </a:cubicBezTo>
                <a:cubicBezTo>
                  <a:pt x="18241" y="13504"/>
                  <a:pt x="18224" y="13499"/>
                  <a:pt x="18204" y="13486"/>
                </a:cubicBezTo>
                <a:cubicBezTo>
                  <a:pt x="18267" y="13403"/>
                  <a:pt x="18351" y="13319"/>
                  <a:pt x="18435" y="13256"/>
                </a:cubicBezTo>
                <a:cubicBezTo>
                  <a:pt x="19000" y="12733"/>
                  <a:pt x="19544" y="12168"/>
                  <a:pt x="20129" y="11687"/>
                </a:cubicBezTo>
                <a:cubicBezTo>
                  <a:pt x="20527" y="11352"/>
                  <a:pt x="20904" y="11038"/>
                  <a:pt x="21301" y="10745"/>
                </a:cubicBezTo>
                <a:lnTo>
                  <a:pt x="21385" y="10703"/>
                </a:lnTo>
                <a:cubicBezTo>
                  <a:pt x="21469" y="10641"/>
                  <a:pt x="21510" y="10515"/>
                  <a:pt x="21489" y="10411"/>
                </a:cubicBezTo>
                <a:cubicBezTo>
                  <a:pt x="21427" y="10139"/>
                  <a:pt x="21385" y="9866"/>
                  <a:pt x="21343" y="9574"/>
                </a:cubicBezTo>
                <a:cubicBezTo>
                  <a:pt x="21322" y="9469"/>
                  <a:pt x="21301" y="9343"/>
                  <a:pt x="21280" y="9218"/>
                </a:cubicBezTo>
                <a:cubicBezTo>
                  <a:pt x="21280" y="9176"/>
                  <a:pt x="21238" y="9134"/>
                  <a:pt x="21197" y="9134"/>
                </a:cubicBezTo>
                <a:cubicBezTo>
                  <a:pt x="21185" y="9129"/>
                  <a:pt x="21174" y="9126"/>
                  <a:pt x="21163" y="9126"/>
                </a:cubicBezTo>
                <a:cubicBezTo>
                  <a:pt x="21134" y="9126"/>
                  <a:pt x="21107" y="9145"/>
                  <a:pt x="21092" y="9176"/>
                </a:cubicBezTo>
                <a:cubicBezTo>
                  <a:pt x="21050" y="9239"/>
                  <a:pt x="21008" y="9281"/>
                  <a:pt x="20945" y="9343"/>
                </a:cubicBezTo>
                <a:cubicBezTo>
                  <a:pt x="20820" y="9553"/>
                  <a:pt x="20653" y="9720"/>
                  <a:pt x="20485" y="9887"/>
                </a:cubicBezTo>
                <a:cubicBezTo>
                  <a:pt x="20109" y="10222"/>
                  <a:pt x="19753" y="10536"/>
                  <a:pt x="19376" y="10871"/>
                </a:cubicBezTo>
                <a:cubicBezTo>
                  <a:pt x="19360" y="10887"/>
                  <a:pt x="19332" y="10927"/>
                  <a:pt x="19301" y="10927"/>
                </a:cubicBezTo>
                <a:cubicBezTo>
                  <a:pt x="19292" y="10927"/>
                  <a:pt x="19282" y="10923"/>
                  <a:pt x="19272" y="10913"/>
                </a:cubicBezTo>
                <a:cubicBezTo>
                  <a:pt x="19209" y="10871"/>
                  <a:pt x="19272" y="10829"/>
                  <a:pt x="19272" y="10766"/>
                </a:cubicBezTo>
                <a:cubicBezTo>
                  <a:pt x="19334" y="10599"/>
                  <a:pt x="19418" y="10431"/>
                  <a:pt x="19523" y="10264"/>
                </a:cubicBezTo>
                <a:cubicBezTo>
                  <a:pt x="19920" y="9636"/>
                  <a:pt x="20360" y="9009"/>
                  <a:pt x="20799" y="8381"/>
                </a:cubicBezTo>
                <a:cubicBezTo>
                  <a:pt x="20820" y="8339"/>
                  <a:pt x="20862" y="8318"/>
                  <a:pt x="20883" y="8297"/>
                </a:cubicBezTo>
                <a:cubicBezTo>
                  <a:pt x="20966" y="8172"/>
                  <a:pt x="20987" y="8004"/>
                  <a:pt x="20925" y="7879"/>
                </a:cubicBezTo>
                <a:cubicBezTo>
                  <a:pt x="20485" y="6477"/>
                  <a:pt x="19857" y="5159"/>
                  <a:pt x="19083" y="3945"/>
                </a:cubicBezTo>
                <a:cubicBezTo>
                  <a:pt x="18874" y="3631"/>
                  <a:pt x="18644" y="3317"/>
                  <a:pt x="18393" y="3045"/>
                </a:cubicBezTo>
                <a:cubicBezTo>
                  <a:pt x="18351" y="2983"/>
                  <a:pt x="18309" y="2941"/>
                  <a:pt x="18246" y="2899"/>
                </a:cubicBezTo>
                <a:cubicBezTo>
                  <a:pt x="18225" y="2868"/>
                  <a:pt x="18194" y="2852"/>
                  <a:pt x="18160" y="2852"/>
                </a:cubicBezTo>
                <a:cubicBezTo>
                  <a:pt x="18126" y="2852"/>
                  <a:pt x="18089" y="2868"/>
                  <a:pt x="18058" y="2899"/>
                </a:cubicBezTo>
                <a:cubicBezTo>
                  <a:pt x="17995" y="2962"/>
                  <a:pt x="17932" y="3024"/>
                  <a:pt x="17870" y="3087"/>
                </a:cubicBezTo>
                <a:cubicBezTo>
                  <a:pt x="17347" y="3652"/>
                  <a:pt x="16844" y="4196"/>
                  <a:pt x="16321" y="4740"/>
                </a:cubicBezTo>
                <a:cubicBezTo>
                  <a:pt x="15861" y="5201"/>
                  <a:pt x="15380" y="5661"/>
                  <a:pt x="14919" y="6100"/>
                </a:cubicBezTo>
                <a:cubicBezTo>
                  <a:pt x="14857" y="6142"/>
                  <a:pt x="14836" y="6205"/>
                  <a:pt x="14752" y="6226"/>
                </a:cubicBezTo>
                <a:cubicBezTo>
                  <a:pt x="14689" y="6163"/>
                  <a:pt x="14752" y="6100"/>
                  <a:pt x="14752" y="6058"/>
                </a:cubicBezTo>
                <a:cubicBezTo>
                  <a:pt x="15024" y="5284"/>
                  <a:pt x="15296" y="4510"/>
                  <a:pt x="15589" y="3715"/>
                </a:cubicBezTo>
                <a:cubicBezTo>
                  <a:pt x="15777" y="3234"/>
                  <a:pt x="16070" y="2773"/>
                  <a:pt x="16405" y="2376"/>
                </a:cubicBezTo>
                <a:cubicBezTo>
                  <a:pt x="16531" y="2208"/>
                  <a:pt x="16677" y="2062"/>
                  <a:pt x="16782" y="1895"/>
                </a:cubicBezTo>
                <a:cubicBezTo>
                  <a:pt x="16844" y="1790"/>
                  <a:pt x="16844" y="1727"/>
                  <a:pt x="16740" y="1644"/>
                </a:cubicBezTo>
                <a:cubicBezTo>
                  <a:pt x="16551" y="1518"/>
                  <a:pt x="16342" y="1392"/>
                  <a:pt x="16154" y="1246"/>
                </a:cubicBezTo>
                <a:cubicBezTo>
                  <a:pt x="15798" y="1016"/>
                  <a:pt x="15422" y="827"/>
                  <a:pt x="15024" y="660"/>
                </a:cubicBezTo>
                <a:cubicBezTo>
                  <a:pt x="14731" y="535"/>
                  <a:pt x="14417" y="388"/>
                  <a:pt x="14103" y="263"/>
                </a:cubicBezTo>
                <a:cubicBezTo>
                  <a:pt x="13769" y="116"/>
                  <a:pt x="13413" y="32"/>
                  <a:pt x="13057" y="11"/>
                </a:cubicBezTo>
                <a:cubicBezTo>
                  <a:pt x="12983" y="4"/>
                  <a:pt x="12909" y="1"/>
                  <a:pt x="12835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48" name="Google Shape;348;p14"/>
          <p:cNvGrpSpPr/>
          <p:nvPr/>
        </p:nvGrpSpPr>
        <p:grpSpPr>
          <a:xfrm>
            <a:off x="3569399" y="4140213"/>
            <a:ext cx="797200" cy="784625"/>
            <a:chOff x="2875225" y="2279800"/>
            <a:chExt cx="797200" cy="784625"/>
          </a:xfrm>
        </p:grpSpPr>
        <p:sp>
          <p:nvSpPr>
            <p:cNvPr id="349" name="Google Shape;349;p14"/>
            <p:cNvSpPr/>
            <p:nvPr/>
          </p:nvSpPr>
          <p:spPr>
            <a:xfrm>
              <a:off x="2964675" y="2721525"/>
              <a:ext cx="118750" cy="100500"/>
            </a:xfrm>
            <a:custGeom>
              <a:rect b="b" l="l" r="r" t="t"/>
              <a:pathLst>
                <a:path extrusionOk="0" h="4020" w="4750">
                  <a:moveTo>
                    <a:pt x="1283" y="1"/>
                  </a:moveTo>
                  <a:cubicBezTo>
                    <a:pt x="979" y="1"/>
                    <a:pt x="720" y="91"/>
                    <a:pt x="544" y="281"/>
                  </a:cubicBezTo>
                  <a:cubicBezTo>
                    <a:pt x="0" y="846"/>
                    <a:pt x="398" y="2081"/>
                    <a:pt x="1423" y="3043"/>
                  </a:cubicBezTo>
                  <a:cubicBezTo>
                    <a:pt x="2084" y="3676"/>
                    <a:pt x="2853" y="4020"/>
                    <a:pt x="3451" y="4020"/>
                  </a:cubicBezTo>
                  <a:cubicBezTo>
                    <a:pt x="3762" y="4020"/>
                    <a:pt x="4027" y="3927"/>
                    <a:pt x="4206" y="3734"/>
                  </a:cubicBezTo>
                  <a:cubicBezTo>
                    <a:pt x="4750" y="3169"/>
                    <a:pt x="4352" y="1934"/>
                    <a:pt x="3327" y="993"/>
                  </a:cubicBezTo>
                  <a:cubicBezTo>
                    <a:pt x="2660" y="354"/>
                    <a:pt x="1883" y="1"/>
                    <a:pt x="128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0" name="Google Shape;350;p14"/>
            <p:cNvSpPr/>
            <p:nvPr/>
          </p:nvSpPr>
          <p:spPr>
            <a:xfrm>
              <a:off x="3053600" y="2616275"/>
              <a:ext cx="127650" cy="94200"/>
            </a:xfrm>
            <a:custGeom>
              <a:rect b="b" l="l" r="r" t="t"/>
              <a:pathLst>
                <a:path extrusionOk="0" h="3768" w="5106">
                  <a:moveTo>
                    <a:pt x="1079" y="0"/>
                  </a:moveTo>
                  <a:cubicBezTo>
                    <a:pt x="774" y="0"/>
                    <a:pt x="533" y="86"/>
                    <a:pt x="398" y="265"/>
                  </a:cubicBezTo>
                  <a:cubicBezTo>
                    <a:pt x="0" y="809"/>
                    <a:pt x="649" y="1960"/>
                    <a:pt x="1841" y="2859"/>
                  </a:cubicBezTo>
                  <a:cubicBezTo>
                    <a:pt x="2633" y="3442"/>
                    <a:pt x="3461" y="3768"/>
                    <a:pt x="4045" y="3768"/>
                  </a:cubicBezTo>
                  <a:cubicBezTo>
                    <a:pt x="4341" y="3768"/>
                    <a:pt x="4574" y="3684"/>
                    <a:pt x="4708" y="3508"/>
                  </a:cubicBezTo>
                  <a:cubicBezTo>
                    <a:pt x="5105" y="2964"/>
                    <a:pt x="4478" y="1813"/>
                    <a:pt x="3285" y="913"/>
                  </a:cubicBezTo>
                  <a:cubicBezTo>
                    <a:pt x="2499" y="321"/>
                    <a:pt x="1668" y="0"/>
                    <a:pt x="10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1" name="Google Shape;351;p14"/>
            <p:cNvSpPr/>
            <p:nvPr/>
          </p:nvSpPr>
          <p:spPr>
            <a:xfrm>
              <a:off x="3127875" y="2528650"/>
              <a:ext cx="108825" cy="79450"/>
            </a:xfrm>
            <a:custGeom>
              <a:rect b="b" l="l" r="r" t="t"/>
              <a:pathLst>
                <a:path extrusionOk="0" h="3178" w="4353">
                  <a:moveTo>
                    <a:pt x="783" y="1"/>
                  </a:moveTo>
                  <a:cubicBezTo>
                    <a:pt x="562" y="1"/>
                    <a:pt x="390" y="62"/>
                    <a:pt x="293" y="192"/>
                  </a:cubicBezTo>
                  <a:cubicBezTo>
                    <a:pt x="0" y="589"/>
                    <a:pt x="586" y="1573"/>
                    <a:pt x="1611" y="2347"/>
                  </a:cubicBezTo>
                  <a:cubicBezTo>
                    <a:pt x="2320" y="2882"/>
                    <a:pt x="3059" y="3177"/>
                    <a:pt x="3551" y="3177"/>
                  </a:cubicBezTo>
                  <a:cubicBezTo>
                    <a:pt x="3771" y="3177"/>
                    <a:pt x="3942" y="3118"/>
                    <a:pt x="4038" y="2996"/>
                  </a:cubicBezTo>
                  <a:cubicBezTo>
                    <a:pt x="4352" y="2577"/>
                    <a:pt x="3787" y="1615"/>
                    <a:pt x="2741" y="840"/>
                  </a:cubicBezTo>
                  <a:cubicBezTo>
                    <a:pt x="2019" y="306"/>
                    <a:pt x="1277" y="1"/>
                    <a:pt x="78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2" name="Google Shape;352;p14"/>
            <p:cNvSpPr/>
            <p:nvPr/>
          </p:nvSpPr>
          <p:spPr>
            <a:xfrm>
              <a:off x="3161350" y="2412375"/>
              <a:ext cx="142300" cy="107575"/>
            </a:xfrm>
            <a:custGeom>
              <a:rect b="b" l="l" r="r" t="t"/>
              <a:pathLst>
                <a:path extrusionOk="0" h="4303" w="5692">
                  <a:moveTo>
                    <a:pt x="1519" y="1"/>
                  </a:moveTo>
                  <a:cubicBezTo>
                    <a:pt x="1086" y="1"/>
                    <a:pt x="731" y="133"/>
                    <a:pt x="523" y="407"/>
                  </a:cubicBezTo>
                  <a:cubicBezTo>
                    <a:pt x="0" y="1118"/>
                    <a:pt x="607" y="2478"/>
                    <a:pt x="1883" y="3420"/>
                  </a:cubicBezTo>
                  <a:cubicBezTo>
                    <a:pt x="2648" y="3997"/>
                    <a:pt x="3480" y="4303"/>
                    <a:pt x="4141" y="4303"/>
                  </a:cubicBezTo>
                  <a:cubicBezTo>
                    <a:pt x="4584" y="4303"/>
                    <a:pt x="4950" y="4166"/>
                    <a:pt x="5168" y="3880"/>
                  </a:cubicBezTo>
                  <a:cubicBezTo>
                    <a:pt x="5691" y="3190"/>
                    <a:pt x="5064" y="1830"/>
                    <a:pt x="3787" y="888"/>
                  </a:cubicBezTo>
                  <a:cubicBezTo>
                    <a:pt x="3017" y="307"/>
                    <a:pt x="2178" y="1"/>
                    <a:pt x="15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3" name="Google Shape;353;p14"/>
            <p:cNvSpPr/>
            <p:nvPr/>
          </p:nvSpPr>
          <p:spPr>
            <a:xfrm>
              <a:off x="3212600" y="2295175"/>
              <a:ext cx="138125" cy="106975"/>
            </a:xfrm>
            <a:custGeom>
              <a:rect b="b" l="l" r="r" t="t"/>
              <a:pathLst>
                <a:path extrusionOk="0" h="4279" w="5525">
                  <a:moveTo>
                    <a:pt x="1720" y="1"/>
                  </a:moveTo>
                  <a:cubicBezTo>
                    <a:pt x="1229" y="1"/>
                    <a:pt x="813" y="162"/>
                    <a:pt x="566" y="492"/>
                  </a:cubicBezTo>
                  <a:cubicBezTo>
                    <a:pt x="1" y="1245"/>
                    <a:pt x="524" y="2605"/>
                    <a:pt x="1758" y="3505"/>
                  </a:cubicBezTo>
                  <a:cubicBezTo>
                    <a:pt x="2441" y="4011"/>
                    <a:pt x="3189" y="4278"/>
                    <a:pt x="3814" y="4278"/>
                  </a:cubicBezTo>
                  <a:cubicBezTo>
                    <a:pt x="4300" y="4278"/>
                    <a:pt x="4712" y="4116"/>
                    <a:pt x="4960" y="3777"/>
                  </a:cubicBezTo>
                  <a:cubicBezTo>
                    <a:pt x="5525" y="3024"/>
                    <a:pt x="5002" y="1684"/>
                    <a:pt x="3788" y="785"/>
                  </a:cubicBezTo>
                  <a:cubicBezTo>
                    <a:pt x="3106" y="267"/>
                    <a:pt x="2350" y="1"/>
                    <a:pt x="17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4" name="Google Shape;354;p14"/>
            <p:cNvSpPr/>
            <p:nvPr/>
          </p:nvSpPr>
          <p:spPr>
            <a:xfrm>
              <a:off x="3354900" y="2508825"/>
              <a:ext cx="99925" cy="72950"/>
            </a:xfrm>
            <a:custGeom>
              <a:rect b="b" l="l" r="r" t="t"/>
              <a:pathLst>
                <a:path extrusionOk="0" h="2918" w="3997">
                  <a:moveTo>
                    <a:pt x="795" y="0"/>
                  </a:moveTo>
                  <a:cubicBezTo>
                    <a:pt x="578" y="0"/>
                    <a:pt x="409" y="61"/>
                    <a:pt x="314" y="190"/>
                  </a:cubicBezTo>
                  <a:cubicBezTo>
                    <a:pt x="0" y="587"/>
                    <a:pt x="523" y="1466"/>
                    <a:pt x="1465" y="2177"/>
                  </a:cubicBezTo>
                  <a:cubicBezTo>
                    <a:pt x="2110" y="2651"/>
                    <a:pt x="2784" y="2917"/>
                    <a:pt x="3239" y="2917"/>
                  </a:cubicBezTo>
                  <a:cubicBezTo>
                    <a:pt x="3448" y="2917"/>
                    <a:pt x="3611" y="2861"/>
                    <a:pt x="3703" y="2742"/>
                  </a:cubicBezTo>
                  <a:cubicBezTo>
                    <a:pt x="3996" y="2345"/>
                    <a:pt x="3473" y="1445"/>
                    <a:pt x="2553" y="734"/>
                  </a:cubicBezTo>
                  <a:cubicBezTo>
                    <a:pt x="1916" y="267"/>
                    <a:pt x="1250" y="0"/>
                    <a:pt x="7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5" name="Google Shape;355;p14"/>
            <p:cNvSpPr/>
            <p:nvPr/>
          </p:nvSpPr>
          <p:spPr>
            <a:xfrm>
              <a:off x="3271200" y="2600375"/>
              <a:ext cx="93125" cy="70950"/>
            </a:xfrm>
            <a:custGeom>
              <a:rect b="b" l="l" r="r" t="t"/>
              <a:pathLst>
                <a:path extrusionOk="0" h="2838" w="3725">
                  <a:moveTo>
                    <a:pt x="1071" y="1"/>
                  </a:moveTo>
                  <a:cubicBezTo>
                    <a:pt x="772" y="1"/>
                    <a:pt x="523" y="96"/>
                    <a:pt x="377" y="294"/>
                  </a:cubicBezTo>
                  <a:cubicBezTo>
                    <a:pt x="0" y="775"/>
                    <a:pt x="398" y="1675"/>
                    <a:pt x="1214" y="2282"/>
                  </a:cubicBezTo>
                  <a:cubicBezTo>
                    <a:pt x="1704" y="2650"/>
                    <a:pt x="2238" y="2838"/>
                    <a:pt x="2668" y="2838"/>
                  </a:cubicBezTo>
                  <a:cubicBezTo>
                    <a:pt x="2971" y="2838"/>
                    <a:pt x="3222" y="2744"/>
                    <a:pt x="3369" y="2554"/>
                  </a:cubicBezTo>
                  <a:cubicBezTo>
                    <a:pt x="3725" y="2072"/>
                    <a:pt x="3348" y="1173"/>
                    <a:pt x="2511" y="566"/>
                  </a:cubicBezTo>
                  <a:cubicBezTo>
                    <a:pt x="2031" y="196"/>
                    <a:pt x="1499" y="1"/>
                    <a:pt x="107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6" name="Google Shape;356;p14"/>
            <p:cNvSpPr/>
            <p:nvPr/>
          </p:nvSpPr>
          <p:spPr>
            <a:xfrm>
              <a:off x="3202150" y="2713175"/>
              <a:ext cx="103075" cy="79975"/>
            </a:xfrm>
            <a:custGeom>
              <a:rect b="b" l="l" r="r" t="t"/>
              <a:pathLst>
                <a:path extrusionOk="0" h="3199" w="4123">
                  <a:moveTo>
                    <a:pt x="1264" y="0"/>
                  </a:moveTo>
                  <a:cubicBezTo>
                    <a:pt x="904" y="0"/>
                    <a:pt x="600" y="119"/>
                    <a:pt x="419" y="364"/>
                  </a:cubicBezTo>
                  <a:cubicBezTo>
                    <a:pt x="0" y="950"/>
                    <a:pt x="398" y="1934"/>
                    <a:pt x="1298" y="2624"/>
                  </a:cubicBezTo>
                  <a:cubicBezTo>
                    <a:pt x="1804" y="3001"/>
                    <a:pt x="2371" y="3199"/>
                    <a:pt x="2844" y="3199"/>
                  </a:cubicBezTo>
                  <a:cubicBezTo>
                    <a:pt x="3210" y="3199"/>
                    <a:pt x="3521" y="3080"/>
                    <a:pt x="3704" y="2833"/>
                  </a:cubicBezTo>
                  <a:cubicBezTo>
                    <a:pt x="4122" y="2268"/>
                    <a:pt x="3746" y="1264"/>
                    <a:pt x="2825" y="594"/>
                  </a:cubicBezTo>
                  <a:cubicBezTo>
                    <a:pt x="2304" y="203"/>
                    <a:pt x="1735" y="0"/>
                    <a:pt x="126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7" name="Google Shape;357;p14"/>
            <p:cNvSpPr/>
            <p:nvPr/>
          </p:nvSpPr>
          <p:spPr>
            <a:xfrm>
              <a:off x="3136750" y="2841525"/>
              <a:ext cx="89475" cy="70875"/>
            </a:xfrm>
            <a:custGeom>
              <a:rect b="b" l="l" r="r" t="t"/>
              <a:pathLst>
                <a:path extrusionOk="0" h="2835" w="3579">
                  <a:moveTo>
                    <a:pt x="1278" y="0"/>
                  </a:moveTo>
                  <a:cubicBezTo>
                    <a:pt x="911" y="0"/>
                    <a:pt x="590" y="126"/>
                    <a:pt x="398" y="377"/>
                  </a:cubicBezTo>
                  <a:cubicBezTo>
                    <a:pt x="1" y="921"/>
                    <a:pt x="294" y="1821"/>
                    <a:pt x="1047" y="2386"/>
                  </a:cubicBezTo>
                  <a:cubicBezTo>
                    <a:pt x="1452" y="2682"/>
                    <a:pt x="1904" y="2834"/>
                    <a:pt x="2299" y="2834"/>
                  </a:cubicBezTo>
                  <a:cubicBezTo>
                    <a:pt x="2658" y="2834"/>
                    <a:pt x="2971" y="2708"/>
                    <a:pt x="3160" y="2449"/>
                  </a:cubicBezTo>
                  <a:cubicBezTo>
                    <a:pt x="3579" y="1905"/>
                    <a:pt x="3286" y="1005"/>
                    <a:pt x="2512" y="440"/>
                  </a:cubicBezTo>
                  <a:cubicBezTo>
                    <a:pt x="2121" y="147"/>
                    <a:pt x="1673" y="0"/>
                    <a:pt x="12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8" name="Google Shape;358;p14"/>
            <p:cNvSpPr/>
            <p:nvPr/>
          </p:nvSpPr>
          <p:spPr>
            <a:xfrm>
              <a:off x="3395700" y="2416775"/>
              <a:ext cx="102025" cy="77500"/>
            </a:xfrm>
            <a:custGeom>
              <a:rect b="b" l="l" r="r" t="t"/>
              <a:pathLst>
                <a:path extrusionOk="0" h="3100" w="4081">
                  <a:moveTo>
                    <a:pt x="1130" y="0"/>
                  </a:moveTo>
                  <a:cubicBezTo>
                    <a:pt x="807" y="0"/>
                    <a:pt x="538" y="102"/>
                    <a:pt x="377" y="315"/>
                  </a:cubicBezTo>
                  <a:cubicBezTo>
                    <a:pt x="0" y="817"/>
                    <a:pt x="439" y="1800"/>
                    <a:pt x="1339" y="2491"/>
                  </a:cubicBezTo>
                  <a:cubicBezTo>
                    <a:pt x="1883" y="2887"/>
                    <a:pt x="2471" y="3100"/>
                    <a:pt x="2943" y="3100"/>
                  </a:cubicBezTo>
                  <a:cubicBezTo>
                    <a:pt x="3270" y="3100"/>
                    <a:pt x="3541" y="2998"/>
                    <a:pt x="3704" y="2784"/>
                  </a:cubicBezTo>
                  <a:cubicBezTo>
                    <a:pt x="4080" y="2282"/>
                    <a:pt x="3662" y="1298"/>
                    <a:pt x="2741" y="629"/>
                  </a:cubicBezTo>
                  <a:cubicBezTo>
                    <a:pt x="2194" y="218"/>
                    <a:pt x="1603" y="0"/>
                    <a:pt x="11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9" name="Google Shape;359;p14"/>
            <p:cNvSpPr/>
            <p:nvPr/>
          </p:nvSpPr>
          <p:spPr>
            <a:xfrm>
              <a:off x="3518625" y="2586600"/>
              <a:ext cx="107250" cy="83625"/>
            </a:xfrm>
            <a:custGeom>
              <a:rect b="b" l="l" r="r" t="t"/>
              <a:pathLst>
                <a:path extrusionOk="0" h="3345" w="4290">
                  <a:moveTo>
                    <a:pt x="1386" y="0"/>
                  </a:moveTo>
                  <a:cubicBezTo>
                    <a:pt x="987" y="0"/>
                    <a:pt x="646" y="133"/>
                    <a:pt x="439" y="406"/>
                  </a:cubicBezTo>
                  <a:cubicBezTo>
                    <a:pt x="0" y="1012"/>
                    <a:pt x="398" y="2059"/>
                    <a:pt x="1339" y="2770"/>
                  </a:cubicBezTo>
                  <a:cubicBezTo>
                    <a:pt x="1844" y="3148"/>
                    <a:pt x="2412" y="3345"/>
                    <a:pt x="2897" y="3345"/>
                  </a:cubicBezTo>
                  <a:cubicBezTo>
                    <a:pt x="3297" y="3345"/>
                    <a:pt x="3642" y="3211"/>
                    <a:pt x="3850" y="2937"/>
                  </a:cubicBezTo>
                  <a:cubicBezTo>
                    <a:pt x="4289" y="2351"/>
                    <a:pt x="3892" y="1284"/>
                    <a:pt x="2971" y="594"/>
                  </a:cubicBezTo>
                  <a:cubicBezTo>
                    <a:pt x="2452" y="202"/>
                    <a:pt x="1875" y="0"/>
                    <a:pt x="13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0" name="Google Shape;360;p14"/>
            <p:cNvSpPr/>
            <p:nvPr/>
          </p:nvSpPr>
          <p:spPr>
            <a:xfrm>
              <a:off x="3409300" y="2691150"/>
              <a:ext cx="109850" cy="86800"/>
            </a:xfrm>
            <a:custGeom>
              <a:rect b="b" l="l" r="r" t="t"/>
              <a:pathLst>
                <a:path extrusionOk="0" h="3472" w="4394">
                  <a:moveTo>
                    <a:pt x="1491" y="0"/>
                  </a:moveTo>
                  <a:cubicBezTo>
                    <a:pt x="1064" y="0"/>
                    <a:pt x="696" y="148"/>
                    <a:pt x="481" y="450"/>
                  </a:cubicBezTo>
                  <a:cubicBezTo>
                    <a:pt x="0" y="1078"/>
                    <a:pt x="377" y="2166"/>
                    <a:pt x="1339" y="2877"/>
                  </a:cubicBezTo>
                  <a:cubicBezTo>
                    <a:pt x="1857" y="3271"/>
                    <a:pt x="2429" y="3471"/>
                    <a:pt x="2922" y="3471"/>
                  </a:cubicBezTo>
                  <a:cubicBezTo>
                    <a:pt x="3346" y="3471"/>
                    <a:pt x="3711" y="3324"/>
                    <a:pt x="3934" y="3024"/>
                  </a:cubicBezTo>
                  <a:cubicBezTo>
                    <a:pt x="4394" y="2375"/>
                    <a:pt x="4017" y="1308"/>
                    <a:pt x="3055" y="576"/>
                  </a:cubicBezTo>
                  <a:cubicBezTo>
                    <a:pt x="2552" y="195"/>
                    <a:pt x="1982" y="0"/>
                    <a:pt x="14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1" name="Google Shape;361;p14"/>
            <p:cNvSpPr/>
            <p:nvPr/>
          </p:nvSpPr>
          <p:spPr>
            <a:xfrm>
              <a:off x="3298400" y="2827725"/>
              <a:ext cx="101500" cy="81325"/>
            </a:xfrm>
            <a:custGeom>
              <a:rect b="b" l="l" r="r" t="t"/>
              <a:pathLst>
                <a:path extrusionOk="0" h="3253" w="4060">
                  <a:moveTo>
                    <a:pt x="1461" y="0"/>
                  </a:moveTo>
                  <a:cubicBezTo>
                    <a:pt x="1046" y="0"/>
                    <a:pt x="681" y="147"/>
                    <a:pt x="461" y="448"/>
                  </a:cubicBezTo>
                  <a:cubicBezTo>
                    <a:pt x="0" y="1055"/>
                    <a:pt x="314" y="2101"/>
                    <a:pt x="1193" y="2750"/>
                  </a:cubicBezTo>
                  <a:cubicBezTo>
                    <a:pt x="1647" y="3085"/>
                    <a:pt x="2151" y="3253"/>
                    <a:pt x="2596" y="3253"/>
                  </a:cubicBezTo>
                  <a:cubicBezTo>
                    <a:pt x="3012" y="3253"/>
                    <a:pt x="3377" y="3106"/>
                    <a:pt x="3599" y="2813"/>
                  </a:cubicBezTo>
                  <a:cubicBezTo>
                    <a:pt x="4059" y="2185"/>
                    <a:pt x="3746" y="1160"/>
                    <a:pt x="2867" y="511"/>
                  </a:cubicBezTo>
                  <a:cubicBezTo>
                    <a:pt x="2420" y="173"/>
                    <a:pt x="1911" y="0"/>
                    <a:pt x="146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2" name="Google Shape;362;p14"/>
            <p:cNvSpPr/>
            <p:nvPr/>
          </p:nvSpPr>
          <p:spPr>
            <a:xfrm>
              <a:off x="3221500" y="2977725"/>
              <a:ext cx="111450" cy="86700"/>
            </a:xfrm>
            <a:custGeom>
              <a:rect b="b" l="l" r="r" t="t"/>
              <a:pathLst>
                <a:path extrusionOk="0" h="3468" w="4458">
                  <a:moveTo>
                    <a:pt x="1497" y="0"/>
                  </a:moveTo>
                  <a:cubicBezTo>
                    <a:pt x="1072" y="0"/>
                    <a:pt x="704" y="143"/>
                    <a:pt x="482" y="432"/>
                  </a:cubicBezTo>
                  <a:cubicBezTo>
                    <a:pt x="0" y="1060"/>
                    <a:pt x="398" y="2148"/>
                    <a:pt x="1361" y="2880"/>
                  </a:cubicBezTo>
                  <a:cubicBezTo>
                    <a:pt x="1882" y="3266"/>
                    <a:pt x="2460" y="3467"/>
                    <a:pt x="2959" y="3467"/>
                  </a:cubicBezTo>
                  <a:cubicBezTo>
                    <a:pt x="3380" y="3467"/>
                    <a:pt x="3746" y="3324"/>
                    <a:pt x="3976" y="3027"/>
                  </a:cubicBezTo>
                  <a:cubicBezTo>
                    <a:pt x="4457" y="2399"/>
                    <a:pt x="4039" y="1311"/>
                    <a:pt x="3076" y="579"/>
                  </a:cubicBezTo>
                  <a:cubicBezTo>
                    <a:pt x="2569" y="195"/>
                    <a:pt x="1994" y="0"/>
                    <a:pt x="14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3" name="Google Shape;363;p14"/>
            <p:cNvSpPr/>
            <p:nvPr/>
          </p:nvSpPr>
          <p:spPr>
            <a:xfrm>
              <a:off x="3564350" y="2454600"/>
              <a:ext cx="108075" cy="82450"/>
            </a:xfrm>
            <a:custGeom>
              <a:rect b="b" l="l" r="r" t="t"/>
              <a:pathLst>
                <a:path extrusionOk="0" h="3298" w="4323">
                  <a:moveTo>
                    <a:pt x="2157" y="1"/>
                  </a:moveTo>
                  <a:cubicBezTo>
                    <a:pt x="1651" y="1"/>
                    <a:pt x="1151" y="229"/>
                    <a:pt x="828" y="664"/>
                  </a:cubicBezTo>
                  <a:cubicBezTo>
                    <a:pt x="1" y="1767"/>
                    <a:pt x="825" y="3297"/>
                    <a:pt x="2129" y="3297"/>
                  </a:cubicBezTo>
                  <a:cubicBezTo>
                    <a:pt x="2210" y="3297"/>
                    <a:pt x="2293" y="3292"/>
                    <a:pt x="2377" y="3279"/>
                  </a:cubicBezTo>
                  <a:cubicBezTo>
                    <a:pt x="3841" y="3070"/>
                    <a:pt x="4323" y="1208"/>
                    <a:pt x="3151" y="329"/>
                  </a:cubicBezTo>
                  <a:cubicBezTo>
                    <a:pt x="2853" y="108"/>
                    <a:pt x="2504" y="1"/>
                    <a:pt x="215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4" name="Google Shape;364;p14"/>
            <p:cNvSpPr/>
            <p:nvPr/>
          </p:nvSpPr>
          <p:spPr>
            <a:xfrm>
              <a:off x="3077650" y="2279800"/>
              <a:ext cx="116675" cy="91300"/>
            </a:xfrm>
            <a:custGeom>
              <a:rect b="b" l="l" r="r" t="t"/>
              <a:pathLst>
                <a:path extrusionOk="0" h="3652" w="4667">
                  <a:moveTo>
                    <a:pt x="1535" y="1"/>
                  </a:moveTo>
                  <a:cubicBezTo>
                    <a:pt x="1101" y="1"/>
                    <a:pt x="729" y="144"/>
                    <a:pt x="503" y="437"/>
                  </a:cubicBezTo>
                  <a:cubicBezTo>
                    <a:pt x="1" y="1107"/>
                    <a:pt x="440" y="2258"/>
                    <a:pt x="1444" y="3011"/>
                  </a:cubicBezTo>
                  <a:cubicBezTo>
                    <a:pt x="2005" y="3434"/>
                    <a:pt x="2622" y="3651"/>
                    <a:pt x="3148" y="3651"/>
                  </a:cubicBezTo>
                  <a:cubicBezTo>
                    <a:pt x="3584" y="3651"/>
                    <a:pt x="3958" y="3502"/>
                    <a:pt x="4185" y="3199"/>
                  </a:cubicBezTo>
                  <a:cubicBezTo>
                    <a:pt x="4666" y="2530"/>
                    <a:pt x="4248" y="1400"/>
                    <a:pt x="3244" y="626"/>
                  </a:cubicBezTo>
                  <a:cubicBezTo>
                    <a:pt x="2681" y="212"/>
                    <a:pt x="2063" y="1"/>
                    <a:pt x="15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5" name="Google Shape;365;p14"/>
            <p:cNvSpPr/>
            <p:nvPr/>
          </p:nvSpPr>
          <p:spPr>
            <a:xfrm>
              <a:off x="3019075" y="2415850"/>
              <a:ext cx="109875" cy="84050"/>
            </a:xfrm>
            <a:custGeom>
              <a:rect b="b" l="l" r="r" t="t"/>
              <a:pathLst>
                <a:path extrusionOk="0" h="3362" w="4395">
                  <a:moveTo>
                    <a:pt x="1251" y="1"/>
                  </a:moveTo>
                  <a:cubicBezTo>
                    <a:pt x="891" y="1"/>
                    <a:pt x="593" y="116"/>
                    <a:pt x="419" y="352"/>
                  </a:cubicBezTo>
                  <a:cubicBezTo>
                    <a:pt x="0" y="917"/>
                    <a:pt x="439" y="1984"/>
                    <a:pt x="1423" y="2716"/>
                  </a:cubicBezTo>
                  <a:cubicBezTo>
                    <a:pt x="1993" y="3141"/>
                    <a:pt x="2613" y="3362"/>
                    <a:pt x="3115" y="3362"/>
                  </a:cubicBezTo>
                  <a:cubicBezTo>
                    <a:pt x="3478" y="3362"/>
                    <a:pt x="3779" y="3246"/>
                    <a:pt x="3955" y="3009"/>
                  </a:cubicBezTo>
                  <a:cubicBezTo>
                    <a:pt x="4394" y="2444"/>
                    <a:pt x="3934" y="1398"/>
                    <a:pt x="2950" y="666"/>
                  </a:cubicBezTo>
                  <a:cubicBezTo>
                    <a:pt x="2377" y="226"/>
                    <a:pt x="1754" y="1"/>
                    <a:pt x="125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6" name="Google Shape;366;p14"/>
            <p:cNvSpPr/>
            <p:nvPr/>
          </p:nvSpPr>
          <p:spPr>
            <a:xfrm>
              <a:off x="2954200" y="2522225"/>
              <a:ext cx="98900" cy="74225"/>
            </a:xfrm>
            <a:custGeom>
              <a:rect b="b" l="l" r="r" t="t"/>
              <a:pathLst>
                <a:path extrusionOk="0" h="2969" w="3956">
                  <a:moveTo>
                    <a:pt x="995" y="1"/>
                  </a:moveTo>
                  <a:cubicBezTo>
                    <a:pt x="712" y="1"/>
                    <a:pt x="484" y="85"/>
                    <a:pt x="356" y="261"/>
                  </a:cubicBezTo>
                  <a:cubicBezTo>
                    <a:pt x="1" y="742"/>
                    <a:pt x="440" y="1662"/>
                    <a:pt x="1340" y="2332"/>
                  </a:cubicBezTo>
                  <a:cubicBezTo>
                    <a:pt x="1896" y="2746"/>
                    <a:pt x="2493" y="2968"/>
                    <a:pt x="2952" y="2968"/>
                  </a:cubicBezTo>
                  <a:cubicBezTo>
                    <a:pt x="3234" y="2968"/>
                    <a:pt x="3464" y="2884"/>
                    <a:pt x="3599" y="2709"/>
                  </a:cubicBezTo>
                  <a:cubicBezTo>
                    <a:pt x="3955" y="2227"/>
                    <a:pt x="3495" y="1307"/>
                    <a:pt x="2616" y="637"/>
                  </a:cubicBezTo>
                  <a:cubicBezTo>
                    <a:pt x="2059" y="223"/>
                    <a:pt x="1454" y="1"/>
                    <a:pt x="9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7" name="Google Shape;367;p14"/>
            <p:cNvSpPr/>
            <p:nvPr/>
          </p:nvSpPr>
          <p:spPr>
            <a:xfrm>
              <a:off x="2875225" y="2646550"/>
              <a:ext cx="97300" cy="75350"/>
            </a:xfrm>
            <a:custGeom>
              <a:rect b="b" l="l" r="r" t="t"/>
              <a:pathLst>
                <a:path extrusionOk="0" h="3014" w="3892">
                  <a:moveTo>
                    <a:pt x="1247" y="1"/>
                  </a:moveTo>
                  <a:cubicBezTo>
                    <a:pt x="894" y="1"/>
                    <a:pt x="596" y="118"/>
                    <a:pt x="419" y="351"/>
                  </a:cubicBezTo>
                  <a:cubicBezTo>
                    <a:pt x="0" y="895"/>
                    <a:pt x="377" y="1858"/>
                    <a:pt x="1214" y="2485"/>
                  </a:cubicBezTo>
                  <a:cubicBezTo>
                    <a:pt x="1688" y="2833"/>
                    <a:pt x="2208" y="3013"/>
                    <a:pt x="2648" y="3013"/>
                  </a:cubicBezTo>
                  <a:cubicBezTo>
                    <a:pt x="3004" y="3013"/>
                    <a:pt x="3307" y="2896"/>
                    <a:pt x="3494" y="2653"/>
                  </a:cubicBezTo>
                  <a:cubicBezTo>
                    <a:pt x="3892" y="2130"/>
                    <a:pt x="3536" y="1167"/>
                    <a:pt x="2678" y="539"/>
                  </a:cubicBezTo>
                  <a:cubicBezTo>
                    <a:pt x="2203" y="180"/>
                    <a:pt x="1684" y="1"/>
                    <a:pt x="124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68" name="Google Shape;368;p14"/>
          <p:cNvSpPr/>
          <p:nvPr/>
        </p:nvSpPr>
        <p:spPr>
          <a:xfrm>
            <a:off x="7356600" y="-120075"/>
            <a:ext cx="2130050" cy="2399875"/>
          </a:xfrm>
          <a:custGeom>
            <a:rect b="b" l="l" r="r" t="t"/>
            <a:pathLst>
              <a:path extrusionOk="0" h="95995" w="85202">
                <a:moveTo>
                  <a:pt x="51731" y="0"/>
                </a:moveTo>
                <a:cubicBezTo>
                  <a:pt x="49973" y="0"/>
                  <a:pt x="48150" y="170"/>
                  <a:pt x="46304" y="520"/>
                </a:cubicBezTo>
                <a:cubicBezTo>
                  <a:pt x="39776" y="1776"/>
                  <a:pt x="34169" y="4454"/>
                  <a:pt x="28749" y="7069"/>
                </a:cubicBezTo>
                <a:cubicBezTo>
                  <a:pt x="24837" y="8953"/>
                  <a:pt x="20777" y="10898"/>
                  <a:pt x="16404" y="12279"/>
                </a:cubicBezTo>
                <a:cubicBezTo>
                  <a:pt x="14851" y="12770"/>
                  <a:pt x="10912" y="13890"/>
                  <a:pt x="7336" y="13890"/>
                </a:cubicBezTo>
                <a:cubicBezTo>
                  <a:pt x="5420" y="13890"/>
                  <a:pt x="3608" y="13568"/>
                  <a:pt x="2323" y="12656"/>
                </a:cubicBezTo>
                <a:cubicBezTo>
                  <a:pt x="1172" y="11840"/>
                  <a:pt x="565" y="10585"/>
                  <a:pt x="523" y="8953"/>
                </a:cubicBezTo>
                <a:lnTo>
                  <a:pt x="0" y="8973"/>
                </a:lnTo>
                <a:cubicBezTo>
                  <a:pt x="42" y="10773"/>
                  <a:pt x="733" y="12154"/>
                  <a:pt x="2030" y="13074"/>
                </a:cubicBezTo>
                <a:cubicBezTo>
                  <a:pt x="3404" y="14055"/>
                  <a:pt x="5327" y="14397"/>
                  <a:pt x="7344" y="14397"/>
                </a:cubicBezTo>
                <a:cubicBezTo>
                  <a:pt x="11009" y="14397"/>
                  <a:pt x="14985" y="13267"/>
                  <a:pt x="16551" y="12782"/>
                </a:cubicBezTo>
                <a:cubicBezTo>
                  <a:pt x="20966" y="11380"/>
                  <a:pt x="25046" y="9434"/>
                  <a:pt x="28979" y="7551"/>
                </a:cubicBezTo>
                <a:cubicBezTo>
                  <a:pt x="34378" y="4956"/>
                  <a:pt x="39943" y="2278"/>
                  <a:pt x="46409" y="1043"/>
                </a:cubicBezTo>
                <a:cubicBezTo>
                  <a:pt x="48222" y="700"/>
                  <a:pt x="50014" y="533"/>
                  <a:pt x="51743" y="533"/>
                </a:cubicBezTo>
                <a:cubicBezTo>
                  <a:pt x="57494" y="533"/>
                  <a:pt x="62540" y="2379"/>
                  <a:pt x="65324" y="5709"/>
                </a:cubicBezTo>
                <a:cubicBezTo>
                  <a:pt x="68086" y="9015"/>
                  <a:pt x="68483" y="13535"/>
                  <a:pt x="66475" y="18787"/>
                </a:cubicBezTo>
                <a:cubicBezTo>
                  <a:pt x="63650" y="26194"/>
                  <a:pt x="59130" y="32659"/>
                  <a:pt x="54778" y="38894"/>
                </a:cubicBezTo>
                <a:cubicBezTo>
                  <a:pt x="52498" y="42158"/>
                  <a:pt x="50133" y="45548"/>
                  <a:pt x="48020" y="49021"/>
                </a:cubicBezTo>
                <a:cubicBezTo>
                  <a:pt x="44107" y="55508"/>
                  <a:pt x="42622" y="61534"/>
                  <a:pt x="43626" y="66911"/>
                </a:cubicBezTo>
                <a:cubicBezTo>
                  <a:pt x="46179" y="80595"/>
                  <a:pt x="61348" y="86516"/>
                  <a:pt x="73547" y="91287"/>
                </a:cubicBezTo>
                <a:cubicBezTo>
                  <a:pt x="75681" y="92124"/>
                  <a:pt x="77731" y="92919"/>
                  <a:pt x="79615" y="93714"/>
                </a:cubicBezTo>
                <a:cubicBezTo>
                  <a:pt x="79949" y="93861"/>
                  <a:pt x="80389" y="94112"/>
                  <a:pt x="80912" y="94363"/>
                </a:cubicBezTo>
                <a:cubicBezTo>
                  <a:pt x="82314" y="95095"/>
                  <a:pt x="84029" y="95974"/>
                  <a:pt x="85180" y="95974"/>
                </a:cubicBezTo>
                <a:lnTo>
                  <a:pt x="85201" y="95995"/>
                </a:lnTo>
                <a:lnTo>
                  <a:pt x="85201" y="95472"/>
                </a:lnTo>
                <a:lnTo>
                  <a:pt x="85159" y="95472"/>
                </a:lnTo>
                <a:cubicBezTo>
                  <a:pt x="84155" y="95472"/>
                  <a:pt x="82418" y="94551"/>
                  <a:pt x="81142" y="93902"/>
                </a:cubicBezTo>
                <a:cubicBezTo>
                  <a:pt x="80619" y="93630"/>
                  <a:pt x="80159" y="93400"/>
                  <a:pt x="79803" y="93233"/>
                </a:cubicBezTo>
                <a:cubicBezTo>
                  <a:pt x="77920" y="92438"/>
                  <a:pt x="75890" y="91643"/>
                  <a:pt x="73735" y="90806"/>
                </a:cubicBezTo>
                <a:cubicBezTo>
                  <a:pt x="61662" y="86077"/>
                  <a:pt x="46618" y="80218"/>
                  <a:pt x="44128" y="66806"/>
                </a:cubicBezTo>
                <a:cubicBezTo>
                  <a:pt x="43166" y="61554"/>
                  <a:pt x="44609" y="55675"/>
                  <a:pt x="48459" y="49293"/>
                </a:cubicBezTo>
                <a:cubicBezTo>
                  <a:pt x="50573" y="45820"/>
                  <a:pt x="52916" y="42451"/>
                  <a:pt x="55197" y="39187"/>
                </a:cubicBezTo>
                <a:cubicBezTo>
                  <a:pt x="59591" y="32910"/>
                  <a:pt x="64110" y="26424"/>
                  <a:pt x="66956" y="18975"/>
                </a:cubicBezTo>
                <a:cubicBezTo>
                  <a:pt x="69048" y="13514"/>
                  <a:pt x="68609" y="8806"/>
                  <a:pt x="65721" y="5375"/>
                </a:cubicBezTo>
                <a:cubicBezTo>
                  <a:pt x="62834" y="1923"/>
                  <a:pt x="57647" y="0"/>
                  <a:pt x="5173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9" name="Google Shape;369;p14"/>
          <p:cNvSpPr txBox="1"/>
          <p:nvPr>
            <p:ph type="title"/>
          </p:nvPr>
        </p:nvSpPr>
        <p:spPr>
          <a:xfrm>
            <a:off x="927422" y="3275804"/>
            <a:ext cx="3392700" cy="402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 sz="2000"/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 sz="2000"/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 sz="2000"/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 sz="2000"/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 sz="2000"/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 sz="2000"/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 sz="2000"/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 sz="2000"/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 sz="2000"/>
            </a:lvl9pPr>
          </a:lstStyle>
          <a:p/>
        </p:txBody>
      </p:sp>
      <p:sp>
        <p:nvSpPr>
          <p:cNvPr id="370" name="Google Shape;370;p14"/>
          <p:cNvSpPr txBox="1"/>
          <p:nvPr>
            <p:ph idx="1" type="subTitle"/>
          </p:nvPr>
        </p:nvSpPr>
        <p:spPr>
          <a:xfrm>
            <a:off x="927423" y="1366169"/>
            <a:ext cx="3392700" cy="1936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 sz="2200"/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 sz="2200"/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 sz="2200"/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 sz="2200"/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 sz="2200"/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 sz="2200"/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 sz="2200"/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 sz="2200"/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 sz="2200"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 1">
  <p:cSld name="CUSTOM_23"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15"/>
          <p:cNvSpPr/>
          <p:nvPr/>
        </p:nvSpPr>
        <p:spPr>
          <a:xfrm flipH="1">
            <a:off x="5250700" y="4189698"/>
            <a:ext cx="4569606" cy="953757"/>
          </a:xfrm>
          <a:custGeom>
            <a:rect b="b" l="l" r="r" t="t"/>
            <a:pathLst>
              <a:path extrusionOk="0" h="39221" w="187895">
                <a:moveTo>
                  <a:pt x="127416" y="0"/>
                </a:moveTo>
                <a:cubicBezTo>
                  <a:pt x="122449" y="0"/>
                  <a:pt x="117558" y="785"/>
                  <a:pt x="113093" y="2667"/>
                </a:cubicBezTo>
                <a:cubicBezTo>
                  <a:pt x="104347" y="6350"/>
                  <a:pt x="98258" y="13799"/>
                  <a:pt x="89219" y="16979"/>
                </a:cubicBezTo>
                <a:cubicBezTo>
                  <a:pt x="85577" y="18261"/>
                  <a:pt x="81839" y="18749"/>
                  <a:pt x="78033" y="18749"/>
                </a:cubicBezTo>
                <a:cubicBezTo>
                  <a:pt x="66315" y="18749"/>
                  <a:pt x="53962" y="14125"/>
                  <a:pt x="41848" y="13841"/>
                </a:cubicBezTo>
                <a:cubicBezTo>
                  <a:pt x="41465" y="13831"/>
                  <a:pt x="41082" y="13827"/>
                  <a:pt x="40699" y="13827"/>
                </a:cubicBezTo>
                <a:cubicBezTo>
                  <a:pt x="27423" y="13827"/>
                  <a:pt x="14293" y="19439"/>
                  <a:pt x="6362" y="28550"/>
                </a:cubicBezTo>
                <a:cubicBezTo>
                  <a:pt x="3600" y="31689"/>
                  <a:pt x="1445" y="35308"/>
                  <a:pt x="1" y="39221"/>
                </a:cubicBezTo>
                <a:lnTo>
                  <a:pt x="187894" y="39221"/>
                </a:lnTo>
                <a:cubicBezTo>
                  <a:pt x="186325" y="35559"/>
                  <a:pt x="184379" y="32065"/>
                  <a:pt x="182078" y="28822"/>
                </a:cubicBezTo>
                <a:cubicBezTo>
                  <a:pt x="173394" y="16498"/>
                  <a:pt x="159459" y="6957"/>
                  <a:pt x="143474" y="2395"/>
                </a:cubicBezTo>
                <a:cubicBezTo>
                  <a:pt x="138334" y="933"/>
                  <a:pt x="132830" y="0"/>
                  <a:pt x="127416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3" name="Google Shape;373;p15"/>
          <p:cNvSpPr/>
          <p:nvPr/>
        </p:nvSpPr>
        <p:spPr>
          <a:xfrm>
            <a:off x="7739100" y="-308200"/>
            <a:ext cx="1861109" cy="1695397"/>
          </a:xfrm>
          <a:custGeom>
            <a:rect b="b" l="l" r="r" t="t"/>
            <a:pathLst>
              <a:path extrusionOk="0" h="61662" w="67689">
                <a:moveTo>
                  <a:pt x="33844" y="0"/>
                </a:moveTo>
                <a:cubicBezTo>
                  <a:pt x="25956" y="0"/>
                  <a:pt x="18068" y="3013"/>
                  <a:pt x="12052" y="9039"/>
                </a:cubicBezTo>
                <a:cubicBezTo>
                  <a:pt x="0" y="21070"/>
                  <a:pt x="0" y="40592"/>
                  <a:pt x="12052" y="52623"/>
                </a:cubicBezTo>
                <a:cubicBezTo>
                  <a:pt x="18068" y="58649"/>
                  <a:pt x="25956" y="61662"/>
                  <a:pt x="33844" y="61662"/>
                </a:cubicBezTo>
                <a:cubicBezTo>
                  <a:pt x="41732" y="61662"/>
                  <a:pt x="49621" y="58649"/>
                  <a:pt x="55636" y="52623"/>
                </a:cubicBezTo>
                <a:cubicBezTo>
                  <a:pt x="67688" y="40592"/>
                  <a:pt x="67688" y="21070"/>
                  <a:pt x="55636" y="9039"/>
                </a:cubicBezTo>
                <a:cubicBezTo>
                  <a:pt x="49621" y="3013"/>
                  <a:pt x="41732" y="0"/>
                  <a:pt x="33844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4" name="Google Shape;374;p15"/>
          <p:cNvSpPr/>
          <p:nvPr/>
        </p:nvSpPr>
        <p:spPr>
          <a:xfrm>
            <a:off x="7251775" y="-256800"/>
            <a:ext cx="2130050" cy="2399875"/>
          </a:xfrm>
          <a:custGeom>
            <a:rect b="b" l="l" r="r" t="t"/>
            <a:pathLst>
              <a:path extrusionOk="0" h="95995" w="85202">
                <a:moveTo>
                  <a:pt x="51731" y="0"/>
                </a:moveTo>
                <a:cubicBezTo>
                  <a:pt x="49973" y="0"/>
                  <a:pt x="48150" y="170"/>
                  <a:pt x="46304" y="520"/>
                </a:cubicBezTo>
                <a:cubicBezTo>
                  <a:pt x="39776" y="1776"/>
                  <a:pt x="34169" y="4454"/>
                  <a:pt x="28749" y="7069"/>
                </a:cubicBezTo>
                <a:cubicBezTo>
                  <a:pt x="24837" y="8953"/>
                  <a:pt x="20777" y="10898"/>
                  <a:pt x="16404" y="12279"/>
                </a:cubicBezTo>
                <a:cubicBezTo>
                  <a:pt x="14851" y="12770"/>
                  <a:pt x="10912" y="13890"/>
                  <a:pt x="7336" y="13890"/>
                </a:cubicBezTo>
                <a:cubicBezTo>
                  <a:pt x="5420" y="13890"/>
                  <a:pt x="3608" y="13568"/>
                  <a:pt x="2323" y="12656"/>
                </a:cubicBezTo>
                <a:cubicBezTo>
                  <a:pt x="1172" y="11840"/>
                  <a:pt x="565" y="10585"/>
                  <a:pt x="523" y="8953"/>
                </a:cubicBezTo>
                <a:lnTo>
                  <a:pt x="0" y="8973"/>
                </a:lnTo>
                <a:cubicBezTo>
                  <a:pt x="42" y="10773"/>
                  <a:pt x="733" y="12154"/>
                  <a:pt x="2030" y="13074"/>
                </a:cubicBezTo>
                <a:cubicBezTo>
                  <a:pt x="3404" y="14055"/>
                  <a:pt x="5327" y="14397"/>
                  <a:pt x="7344" y="14397"/>
                </a:cubicBezTo>
                <a:cubicBezTo>
                  <a:pt x="11009" y="14397"/>
                  <a:pt x="14985" y="13267"/>
                  <a:pt x="16551" y="12782"/>
                </a:cubicBezTo>
                <a:cubicBezTo>
                  <a:pt x="20966" y="11380"/>
                  <a:pt x="25046" y="9434"/>
                  <a:pt x="28979" y="7551"/>
                </a:cubicBezTo>
                <a:cubicBezTo>
                  <a:pt x="34378" y="4956"/>
                  <a:pt x="39943" y="2278"/>
                  <a:pt x="46409" y="1043"/>
                </a:cubicBezTo>
                <a:cubicBezTo>
                  <a:pt x="48222" y="700"/>
                  <a:pt x="50014" y="533"/>
                  <a:pt x="51743" y="533"/>
                </a:cubicBezTo>
                <a:cubicBezTo>
                  <a:pt x="57494" y="533"/>
                  <a:pt x="62540" y="2379"/>
                  <a:pt x="65324" y="5709"/>
                </a:cubicBezTo>
                <a:cubicBezTo>
                  <a:pt x="68086" y="9015"/>
                  <a:pt x="68483" y="13535"/>
                  <a:pt x="66475" y="18787"/>
                </a:cubicBezTo>
                <a:cubicBezTo>
                  <a:pt x="63650" y="26194"/>
                  <a:pt x="59130" y="32659"/>
                  <a:pt x="54778" y="38894"/>
                </a:cubicBezTo>
                <a:cubicBezTo>
                  <a:pt x="52498" y="42158"/>
                  <a:pt x="50133" y="45548"/>
                  <a:pt x="48020" y="49021"/>
                </a:cubicBezTo>
                <a:cubicBezTo>
                  <a:pt x="44107" y="55508"/>
                  <a:pt x="42622" y="61534"/>
                  <a:pt x="43626" y="66911"/>
                </a:cubicBezTo>
                <a:cubicBezTo>
                  <a:pt x="46179" y="80595"/>
                  <a:pt x="61348" y="86516"/>
                  <a:pt x="73547" y="91287"/>
                </a:cubicBezTo>
                <a:cubicBezTo>
                  <a:pt x="75681" y="92124"/>
                  <a:pt x="77731" y="92919"/>
                  <a:pt x="79615" y="93714"/>
                </a:cubicBezTo>
                <a:cubicBezTo>
                  <a:pt x="79949" y="93861"/>
                  <a:pt x="80389" y="94112"/>
                  <a:pt x="80912" y="94363"/>
                </a:cubicBezTo>
                <a:cubicBezTo>
                  <a:pt x="82314" y="95095"/>
                  <a:pt x="84029" y="95974"/>
                  <a:pt x="85180" y="95974"/>
                </a:cubicBezTo>
                <a:lnTo>
                  <a:pt x="85201" y="95995"/>
                </a:lnTo>
                <a:lnTo>
                  <a:pt x="85201" y="95472"/>
                </a:lnTo>
                <a:lnTo>
                  <a:pt x="85159" y="95472"/>
                </a:lnTo>
                <a:cubicBezTo>
                  <a:pt x="84155" y="95472"/>
                  <a:pt x="82418" y="94551"/>
                  <a:pt x="81142" y="93902"/>
                </a:cubicBezTo>
                <a:cubicBezTo>
                  <a:pt x="80619" y="93630"/>
                  <a:pt x="80159" y="93400"/>
                  <a:pt x="79803" y="93233"/>
                </a:cubicBezTo>
                <a:cubicBezTo>
                  <a:pt x="77920" y="92438"/>
                  <a:pt x="75890" y="91643"/>
                  <a:pt x="73735" y="90806"/>
                </a:cubicBezTo>
                <a:cubicBezTo>
                  <a:pt x="61662" y="86077"/>
                  <a:pt x="46618" y="80218"/>
                  <a:pt x="44128" y="66806"/>
                </a:cubicBezTo>
                <a:cubicBezTo>
                  <a:pt x="43166" y="61554"/>
                  <a:pt x="44609" y="55675"/>
                  <a:pt x="48459" y="49293"/>
                </a:cubicBezTo>
                <a:cubicBezTo>
                  <a:pt x="50573" y="45820"/>
                  <a:pt x="52916" y="42451"/>
                  <a:pt x="55197" y="39187"/>
                </a:cubicBezTo>
                <a:cubicBezTo>
                  <a:pt x="59591" y="32910"/>
                  <a:pt x="64110" y="26424"/>
                  <a:pt x="66956" y="18975"/>
                </a:cubicBezTo>
                <a:cubicBezTo>
                  <a:pt x="69048" y="13514"/>
                  <a:pt x="68609" y="8806"/>
                  <a:pt x="65721" y="5375"/>
                </a:cubicBezTo>
                <a:cubicBezTo>
                  <a:pt x="62834" y="1923"/>
                  <a:pt x="57647" y="0"/>
                  <a:pt x="5173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75" name="Google Shape;375;p15"/>
          <p:cNvGrpSpPr/>
          <p:nvPr/>
        </p:nvGrpSpPr>
        <p:grpSpPr>
          <a:xfrm>
            <a:off x="7447500" y="3827050"/>
            <a:ext cx="1433800" cy="1105825"/>
            <a:chOff x="5188850" y="3024100"/>
            <a:chExt cx="1433800" cy="1105825"/>
          </a:xfrm>
        </p:grpSpPr>
        <p:sp>
          <p:nvSpPr>
            <p:cNvPr id="376" name="Google Shape;376;p15"/>
            <p:cNvSpPr/>
            <p:nvPr/>
          </p:nvSpPr>
          <p:spPr>
            <a:xfrm>
              <a:off x="6023700" y="3364100"/>
              <a:ext cx="66975" cy="765825"/>
            </a:xfrm>
            <a:custGeom>
              <a:rect b="b" l="l" r="r" t="t"/>
              <a:pathLst>
                <a:path extrusionOk="0" h="30633" w="2679">
                  <a:moveTo>
                    <a:pt x="1527" y="1"/>
                  </a:moveTo>
                  <a:cubicBezTo>
                    <a:pt x="1507" y="21"/>
                    <a:pt x="1486" y="21"/>
                    <a:pt x="1486" y="42"/>
                  </a:cubicBezTo>
                  <a:lnTo>
                    <a:pt x="1444" y="84"/>
                  </a:lnTo>
                  <a:cubicBezTo>
                    <a:pt x="1423" y="126"/>
                    <a:pt x="1402" y="147"/>
                    <a:pt x="1381" y="168"/>
                  </a:cubicBezTo>
                  <a:cubicBezTo>
                    <a:pt x="1339" y="210"/>
                    <a:pt x="1297" y="273"/>
                    <a:pt x="1276" y="335"/>
                  </a:cubicBezTo>
                  <a:lnTo>
                    <a:pt x="1255" y="356"/>
                  </a:lnTo>
                  <a:cubicBezTo>
                    <a:pt x="1214" y="419"/>
                    <a:pt x="1193" y="482"/>
                    <a:pt x="1151" y="565"/>
                  </a:cubicBezTo>
                  <a:cubicBezTo>
                    <a:pt x="1130" y="628"/>
                    <a:pt x="1130" y="628"/>
                    <a:pt x="1109" y="649"/>
                  </a:cubicBezTo>
                  <a:cubicBezTo>
                    <a:pt x="1088" y="691"/>
                    <a:pt x="1046" y="796"/>
                    <a:pt x="1025" y="879"/>
                  </a:cubicBezTo>
                  <a:cubicBezTo>
                    <a:pt x="921" y="1130"/>
                    <a:pt x="816" y="1402"/>
                    <a:pt x="753" y="1674"/>
                  </a:cubicBezTo>
                  <a:cubicBezTo>
                    <a:pt x="711" y="1842"/>
                    <a:pt x="649" y="2093"/>
                    <a:pt x="607" y="2365"/>
                  </a:cubicBezTo>
                  <a:cubicBezTo>
                    <a:pt x="565" y="2637"/>
                    <a:pt x="523" y="2867"/>
                    <a:pt x="481" y="3181"/>
                  </a:cubicBezTo>
                  <a:lnTo>
                    <a:pt x="419" y="3599"/>
                  </a:lnTo>
                  <a:cubicBezTo>
                    <a:pt x="419" y="3662"/>
                    <a:pt x="398" y="3725"/>
                    <a:pt x="377" y="3788"/>
                  </a:cubicBezTo>
                  <a:cubicBezTo>
                    <a:pt x="314" y="4457"/>
                    <a:pt x="251" y="5273"/>
                    <a:pt x="209" y="6278"/>
                  </a:cubicBezTo>
                  <a:cubicBezTo>
                    <a:pt x="209" y="6508"/>
                    <a:pt x="188" y="6738"/>
                    <a:pt x="167" y="7010"/>
                  </a:cubicBezTo>
                  <a:cubicBezTo>
                    <a:pt x="167" y="7261"/>
                    <a:pt x="167" y="7596"/>
                    <a:pt x="147" y="7931"/>
                  </a:cubicBezTo>
                  <a:cubicBezTo>
                    <a:pt x="147" y="8265"/>
                    <a:pt x="147" y="8579"/>
                    <a:pt x="147" y="8935"/>
                  </a:cubicBezTo>
                  <a:lnTo>
                    <a:pt x="105" y="10420"/>
                  </a:lnTo>
                  <a:cubicBezTo>
                    <a:pt x="84" y="11488"/>
                    <a:pt x="63" y="12764"/>
                    <a:pt x="21" y="14312"/>
                  </a:cubicBezTo>
                  <a:cubicBezTo>
                    <a:pt x="0" y="16342"/>
                    <a:pt x="42" y="18874"/>
                    <a:pt x="126" y="21928"/>
                  </a:cubicBezTo>
                  <a:lnTo>
                    <a:pt x="147" y="22577"/>
                  </a:lnTo>
                  <a:cubicBezTo>
                    <a:pt x="167" y="23121"/>
                    <a:pt x="188" y="23686"/>
                    <a:pt x="230" y="24230"/>
                  </a:cubicBezTo>
                  <a:cubicBezTo>
                    <a:pt x="335" y="25988"/>
                    <a:pt x="565" y="27724"/>
                    <a:pt x="921" y="29440"/>
                  </a:cubicBezTo>
                  <a:cubicBezTo>
                    <a:pt x="1109" y="30172"/>
                    <a:pt x="1339" y="30591"/>
                    <a:pt x="1590" y="30633"/>
                  </a:cubicBezTo>
                  <a:cubicBezTo>
                    <a:pt x="1695" y="30633"/>
                    <a:pt x="1820" y="30570"/>
                    <a:pt x="1925" y="30403"/>
                  </a:cubicBezTo>
                  <a:cubicBezTo>
                    <a:pt x="2281" y="29900"/>
                    <a:pt x="2532" y="28645"/>
                    <a:pt x="2615" y="27138"/>
                  </a:cubicBezTo>
                  <a:cubicBezTo>
                    <a:pt x="2678" y="25465"/>
                    <a:pt x="2636" y="23791"/>
                    <a:pt x="2490" y="22117"/>
                  </a:cubicBezTo>
                  <a:cubicBezTo>
                    <a:pt x="2218" y="19083"/>
                    <a:pt x="2071" y="16635"/>
                    <a:pt x="1967" y="14752"/>
                  </a:cubicBezTo>
                  <a:cubicBezTo>
                    <a:pt x="1925" y="14124"/>
                    <a:pt x="1883" y="13538"/>
                    <a:pt x="1841" y="12994"/>
                  </a:cubicBezTo>
                  <a:cubicBezTo>
                    <a:pt x="1758" y="11634"/>
                    <a:pt x="1695" y="10588"/>
                    <a:pt x="1674" y="9730"/>
                  </a:cubicBezTo>
                  <a:lnTo>
                    <a:pt x="1674" y="9542"/>
                  </a:lnTo>
                  <a:cubicBezTo>
                    <a:pt x="1674" y="9123"/>
                    <a:pt x="1653" y="8705"/>
                    <a:pt x="1611" y="8307"/>
                  </a:cubicBezTo>
                  <a:cubicBezTo>
                    <a:pt x="1569" y="7910"/>
                    <a:pt x="1527" y="7491"/>
                    <a:pt x="1486" y="7135"/>
                  </a:cubicBezTo>
                  <a:cubicBezTo>
                    <a:pt x="1402" y="6612"/>
                    <a:pt x="1381" y="6110"/>
                    <a:pt x="1402" y="5608"/>
                  </a:cubicBezTo>
                  <a:cubicBezTo>
                    <a:pt x="1423" y="5252"/>
                    <a:pt x="1465" y="4918"/>
                    <a:pt x="1486" y="4604"/>
                  </a:cubicBezTo>
                  <a:lnTo>
                    <a:pt x="1486" y="4520"/>
                  </a:lnTo>
                  <a:cubicBezTo>
                    <a:pt x="1548" y="4122"/>
                    <a:pt x="1569" y="3725"/>
                    <a:pt x="1548" y="3327"/>
                  </a:cubicBezTo>
                  <a:cubicBezTo>
                    <a:pt x="1527" y="3076"/>
                    <a:pt x="1527" y="2825"/>
                    <a:pt x="1548" y="2574"/>
                  </a:cubicBezTo>
                  <a:cubicBezTo>
                    <a:pt x="1548" y="2428"/>
                    <a:pt x="1548" y="2260"/>
                    <a:pt x="1548" y="2114"/>
                  </a:cubicBezTo>
                  <a:cubicBezTo>
                    <a:pt x="1527" y="1946"/>
                    <a:pt x="1527" y="1779"/>
                    <a:pt x="1548" y="1612"/>
                  </a:cubicBezTo>
                  <a:cubicBezTo>
                    <a:pt x="1548" y="1549"/>
                    <a:pt x="1548" y="1465"/>
                    <a:pt x="1548" y="1402"/>
                  </a:cubicBezTo>
                  <a:lnTo>
                    <a:pt x="1548" y="1235"/>
                  </a:lnTo>
                  <a:lnTo>
                    <a:pt x="1548" y="1151"/>
                  </a:lnTo>
                  <a:lnTo>
                    <a:pt x="1548" y="1109"/>
                  </a:lnTo>
                  <a:cubicBezTo>
                    <a:pt x="1548" y="1047"/>
                    <a:pt x="1548" y="984"/>
                    <a:pt x="1548" y="921"/>
                  </a:cubicBezTo>
                  <a:cubicBezTo>
                    <a:pt x="1548" y="858"/>
                    <a:pt x="1548" y="796"/>
                    <a:pt x="1569" y="733"/>
                  </a:cubicBezTo>
                  <a:cubicBezTo>
                    <a:pt x="1569" y="670"/>
                    <a:pt x="1590" y="607"/>
                    <a:pt x="1590" y="565"/>
                  </a:cubicBezTo>
                  <a:cubicBezTo>
                    <a:pt x="1590" y="503"/>
                    <a:pt x="1611" y="440"/>
                    <a:pt x="1611" y="377"/>
                  </a:cubicBezTo>
                  <a:lnTo>
                    <a:pt x="1611" y="314"/>
                  </a:lnTo>
                  <a:cubicBezTo>
                    <a:pt x="1611" y="273"/>
                    <a:pt x="1611" y="231"/>
                    <a:pt x="1632" y="210"/>
                  </a:cubicBezTo>
                  <a:lnTo>
                    <a:pt x="1674" y="126"/>
                  </a:lnTo>
                  <a:lnTo>
                    <a:pt x="1674" y="105"/>
                  </a:lnTo>
                  <a:cubicBezTo>
                    <a:pt x="1674" y="84"/>
                    <a:pt x="1674" y="84"/>
                    <a:pt x="1674" y="63"/>
                  </a:cubicBezTo>
                  <a:cubicBezTo>
                    <a:pt x="1674" y="63"/>
                    <a:pt x="1674" y="42"/>
                    <a:pt x="1674" y="42"/>
                  </a:cubicBezTo>
                  <a:cubicBezTo>
                    <a:pt x="1674" y="21"/>
                    <a:pt x="1632" y="21"/>
                    <a:pt x="16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7" name="Google Shape;377;p15"/>
            <p:cNvSpPr/>
            <p:nvPr/>
          </p:nvSpPr>
          <p:spPr>
            <a:xfrm>
              <a:off x="5775750" y="3636625"/>
              <a:ext cx="289800" cy="320200"/>
            </a:xfrm>
            <a:custGeom>
              <a:rect b="b" l="l" r="r" t="t"/>
              <a:pathLst>
                <a:path extrusionOk="0" h="12808" w="11592">
                  <a:moveTo>
                    <a:pt x="42" y="1"/>
                  </a:moveTo>
                  <a:cubicBezTo>
                    <a:pt x="42" y="1"/>
                    <a:pt x="21" y="1"/>
                    <a:pt x="21" y="43"/>
                  </a:cubicBezTo>
                  <a:cubicBezTo>
                    <a:pt x="0" y="43"/>
                    <a:pt x="0" y="64"/>
                    <a:pt x="21" y="84"/>
                  </a:cubicBezTo>
                  <a:cubicBezTo>
                    <a:pt x="0" y="84"/>
                    <a:pt x="0" y="105"/>
                    <a:pt x="21" y="105"/>
                  </a:cubicBezTo>
                  <a:cubicBezTo>
                    <a:pt x="21" y="105"/>
                    <a:pt x="21" y="126"/>
                    <a:pt x="42" y="126"/>
                  </a:cubicBezTo>
                  <a:lnTo>
                    <a:pt x="63" y="189"/>
                  </a:lnTo>
                  <a:cubicBezTo>
                    <a:pt x="84" y="210"/>
                    <a:pt x="105" y="252"/>
                    <a:pt x="126" y="273"/>
                  </a:cubicBezTo>
                  <a:lnTo>
                    <a:pt x="147" y="294"/>
                  </a:lnTo>
                  <a:lnTo>
                    <a:pt x="230" y="377"/>
                  </a:lnTo>
                  <a:lnTo>
                    <a:pt x="272" y="419"/>
                  </a:lnTo>
                  <a:cubicBezTo>
                    <a:pt x="293" y="461"/>
                    <a:pt x="335" y="482"/>
                    <a:pt x="356" y="524"/>
                  </a:cubicBezTo>
                  <a:cubicBezTo>
                    <a:pt x="461" y="608"/>
                    <a:pt x="586" y="712"/>
                    <a:pt x="733" y="838"/>
                  </a:cubicBezTo>
                  <a:cubicBezTo>
                    <a:pt x="816" y="900"/>
                    <a:pt x="921" y="984"/>
                    <a:pt x="1046" y="1068"/>
                  </a:cubicBezTo>
                  <a:lnTo>
                    <a:pt x="1444" y="1340"/>
                  </a:lnTo>
                  <a:lnTo>
                    <a:pt x="1632" y="1486"/>
                  </a:lnTo>
                  <a:lnTo>
                    <a:pt x="1716" y="1549"/>
                  </a:lnTo>
                  <a:cubicBezTo>
                    <a:pt x="2030" y="1758"/>
                    <a:pt x="2427" y="2009"/>
                    <a:pt x="2867" y="2323"/>
                  </a:cubicBezTo>
                  <a:lnTo>
                    <a:pt x="3202" y="2553"/>
                  </a:lnTo>
                  <a:cubicBezTo>
                    <a:pt x="3327" y="2658"/>
                    <a:pt x="3453" y="2763"/>
                    <a:pt x="3620" y="2867"/>
                  </a:cubicBezTo>
                  <a:cubicBezTo>
                    <a:pt x="3767" y="2972"/>
                    <a:pt x="3913" y="3077"/>
                    <a:pt x="4059" y="3202"/>
                  </a:cubicBezTo>
                  <a:cubicBezTo>
                    <a:pt x="4269" y="3369"/>
                    <a:pt x="4478" y="3537"/>
                    <a:pt x="4687" y="3725"/>
                  </a:cubicBezTo>
                  <a:cubicBezTo>
                    <a:pt x="5231" y="4185"/>
                    <a:pt x="5733" y="4688"/>
                    <a:pt x="6215" y="5211"/>
                  </a:cubicBezTo>
                  <a:cubicBezTo>
                    <a:pt x="7156" y="6236"/>
                    <a:pt x="8014" y="7345"/>
                    <a:pt x="8746" y="8538"/>
                  </a:cubicBezTo>
                  <a:cubicBezTo>
                    <a:pt x="8809" y="8642"/>
                    <a:pt x="8872" y="8726"/>
                    <a:pt x="8935" y="8830"/>
                  </a:cubicBezTo>
                  <a:lnTo>
                    <a:pt x="9395" y="9626"/>
                  </a:lnTo>
                  <a:cubicBezTo>
                    <a:pt x="9793" y="10295"/>
                    <a:pt x="10316" y="11299"/>
                    <a:pt x="10818" y="12241"/>
                  </a:cubicBezTo>
                  <a:cubicBezTo>
                    <a:pt x="11017" y="12600"/>
                    <a:pt x="11198" y="12807"/>
                    <a:pt x="11323" y="12807"/>
                  </a:cubicBezTo>
                  <a:cubicBezTo>
                    <a:pt x="11329" y="12807"/>
                    <a:pt x="11335" y="12807"/>
                    <a:pt x="11341" y="12806"/>
                  </a:cubicBezTo>
                  <a:cubicBezTo>
                    <a:pt x="11404" y="12806"/>
                    <a:pt x="11445" y="12743"/>
                    <a:pt x="11487" y="12639"/>
                  </a:cubicBezTo>
                  <a:cubicBezTo>
                    <a:pt x="11592" y="12304"/>
                    <a:pt x="11508" y="11530"/>
                    <a:pt x="11215" y="10672"/>
                  </a:cubicBezTo>
                  <a:cubicBezTo>
                    <a:pt x="10901" y="9709"/>
                    <a:pt x="10441" y="8810"/>
                    <a:pt x="9876" y="7973"/>
                  </a:cubicBezTo>
                  <a:cubicBezTo>
                    <a:pt x="9081" y="6780"/>
                    <a:pt x="8140" y="5692"/>
                    <a:pt x="7114" y="4688"/>
                  </a:cubicBezTo>
                  <a:cubicBezTo>
                    <a:pt x="6863" y="4416"/>
                    <a:pt x="6591" y="4206"/>
                    <a:pt x="6361" y="3997"/>
                  </a:cubicBezTo>
                  <a:cubicBezTo>
                    <a:pt x="5775" y="3474"/>
                    <a:pt x="5294" y="3118"/>
                    <a:pt x="4896" y="2804"/>
                  </a:cubicBezTo>
                  <a:lnTo>
                    <a:pt x="4813" y="2742"/>
                  </a:lnTo>
                  <a:cubicBezTo>
                    <a:pt x="4624" y="2595"/>
                    <a:pt x="4415" y="2470"/>
                    <a:pt x="4227" y="2344"/>
                  </a:cubicBezTo>
                  <a:cubicBezTo>
                    <a:pt x="3997" y="2219"/>
                    <a:pt x="3808" y="2114"/>
                    <a:pt x="3620" y="2009"/>
                  </a:cubicBezTo>
                  <a:cubicBezTo>
                    <a:pt x="3369" y="1884"/>
                    <a:pt x="3097" y="1737"/>
                    <a:pt x="2867" y="1570"/>
                  </a:cubicBezTo>
                  <a:cubicBezTo>
                    <a:pt x="2678" y="1465"/>
                    <a:pt x="2532" y="1340"/>
                    <a:pt x="2386" y="1235"/>
                  </a:cubicBezTo>
                  <a:lnTo>
                    <a:pt x="2344" y="1214"/>
                  </a:lnTo>
                  <a:cubicBezTo>
                    <a:pt x="2155" y="1068"/>
                    <a:pt x="1967" y="942"/>
                    <a:pt x="1758" y="859"/>
                  </a:cubicBezTo>
                  <a:cubicBezTo>
                    <a:pt x="1611" y="775"/>
                    <a:pt x="1465" y="712"/>
                    <a:pt x="1360" y="649"/>
                  </a:cubicBezTo>
                  <a:cubicBezTo>
                    <a:pt x="1277" y="608"/>
                    <a:pt x="1193" y="566"/>
                    <a:pt x="1109" y="524"/>
                  </a:cubicBezTo>
                  <a:cubicBezTo>
                    <a:pt x="1026" y="503"/>
                    <a:pt x="942" y="461"/>
                    <a:pt x="858" y="398"/>
                  </a:cubicBezTo>
                  <a:lnTo>
                    <a:pt x="733" y="356"/>
                  </a:lnTo>
                  <a:lnTo>
                    <a:pt x="649" y="315"/>
                  </a:lnTo>
                  <a:lnTo>
                    <a:pt x="607" y="294"/>
                  </a:lnTo>
                  <a:lnTo>
                    <a:pt x="586" y="294"/>
                  </a:lnTo>
                  <a:lnTo>
                    <a:pt x="482" y="252"/>
                  </a:lnTo>
                  <a:lnTo>
                    <a:pt x="398" y="210"/>
                  </a:lnTo>
                  <a:lnTo>
                    <a:pt x="293" y="147"/>
                  </a:lnTo>
                  <a:lnTo>
                    <a:pt x="210" y="105"/>
                  </a:lnTo>
                  <a:lnTo>
                    <a:pt x="168" y="84"/>
                  </a:lnTo>
                  <a:cubicBezTo>
                    <a:pt x="147" y="84"/>
                    <a:pt x="126" y="64"/>
                    <a:pt x="105" y="43"/>
                  </a:cubicBezTo>
                  <a:lnTo>
                    <a:pt x="6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8" name="Google Shape;378;p15"/>
            <p:cNvSpPr/>
            <p:nvPr/>
          </p:nvSpPr>
          <p:spPr>
            <a:xfrm>
              <a:off x="5188850" y="3360425"/>
              <a:ext cx="798775" cy="487250"/>
            </a:xfrm>
            <a:custGeom>
              <a:rect b="b" l="l" r="r" t="t"/>
              <a:pathLst>
                <a:path extrusionOk="0" h="19490" w="31951">
                  <a:moveTo>
                    <a:pt x="11742" y="0"/>
                  </a:moveTo>
                  <a:cubicBezTo>
                    <a:pt x="11294" y="0"/>
                    <a:pt x="10847" y="16"/>
                    <a:pt x="10399" y="43"/>
                  </a:cubicBezTo>
                  <a:cubicBezTo>
                    <a:pt x="9625" y="64"/>
                    <a:pt x="8872" y="168"/>
                    <a:pt x="8118" y="336"/>
                  </a:cubicBezTo>
                  <a:cubicBezTo>
                    <a:pt x="7386" y="503"/>
                    <a:pt x="6654" y="692"/>
                    <a:pt x="5963" y="943"/>
                  </a:cubicBezTo>
                  <a:cubicBezTo>
                    <a:pt x="5419" y="1110"/>
                    <a:pt x="4875" y="1298"/>
                    <a:pt x="4352" y="1487"/>
                  </a:cubicBezTo>
                  <a:cubicBezTo>
                    <a:pt x="3934" y="1654"/>
                    <a:pt x="3473" y="1759"/>
                    <a:pt x="3055" y="1926"/>
                  </a:cubicBezTo>
                  <a:cubicBezTo>
                    <a:pt x="2490" y="2093"/>
                    <a:pt x="1904" y="2219"/>
                    <a:pt x="1318" y="2282"/>
                  </a:cubicBezTo>
                  <a:cubicBezTo>
                    <a:pt x="963" y="2345"/>
                    <a:pt x="586" y="2407"/>
                    <a:pt x="230" y="2470"/>
                  </a:cubicBezTo>
                  <a:cubicBezTo>
                    <a:pt x="146" y="2491"/>
                    <a:pt x="0" y="2470"/>
                    <a:pt x="0" y="2596"/>
                  </a:cubicBezTo>
                  <a:cubicBezTo>
                    <a:pt x="0" y="2721"/>
                    <a:pt x="126" y="2721"/>
                    <a:pt x="188" y="2763"/>
                  </a:cubicBezTo>
                  <a:cubicBezTo>
                    <a:pt x="544" y="3035"/>
                    <a:pt x="900" y="3307"/>
                    <a:pt x="1193" y="3642"/>
                  </a:cubicBezTo>
                  <a:cubicBezTo>
                    <a:pt x="1716" y="4186"/>
                    <a:pt x="2197" y="4772"/>
                    <a:pt x="2615" y="5399"/>
                  </a:cubicBezTo>
                  <a:cubicBezTo>
                    <a:pt x="3369" y="6425"/>
                    <a:pt x="4059" y="7492"/>
                    <a:pt x="4771" y="8538"/>
                  </a:cubicBezTo>
                  <a:cubicBezTo>
                    <a:pt x="5126" y="9061"/>
                    <a:pt x="5503" y="9563"/>
                    <a:pt x="5880" y="10065"/>
                  </a:cubicBezTo>
                  <a:cubicBezTo>
                    <a:pt x="6214" y="10484"/>
                    <a:pt x="6570" y="10881"/>
                    <a:pt x="6884" y="11321"/>
                  </a:cubicBezTo>
                  <a:lnTo>
                    <a:pt x="6905" y="11342"/>
                  </a:lnTo>
                  <a:cubicBezTo>
                    <a:pt x="7302" y="11781"/>
                    <a:pt x="7700" y="12220"/>
                    <a:pt x="8118" y="12681"/>
                  </a:cubicBezTo>
                  <a:cubicBezTo>
                    <a:pt x="8558" y="13162"/>
                    <a:pt x="9018" y="13643"/>
                    <a:pt x="9520" y="14083"/>
                  </a:cubicBezTo>
                  <a:cubicBezTo>
                    <a:pt x="10315" y="14857"/>
                    <a:pt x="11152" y="15589"/>
                    <a:pt x="12052" y="16259"/>
                  </a:cubicBezTo>
                  <a:cubicBezTo>
                    <a:pt x="12847" y="16845"/>
                    <a:pt x="13705" y="17347"/>
                    <a:pt x="14605" y="17765"/>
                  </a:cubicBezTo>
                  <a:cubicBezTo>
                    <a:pt x="15107" y="18016"/>
                    <a:pt x="15609" y="18226"/>
                    <a:pt x="16111" y="18414"/>
                  </a:cubicBezTo>
                  <a:cubicBezTo>
                    <a:pt x="17011" y="18790"/>
                    <a:pt x="17952" y="19042"/>
                    <a:pt x="18915" y="19209"/>
                  </a:cubicBezTo>
                  <a:cubicBezTo>
                    <a:pt x="19229" y="19272"/>
                    <a:pt x="19564" y="19293"/>
                    <a:pt x="19877" y="19334"/>
                  </a:cubicBezTo>
                  <a:lnTo>
                    <a:pt x="20359" y="19418"/>
                  </a:lnTo>
                  <a:cubicBezTo>
                    <a:pt x="20463" y="19418"/>
                    <a:pt x="20547" y="19439"/>
                    <a:pt x="20652" y="19439"/>
                  </a:cubicBezTo>
                  <a:cubicBezTo>
                    <a:pt x="21070" y="19473"/>
                    <a:pt x="21489" y="19489"/>
                    <a:pt x="21907" y="19489"/>
                  </a:cubicBezTo>
                  <a:cubicBezTo>
                    <a:pt x="22535" y="19489"/>
                    <a:pt x="23162" y="19452"/>
                    <a:pt x="23790" y="19376"/>
                  </a:cubicBezTo>
                  <a:cubicBezTo>
                    <a:pt x="24397" y="19314"/>
                    <a:pt x="25004" y="19230"/>
                    <a:pt x="25610" y="19083"/>
                  </a:cubicBezTo>
                  <a:cubicBezTo>
                    <a:pt x="26364" y="18937"/>
                    <a:pt x="27096" y="18728"/>
                    <a:pt x="27807" y="18498"/>
                  </a:cubicBezTo>
                  <a:cubicBezTo>
                    <a:pt x="28561" y="18226"/>
                    <a:pt x="29272" y="17891"/>
                    <a:pt x="29942" y="17472"/>
                  </a:cubicBezTo>
                  <a:cubicBezTo>
                    <a:pt x="30130" y="17347"/>
                    <a:pt x="30318" y="17221"/>
                    <a:pt x="30486" y="17075"/>
                  </a:cubicBezTo>
                  <a:cubicBezTo>
                    <a:pt x="31072" y="16635"/>
                    <a:pt x="31490" y="15987"/>
                    <a:pt x="31678" y="15254"/>
                  </a:cubicBezTo>
                  <a:cubicBezTo>
                    <a:pt x="31950" y="14229"/>
                    <a:pt x="31888" y="13162"/>
                    <a:pt x="31511" y="12158"/>
                  </a:cubicBezTo>
                  <a:cubicBezTo>
                    <a:pt x="31197" y="11342"/>
                    <a:pt x="30820" y="10547"/>
                    <a:pt x="30339" y="9814"/>
                  </a:cubicBezTo>
                  <a:cubicBezTo>
                    <a:pt x="30088" y="9396"/>
                    <a:pt x="29795" y="8977"/>
                    <a:pt x="29502" y="8580"/>
                  </a:cubicBezTo>
                  <a:cubicBezTo>
                    <a:pt x="29356" y="8371"/>
                    <a:pt x="29147" y="8182"/>
                    <a:pt x="28979" y="7973"/>
                  </a:cubicBezTo>
                  <a:cubicBezTo>
                    <a:pt x="28310" y="7262"/>
                    <a:pt x="27556" y="6655"/>
                    <a:pt x="26719" y="6174"/>
                  </a:cubicBezTo>
                  <a:cubicBezTo>
                    <a:pt x="26008" y="5734"/>
                    <a:pt x="25297" y="5253"/>
                    <a:pt x="24606" y="4751"/>
                  </a:cubicBezTo>
                  <a:cubicBezTo>
                    <a:pt x="24146" y="4395"/>
                    <a:pt x="23686" y="4039"/>
                    <a:pt x="23246" y="3642"/>
                  </a:cubicBezTo>
                  <a:cubicBezTo>
                    <a:pt x="22744" y="3223"/>
                    <a:pt x="22242" y="2847"/>
                    <a:pt x="21698" y="2491"/>
                  </a:cubicBezTo>
                  <a:cubicBezTo>
                    <a:pt x="20986" y="2031"/>
                    <a:pt x="20254" y="1633"/>
                    <a:pt x="19480" y="1340"/>
                  </a:cubicBezTo>
                  <a:cubicBezTo>
                    <a:pt x="18685" y="1026"/>
                    <a:pt x="17890" y="775"/>
                    <a:pt x="17074" y="608"/>
                  </a:cubicBezTo>
                  <a:cubicBezTo>
                    <a:pt x="16592" y="503"/>
                    <a:pt x="16111" y="420"/>
                    <a:pt x="15630" y="315"/>
                  </a:cubicBezTo>
                  <a:cubicBezTo>
                    <a:pt x="15546" y="294"/>
                    <a:pt x="15483" y="294"/>
                    <a:pt x="15421" y="294"/>
                  </a:cubicBezTo>
                  <a:cubicBezTo>
                    <a:pt x="14772" y="210"/>
                    <a:pt x="14103" y="127"/>
                    <a:pt x="13475" y="85"/>
                  </a:cubicBezTo>
                  <a:cubicBezTo>
                    <a:pt x="12897" y="26"/>
                    <a:pt x="12319" y="0"/>
                    <a:pt x="1174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9" name="Google Shape;379;p15"/>
            <p:cNvSpPr/>
            <p:nvPr/>
          </p:nvSpPr>
          <p:spPr>
            <a:xfrm>
              <a:off x="5338975" y="3461725"/>
              <a:ext cx="603650" cy="304275"/>
            </a:xfrm>
            <a:custGeom>
              <a:rect b="b" l="l" r="r" t="t"/>
              <a:pathLst>
                <a:path extrusionOk="0" h="12171" w="24146">
                  <a:moveTo>
                    <a:pt x="227" y="0"/>
                  </a:moveTo>
                  <a:cubicBezTo>
                    <a:pt x="193" y="0"/>
                    <a:pt x="159" y="3"/>
                    <a:pt x="126" y="8"/>
                  </a:cubicBezTo>
                  <a:cubicBezTo>
                    <a:pt x="84" y="8"/>
                    <a:pt x="42" y="8"/>
                    <a:pt x="21" y="50"/>
                  </a:cubicBezTo>
                  <a:cubicBezTo>
                    <a:pt x="0" y="92"/>
                    <a:pt x="42" y="155"/>
                    <a:pt x="84" y="176"/>
                  </a:cubicBezTo>
                  <a:cubicBezTo>
                    <a:pt x="167" y="238"/>
                    <a:pt x="251" y="280"/>
                    <a:pt x="356" y="322"/>
                  </a:cubicBezTo>
                  <a:cubicBezTo>
                    <a:pt x="481" y="385"/>
                    <a:pt x="607" y="427"/>
                    <a:pt x="753" y="469"/>
                  </a:cubicBezTo>
                  <a:cubicBezTo>
                    <a:pt x="1151" y="594"/>
                    <a:pt x="1569" y="741"/>
                    <a:pt x="1988" y="845"/>
                  </a:cubicBezTo>
                  <a:cubicBezTo>
                    <a:pt x="2406" y="971"/>
                    <a:pt x="2846" y="1138"/>
                    <a:pt x="3243" y="1347"/>
                  </a:cubicBezTo>
                  <a:cubicBezTo>
                    <a:pt x="3934" y="1661"/>
                    <a:pt x="4603" y="1975"/>
                    <a:pt x="5273" y="2289"/>
                  </a:cubicBezTo>
                  <a:cubicBezTo>
                    <a:pt x="6152" y="2686"/>
                    <a:pt x="7009" y="3063"/>
                    <a:pt x="7888" y="3440"/>
                  </a:cubicBezTo>
                  <a:cubicBezTo>
                    <a:pt x="8307" y="3628"/>
                    <a:pt x="8704" y="3858"/>
                    <a:pt x="9102" y="4067"/>
                  </a:cubicBezTo>
                  <a:cubicBezTo>
                    <a:pt x="9520" y="4298"/>
                    <a:pt x="9876" y="4507"/>
                    <a:pt x="10274" y="4716"/>
                  </a:cubicBezTo>
                  <a:cubicBezTo>
                    <a:pt x="10567" y="4863"/>
                    <a:pt x="10880" y="5030"/>
                    <a:pt x="11194" y="5176"/>
                  </a:cubicBezTo>
                  <a:cubicBezTo>
                    <a:pt x="11822" y="5469"/>
                    <a:pt x="12408" y="5762"/>
                    <a:pt x="12994" y="6097"/>
                  </a:cubicBezTo>
                  <a:cubicBezTo>
                    <a:pt x="13391" y="6327"/>
                    <a:pt x="13810" y="6536"/>
                    <a:pt x="14249" y="6725"/>
                  </a:cubicBezTo>
                  <a:cubicBezTo>
                    <a:pt x="14814" y="6997"/>
                    <a:pt x="15379" y="7269"/>
                    <a:pt x="15923" y="7583"/>
                  </a:cubicBezTo>
                  <a:cubicBezTo>
                    <a:pt x="16509" y="7917"/>
                    <a:pt x="17116" y="8210"/>
                    <a:pt x="17743" y="8440"/>
                  </a:cubicBezTo>
                  <a:cubicBezTo>
                    <a:pt x="18183" y="8608"/>
                    <a:pt x="18601" y="8754"/>
                    <a:pt x="19020" y="8964"/>
                  </a:cubicBezTo>
                  <a:cubicBezTo>
                    <a:pt x="19438" y="9173"/>
                    <a:pt x="19836" y="9403"/>
                    <a:pt x="20212" y="9696"/>
                  </a:cubicBezTo>
                  <a:cubicBezTo>
                    <a:pt x="20401" y="9863"/>
                    <a:pt x="20610" y="10010"/>
                    <a:pt x="20819" y="10156"/>
                  </a:cubicBezTo>
                  <a:cubicBezTo>
                    <a:pt x="21007" y="10303"/>
                    <a:pt x="21217" y="10428"/>
                    <a:pt x="21426" y="10533"/>
                  </a:cubicBezTo>
                  <a:cubicBezTo>
                    <a:pt x="21761" y="10721"/>
                    <a:pt x="22095" y="10930"/>
                    <a:pt x="22430" y="11140"/>
                  </a:cubicBezTo>
                  <a:cubicBezTo>
                    <a:pt x="22890" y="11433"/>
                    <a:pt x="23330" y="11725"/>
                    <a:pt x="23769" y="12039"/>
                  </a:cubicBezTo>
                  <a:cubicBezTo>
                    <a:pt x="23853" y="12102"/>
                    <a:pt x="23958" y="12165"/>
                    <a:pt x="24062" y="12165"/>
                  </a:cubicBezTo>
                  <a:cubicBezTo>
                    <a:pt x="24070" y="12169"/>
                    <a:pt x="24077" y="12170"/>
                    <a:pt x="24084" y="12170"/>
                  </a:cubicBezTo>
                  <a:cubicBezTo>
                    <a:pt x="24118" y="12170"/>
                    <a:pt x="24146" y="12133"/>
                    <a:pt x="24146" y="12081"/>
                  </a:cubicBezTo>
                  <a:cubicBezTo>
                    <a:pt x="24104" y="11956"/>
                    <a:pt x="24041" y="11851"/>
                    <a:pt x="23958" y="11746"/>
                  </a:cubicBezTo>
                  <a:cubicBezTo>
                    <a:pt x="23874" y="11684"/>
                    <a:pt x="23832" y="11642"/>
                    <a:pt x="23790" y="11579"/>
                  </a:cubicBezTo>
                  <a:cubicBezTo>
                    <a:pt x="23497" y="11286"/>
                    <a:pt x="23183" y="11014"/>
                    <a:pt x="22870" y="10763"/>
                  </a:cubicBezTo>
                  <a:cubicBezTo>
                    <a:pt x="22367" y="10386"/>
                    <a:pt x="21865" y="10031"/>
                    <a:pt x="21363" y="9654"/>
                  </a:cubicBezTo>
                  <a:lnTo>
                    <a:pt x="20401" y="8922"/>
                  </a:lnTo>
                  <a:cubicBezTo>
                    <a:pt x="20233" y="8796"/>
                    <a:pt x="20087" y="8692"/>
                    <a:pt x="19919" y="8566"/>
                  </a:cubicBezTo>
                  <a:cubicBezTo>
                    <a:pt x="19082" y="8001"/>
                    <a:pt x="18225" y="7436"/>
                    <a:pt x="17346" y="6913"/>
                  </a:cubicBezTo>
                  <a:cubicBezTo>
                    <a:pt x="17241" y="6829"/>
                    <a:pt x="17095" y="6767"/>
                    <a:pt x="16969" y="6704"/>
                  </a:cubicBezTo>
                  <a:lnTo>
                    <a:pt x="14479" y="5323"/>
                  </a:lnTo>
                  <a:cubicBezTo>
                    <a:pt x="13789" y="4925"/>
                    <a:pt x="13056" y="4570"/>
                    <a:pt x="12324" y="4235"/>
                  </a:cubicBezTo>
                  <a:cubicBezTo>
                    <a:pt x="11027" y="3607"/>
                    <a:pt x="9646" y="3042"/>
                    <a:pt x="8307" y="2498"/>
                  </a:cubicBezTo>
                  <a:cubicBezTo>
                    <a:pt x="7554" y="2205"/>
                    <a:pt x="6779" y="1954"/>
                    <a:pt x="6005" y="1661"/>
                  </a:cubicBezTo>
                  <a:cubicBezTo>
                    <a:pt x="5336" y="1410"/>
                    <a:pt x="4645" y="1180"/>
                    <a:pt x="3955" y="950"/>
                  </a:cubicBezTo>
                  <a:cubicBezTo>
                    <a:pt x="3390" y="761"/>
                    <a:pt x="2804" y="615"/>
                    <a:pt x="2218" y="489"/>
                  </a:cubicBezTo>
                  <a:cubicBezTo>
                    <a:pt x="1862" y="406"/>
                    <a:pt x="1507" y="322"/>
                    <a:pt x="1151" y="217"/>
                  </a:cubicBezTo>
                  <a:cubicBezTo>
                    <a:pt x="942" y="155"/>
                    <a:pt x="732" y="113"/>
                    <a:pt x="523" y="50"/>
                  </a:cubicBezTo>
                  <a:cubicBezTo>
                    <a:pt x="416" y="19"/>
                    <a:pt x="320" y="0"/>
                    <a:pt x="2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0" name="Google Shape;380;p15"/>
            <p:cNvSpPr/>
            <p:nvPr/>
          </p:nvSpPr>
          <p:spPr>
            <a:xfrm>
              <a:off x="6017925" y="3024100"/>
              <a:ext cx="604725" cy="474450"/>
            </a:xfrm>
            <a:custGeom>
              <a:rect b="b" l="l" r="r" t="t"/>
              <a:pathLst>
                <a:path extrusionOk="0" h="18978" w="24189">
                  <a:moveTo>
                    <a:pt x="11341" y="0"/>
                  </a:moveTo>
                  <a:cubicBezTo>
                    <a:pt x="10965" y="21"/>
                    <a:pt x="10588" y="21"/>
                    <a:pt x="10233" y="42"/>
                  </a:cubicBezTo>
                  <a:cubicBezTo>
                    <a:pt x="9605" y="84"/>
                    <a:pt x="8998" y="209"/>
                    <a:pt x="8391" y="377"/>
                  </a:cubicBezTo>
                  <a:cubicBezTo>
                    <a:pt x="7805" y="565"/>
                    <a:pt x="7261" y="837"/>
                    <a:pt x="6780" y="1193"/>
                  </a:cubicBezTo>
                  <a:cubicBezTo>
                    <a:pt x="6383" y="1465"/>
                    <a:pt x="6006" y="1779"/>
                    <a:pt x="5692" y="2134"/>
                  </a:cubicBezTo>
                  <a:cubicBezTo>
                    <a:pt x="5378" y="2448"/>
                    <a:pt x="5064" y="2741"/>
                    <a:pt x="4730" y="3034"/>
                  </a:cubicBezTo>
                  <a:cubicBezTo>
                    <a:pt x="4248" y="3432"/>
                    <a:pt x="3746" y="3808"/>
                    <a:pt x="3223" y="4143"/>
                  </a:cubicBezTo>
                  <a:cubicBezTo>
                    <a:pt x="2595" y="4520"/>
                    <a:pt x="2051" y="5022"/>
                    <a:pt x="1654" y="5629"/>
                  </a:cubicBezTo>
                  <a:cubicBezTo>
                    <a:pt x="1528" y="5796"/>
                    <a:pt x="1403" y="5963"/>
                    <a:pt x="1319" y="6152"/>
                  </a:cubicBezTo>
                  <a:cubicBezTo>
                    <a:pt x="1131" y="6528"/>
                    <a:pt x="942" y="6905"/>
                    <a:pt x="796" y="7282"/>
                  </a:cubicBezTo>
                  <a:cubicBezTo>
                    <a:pt x="503" y="8014"/>
                    <a:pt x="294" y="8746"/>
                    <a:pt x="168" y="9520"/>
                  </a:cubicBezTo>
                  <a:cubicBezTo>
                    <a:pt x="1" y="10588"/>
                    <a:pt x="106" y="11676"/>
                    <a:pt x="440" y="12680"/>
                  </a:cubicBezTo>
                  <a:cubicBezTo>
                    <a:pt x="670" y="13475"/>
                    <a:pt x="1089" y="14186"/>
                    <a:pt x="1633" y="14772"/>
                  </a:cubicBezTo>
                  <a:cubicBezTo>
                    <a:pt x="1800" y="14940"/>
                    <a:pt x="1947" y="15107"/>
                    <a:pt x="2114" y="15274"/>
                  </a:cubicBezTo>
                  <a:cubicBezTo>
                    <a:pt x="2700" y="15798"/>
                    <a:pt x="3307" y="16279"/>
                    <a:pt x="3976" y="16697"/>
                  </a:cubicBezTo>
                  <a:cubicBezTo>
                    <a:pt x="4562" y="17074"/>
                    <a:pt x="5169" y="17409"/>
                    <a:pt x="5797" y="17702"/>
                  </a:cubicBezTo>
                  <a:cubicBezTo>
                    <a:pt x="6299" y="17932"/>
                    <a:pt x="6801" y="18141"/>
                    <a:pt x="7324" y="18308"/>
                  </a:cubicBezTo>
                  <a:cubicBezTo>
                    <a:pt x="8140" y="18622"/>
                    <a:pt x="8977" y="18811"/>
                    <a:pt x="9835" y="18915"/>
                  </a:cubicBezTo>
                  <a:cubicBezTo>
                    <a:pt x="9919" y="18936"/>
                    <a:pt x="9981" y="18936"/>
                    <a:pt x="10065" y="18936"/>
                  </a:cubicBezTo>
                  <a:lnTo>
                    <a:pt x="10442" y="18936"/>
                  </a:lnTo>
                  <a:cubicBezTo>
                    <a:pt x="10693" y="18957"/>
                    <a:pt x="10944" y="18978"/>
                    <a:pt x="11195" y="18978"/>
                  </a:cubicBezTo>
                  <a:cubicBezTo>
                    <a:pt x="11927" y="18957"/>
                    <a:pt x="12639" y="18852"/>
                    <a:pt x="13350" y="18643"/>
                  </a:cubicBezTo>
                  <a:cubicBezTo>
                    <a:pt x="13727" y="18518"/>
                    <a:pt x="14103" y="18392"/>
                    <a:pt x="14459" y="18225"/>
                  </a:cubicBezTo>
                  <a:cubicBezTo>
                    <a:pt x="15129" y="17932"/>
                    <a:pt x="15756" y="17555"/>
                    <a:pt x="16321" y="17095"/>
                  </a:cubicBezTo>
                  <a:cubicBezTo>
                    <a:pt x="17326" y="16195"/>
                    <a:pt x="18225" y="15170"/>
                    <a:pt x="18999" y="14061"/>
                  </a:cubicBezTo>
                  <a:cubicBezTo>
                    <a:pt x="19271" y="13663"/>
                    <a:pt x="19523" y="13266"/>
                    <a:pt x="19795" y="12889"/>
                  </a:cubicBezTo>
                  <a:lnTo>
                    <a:pt x="19795" y="12868"/>
                  </a:lnTo>
                  <a:cubicBezTo>
                    <a:pt x="20004" y="12492"/>
                    <a:pt x="20234" y="12136"/>
                    <a:pt x="20443" y="11738"/>
                  </a:cubicBezTo>
                  <a:cubicBezTo>
                    <a:pt x="20673" y="11299"/>
                    <a:pt x="20904" y="10839"/>
                    <a:pt x="21134" y="10357"/>
                  </a:cubicBezTo>
                  <a:cubicBezTo>
                    <a:pt x="21552" y="9416"/>
                    <a:pt x="21971" y="8432"/>
                    <a:pt x="22431" y="7491"/>
                  </a:cubicBezTo>
                  <a:cubicBezTo>
                    <a:pt x="22682" y="6947"/>
                    <a:pt x="22996" y="6424"/>
                    <a:pt x="23352" y="5922"/>
                  </a:cubicBezTo>
                  <a:cubicBezTo>
                    <a:pt x="23540" y="5650"/>
                    <a:pt x="23770" y="5419"/>
                    <a:pt x="24042" y="5210"/>
                  </a:cubicBezTo>
                  <a:cubicBezTo>
                    <a:pt x="24084" y="5168"/>
                    <a:pt x="24189" y="5168"/>
                    <a:pt x="24168" y="5064"/>
                  </a:cubicBezTo>
                  <a:cubicBezTo>
                    <a:pt x="24147" y="4938"/>
                    <a:pt x="24042" y="4938"/>
                    <a:pt x="23979" y="4896"/>
                  </a:cubicBezTo>
                  <a:cubicBezTo>
                    <a:pt x="23665" y="4771"/>
                    <a:pt x="23373" y="4624"/>
                    <a:pt x="23080" y="4499"/>
                  </a:cubicBezTo>
                  <a:cubicBezTo>
                    <a:pt x="22577" y="4331"/>
                    <a:pt x="22096" y="4101"/>
                    <a:pt x="21636" y="3829"/>
                  </a:cubicBezTo>
                  <a:cubicBezTo>
                    <a:pt x="21280" y="3599"/>
                    <a:pt x="20904" y="3411"/>
                    <a:pt x="20527" y="3160"/>
                  </a:cubicBezTo>
                  <a:cubicBezTo>
                    <a:pt x="20088" y="2867"/>
                    <a:pt x="19627" y="2595"/>
                    <a:pt x="19188" y="2302"/>
                  </a:cubicBezTo>
                  <a:cubicBezTo>
                    <a:pt x="18581" y="1925"/>
                    <a:pt x="17974" y="1611"/>
                    <a:pt x="17367" y="1318"/>
                  </a:cubicBezTo>
                  <a:cubicBezTo>
                    <a:pt x="16761" y="1025"/>
                    <a:pt x="16133" y="795"/>
                    <a:pt x="15505" y="607"/>
                  </a:cubicBezTo>
                  <a:cubicBezTo>
                    <a:pt x="14689" y="377"/>
                    <a:pt x="13873" y="209"/>
                    <a:pt x="13036" y="126"/>
                  </a:cubicBezTo>
                  <a:cubicBezTo>
                    <a:pt x="12534" y="63"/>
                    <a:pt x="12032" y="42"/>
                    <a:pt x="115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1" name="Google Shape;381;p15"/>
            <p:cNvSpPr/>
            <p:nvPr/>
          </p:nvSpPr>
          <p:spPr>
            <a:xfrm>
              <a:off x="6062925" y="3161150"/>
              <a:ext cx="444125" cy="211875"/>
            </a:xfrm>
            <a:custGeom>
              <a:rect b="b" l="l" r="r" t="t"/>
              <a:pathLst>
                <a:path extrusionOk="0" h="8475" w="17765">
                  <a:moveTo>
                    <a:pt x="17346" y="0"/>
                  </a:moveTo>
                  <a:cubicBezTo>
                    <a:pt x="17179" y="21"/>
                    <a:pt x="17011" y="42"/>
                    <a:pt x="16865" y="84"/>
                  </a:cubicBezTo>
                  <a:cubicBezTo>
                    <a:pt x="16593" y="126"/>
                    <a:pt x="16300" y="147"/>
                    <a:pt x="16049" y="168"/>
                  </a:cubicBezTo>
                  <a:cubicBezTo>
                    <a:pt x="15588" y="209"/>
                    <a:pt x="15149" y="251"/>
                    <a:pt x="14710" y="356"/>
                  </a:cubicBezTo>
                  <a:cubicBezTo>
                    <a:pt x="14186" y="481"/>
                    <a:pt x="13663" y="586"/>
                    <a:pt x="13140" y="732"/>
                  </a:cubicBezTo>
                  <a:cubicBezTo>
                    <a:pt x="12575" y="900"/>
                    <a:pt x="11990" y="1025"/>
                    <a:pt x="11425" y="1214"/>
                  </a:cubicBezTo>
                  <a:cubicBezTo>
                    <a:pt x="10399" y="1549"/>
                    <a:pt x="9395" y="1883"/>
                    <a:pt x="8412" y="2302"/>
                  </a:cubicBezTo>
                  <a:cubicBezTo>
                    <a:pt x="7868" y="2532"/>
                    <a:pt x="7344" y="2783"/>
                    <a:pt x="6821" y="3055"/>
                  </a:cubicBezTo>
                  <a:lnTo>
                    <a:pt x="4980" y="4059"/>
                  </a:lnTo>
                  <a:cubicBezTo>
                    <a:pt x="4917" y="4101"/>
                    <a:pt x="4813" y="4143"/>
                    <a:pt x="4729" y="4206"/>
                  </a:cubicBezTo>
                  <a:cubicBezTo>
                    <a:pt x="4101" y="4603"/>
                    <a:pt x="3495" y="5043"/>
                    <a:pt x="2888" y="5482"/>
                  </a:cubicBezTo>
                  <a:cubicBezTo>
                    <a:pt x="2783" y="5566"/>
                    <a:pt x="2658" y="5670"/>
                    <a:pt x="2553" y="5754"/>
                  </a:cubicBezTo>
                  <a:cubicBezTo>
                    <a:pt x="2323" y="5963"/>
                    <a:pt x="2114" y="6152"/>
                    <a:pt x="1883" y="6340"/>
                  </a:cubicBezTo>
                  <a:cubicBezTo>
                    <a:pt x="1549" y="6654"/>
                    <a:pt x="1193" y="6947"/>
                    <a:pt x="837" y="7261"/>
                  </a:cubicBezTo>
                  <a:cubicBezTo>
                    <a:pt x="607" y="7449"/>
                    <a:pt x="398" y="7679"/>
                    <a:pt x="210" y="7930"/>
                  </a:cubicBezTo>
                  <a:cubicBezTo>
                    <a:pt x="168" y="7972"/>
                    <a:pt x="126" y="8014"/>
                    <a:pt x="105" y="8056"/>
                  </a:cubicBezTo>
                  <a:cubicBezTo>
                    <a:pt x="42" y="8160"/>
                    <a:pt x="0" y="8265"/>
                    <a:pt x="0" y="8370"/>
                  </a:cubicBezTo>
                  <a:cubicBezTo>
                    <a:pt x="0" y="8432"/>
                    <a:pt x="21" y="8474"/>
                    <a:pt x="84" y="8474"/>
                  </a:cubicBezTo>
                  <a:cubicBezTo>
                    <a:pt x="168" y="8474"/>
                    <a:pt x="230" y="8453"/>
                    <a:pt x="293" y="8391"/>
                  </a:cubicBezTo>
                  <a:cubicBezTo>
                    <a:pt x="607" y="8139"/>
                    <a:pt x="921" y="7930"/>
                    <a:pt x="1256" y="7700"/>
                  </a:cubicBezTo>
                  <a:cubicBezTo>
                    <a:pt x="1486" y="7533"/>
                    <a:pt x="1716" y="7365"/>
                    <a:pt x="1988" y="7240"/>
                  </a:cubicBezTo>
                  <a:cubicBezTo>
                    <a:pt x="2135" y="7156"/>
                    <a:pt x="2281" y="7072"/>
                    <a:pt x="2407" y="6968"/>
                  </a:cubicBezTo>
                  <a:lnTo>
                    <a:pt x="2846" y="6591"/>
                  </a:lnTo>
                  <a:cubicBezTo>
                    <a:pt x="3097" y="6361"/>
                    <a:pt x="3390" y="6173"/>
                    <a:pt x="3704" y="6026"/>
                  </a:cubicBezTo>
                  <a:cubicBezTo>
                    <a:pt x="4018" y="5901"/>
                    <a:pt x="4331" y="5796"/>
                    <a:pt x="4645" y="5733"/>
                  </a:cubicBezTo>
                  <a:cubicBezTo>
                    <a:pt x="5127" y="5587"/>
                    <a:pt x="5566" y="5398"/>
                    <a:pt x="6005" y="5147"/>
                  </a:cubicBezTo>
                  <a:cubicBezTo>
                    <a:pt x="6403" y="4917"/>
                    <a:pt x="6800" y="4729"/>
                    <a:pt x="7240" y="4562"/>
                  </a:cubicBezTo>
                  <a:cubicBezTo>
                    <a:pt x="7554" y="4436"/>
                    <a:pt x="7868" y="4290"/>
                    <a:pt x="8161" y="4122"/>
                  </a:cubicBezTo>
                  <a:cubicBezTo>
                    <a:pt x="8579" y="3871"/>
                    <a:pt x="9018" y="3662"/>
                    <a:pt x="9458" y="3473"/>
                  </a:cubicBezTo>
                  <a:cubicBezTo>
                    <a:pt x="9709" y="3369"/>
                    <a:pt x="9939" y="3264"/>
                    <a:pt x="10148" y="3160"/>
                  </a:cubicBezTo>
                  <a:cubicBezTo>
                    <a:pt x="10441" y="3013"/>
                    <a:pt x="10713" y="2846"/>
                    <a:pt x="11006" y="2699"/>
                  </a:cubicBezTo>
                  <a:cubicBezTo>
                    <a:pt x="11299" y="2532"/>
                    <a:pt x="11592" y="2385"/>
                    <a:pt x="11906" y="2260"/>
                  </a:cubicBezTo>
                  <a:cubicBezTo>
                    <a:pt x="12534" y="2009"/>
                    <a:pt x="13182" y="1779"/>
                    <a:pt x="13831" y="1507"/>
                  </a:cubicBezTo>
                  <a:cubicBezTo>
                    <a:pt x="14333" y="1318"/>
                    <a:pt x="14835" y="1109"/>
                    <a:pt x="15337" y="900"/>
                  </a:cubicBezTo>
                  <a:cubicBezTo>
                    <a:pt x="15630" y="753"/>
                    <a:pt x="15965" y="649"/>
                    <a:pt x="16279" y="586"/>
                  </a:cubicBezTo>
                  <a:cubicBezTo>
                    <a:pt x="16614" y="544"/>
                    <a:pt x="16907" y="481"/>
                    <a:pt x="17220" y="419"/>
                  </a:cubicBezTo>
                  <a:cubicBezTo>
                    <a:pt x="17325" y="398"/>
                    <a:pt x="17430" y="356"/>
                    <a:pt x="17534" y="335"/>
                  </a:cubicBezTo>
                  <a:cubicBezTo>
                    <a:pt x="17597" y="293"/>
                    <a:pt x="17660" y="251"/>
                    <a:pt x="17723" y="209"/>
                  </a:cubicBezTo>
                  <a:cubicBezTo>
                    <a:pt x="17764" y="188"/>
                    <a:pt x="17764" y="147"/>
                    <a:pt x="17744" y="105"/>
                  </a:cubicBezTo>
                  <a:cubicBezTo>
                    <a:pt x="17744" y="63"/>
                    <a:pt x="17702" y="42"/>
                    <a:pt x="17660" y="21"/>
                  </a:cubicBezTo>
                  <a:cubicBezTo>
                    <a:pt x="17555" y="0"/>
                    <a:pt x="17451" y="0"/>
                    <a:pt x="173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82" name="Google Shape;382;p15"/>
          <p:cNvSpPr txBox="1"/>
          <p:nvPr>
            <p:ph idx="1" type="body"/>
          </p:nvPr>
        </p:nvSpPr>
        <p:spPr>
          <a:xfrm>
            <a:off x="4748375" y="1814225"/>
            <a:ext cx="3675600" cy="279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indent="-330200" lvl="1" marL="91440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383" name="Google Shape;383;p15"/>
          <p:cNvSpPr txBox="1"/>
          <p:nvPr>
            <p:ph idx="2" type="body"/>
          </p:nvPr>
        </p:nvSpPr>
        <p:spPr>
          <a:xfrm>
            <a:off x="720013" y="1233800"/>
            <a:ext cx="3675600" cy="337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indent="-330200" lvl="1" marL="91440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384" name="Google Shape;384;p15"/>
          <p:cNvSpPr txBox="1"/>
          <p:nvPr>
            <p:ph type="title"/>
          </p:nvPr>
        </p:nvSpPr>
        <p:spPr>
          <a:xfrm>
            <a:off x="720000" y="387600"/>
            <a:ext cx="7704000" cy="5922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Font typeface="Fredoka One"/>
              <a:buNone/>
              <a:defRPr sz="3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Font typeface="Fredoka One"/>
              <a:buNone/>
              <a:defRPr sz="3600">
                <a:latin typeface="Fredoka One"/>
                <a:ea typeface="Fredoka One"/>
                <a:cs typeface="Fredoka One"/>
                <a:sym typeface="Fredoka One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Font typeface="Fredoka One"/>
              <a:buNone/>
              <a:defRPr sz="3600">
                <a:latin typeface="Fredoka One"/>
                <a:ea typeface="Fredoka One"/>
                <a:cs typeface="Fredoka One"/>
                <a:sym typeface="Fredoka One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Font typeface="Fredoka One"/>
              <a:buNone/>
              <a:defRPr sz="3600">
                <a:latin typeface="Fredoka One"/>
                <a:ea typeface="Fredoka One"/>
                <a:cs typeface="Fredoka One"/>
                <a:sym typeface="Fredoka One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Font typeface="Fredoka One"/>
              <a:buNone/>
              <a:defRPr sz="3600">
                <a:latin typeface="Fredoka One"/>
                <a:ea typeface="Fredoka One"/>
                <a:cs typeface="Fredoka One"/>
                <a:sym typeface="Fredoka One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Font typeface="Fredoka One"/>
              <a:buNone/>
              <a:defRPr sz="3600">
                <a:latin typeface="Fredoka One"/>
                <a:ea typeface="Fredoka One"/>
                <a:cs typeface="Fredoka One"/>
                <a:sym typeface="Fredoka One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Font typeface="Fredoka One"/>
              <a:buNone/>
              <a:defRPr sz="3600">
                <a:latin typeface="Fredoka One"/>
                <a:ea typeface="Fredoka One"/>
                <a:cs typeface="Fredoka One"/>
                <a:sym typeface="Fredoka One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Font typeface="Fredoka One"/>
              <a:buNone/>
              <a:defRPr sz="3600">
                <a:latin typeface="Fredoka One"/>
                <a:ea typeface="Fredoka One"/>
                <a:cs typeface="Fredoka One"/>
                <a:sym typeface="Fredoka One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Font typeface="Fredoka One"/>
              <a:buNone/>
              <a:defRPr sz="3600"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 2">
  <p:cSld name="CUSTOM_23_1_2_1"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16"/>
          <p:cNvSpPr/>
          <p:nvPr/>
        </p:nvSpPr>
        <p:spPr>
          <a:xfrm rot="-5400000">
            <a:off x="7772500" y="-907445"/>
            <a:ext cx="1729325" cy="2363675"/>
          </a:xfrm>
          <a:custGeom>
            <a:rect b="b" l="l" r="r" t="t"/>
            <a:pathLst>
              <a:path extrusionOk="0" h="94547" w="69173">
                <a:moveTo>
                  <a:pt x="42342" y="0"/>
                </a:moveTo>
                <a:cubicBezTo>
                  <a:pt x="41960" y="0"/>
                  <a:pt x="41572" y="12"/>
                  <a:pt x="41178" y="37"/>
                </a:cubicBezTo>
                <a:cubicBezTo>
                  <a:pt x="34943" y="100"/>
                  <a:pt x="28729" y="3762"/>
                  <a:pt x="25381" y="11608"/>
                </a:cubicBezTo>
                <a:cubicBezTo>
                  <a:pt x="21092" y="21630"/>
                  <a:pt x="22159" y="36235"/>
                  <a:pt x="16405" y="44395"/>
                </a:cubicBezTo>
                <a:cubicBezTo>
                  <a:pt x="12513" y="49919"/>
                  <a:pt x="6319" y="51070"/>
                  <a:pt x="3223" y="57682"/>
                </a:cubicBezTo>
                <a:cubicBezTo>
                  <a:pt x="1" y="64628"/>
                  <a:pt x="1946" y="75027"/>
                  <a:pt x="6194" y="80551"/>
                </a:cubicBezTo>
                <a:cubicBezTo>
                  <a:pt x="10441" y="86096"/>
                  <a:pt x="16279" y="87770"/>
                  <a:pt x="21866" y="88251"/>
                </a:cubicBezTo>
                <a:cubicBezTo>
                  <a:pt x="27431" y="88711"/>
                  <a:pt x="33102" y="88209"/>
                  <a:pt x="38521" y="90260"/>
                </a:cubicBezTo>
                <a:cubicBezTo>
                  <a:pt x="39441" y="90615"/>
                  <a:pt x="40320" y="91034"/>
                  <a:pt x="41178" y="91536"/>
                </a:cubicBezTo>
                <a:cubicBezTo>
                  <a:pt x="44721" y="93604"/>
                  <a:pt x="48139" y="94547"/>
                  <a:pt x="51281" y="94547"/>
                </a:cubicBezTo>
                <a:cubicBezTo>
                  <a:pt x="61775" y="94547"/>
                  <a:pt x="69173" y="84022"/>
                  <a:pt x="67772" y="69755"/>
                </a:cubicBezTo>
                <a:cubicBezTo>
                  <a:pt x="65959" y="51477"/>
                  <a:pt x="67108" y="0"/>
                  <a:pt x="4234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7" name="Google Shape;387;p16"/>
          <p:cNvSpPr/>
          <p:nvPr/>
        </p:nvSpPr>
        <p:spPr>
          <a:xfrm>
            <a:off x="4761063" y="4162963"/>
            <a:ext cx="4697375" cy="980525"/>
          </a:xfrm>
          <a:custGeom>
            <a:rect b="b" l="l" r="r" t="t"/>
            <a:pathLst>
              <a:path extrusionOk="0" h="39221" w="187895">
                <a:moveTo>
                  <a:pt x="127416" y="0"/>
                </a:moveTo>
                <a:cubicBezTo>
                  <a:pt x="122449" y="0"/>
                  <a:pt x="117558" y="785"/>
                  <a:pt x="113093" y="2667"/>
                </a:cubicBezTo>
                <a:cubicBezTo>
                  <a:pt x="104347" y="6350"/>
                  <a:pt x="98258" y="13799"/>
                  <a:pt x="89219" y="16979"/>
                </a:cubicBezTo>
                <a:cubicBezTo>
                  <a:pt x="85577" y="18261"/>
                  <a:pt x="81839" y="18749"/>
                  <a:pt x="78033" y="18749"/>
                </a:cubicBezTo>
                <a:cubicBezTo>
                  <a:pt x="66315" y="18749"/>
                  <a:pt x="53962" y="14125"/>
                  <a:pt x="41848" y="13841"/>
                </a:cubicBezTo>
                <a:cubicBezTo>
                  <a:pt x="41465" y="13831"/>
                  <a:pt x="41082" y="13827"/>
                  <a:pt x="40699" y="13827"/>
                </a:cubicBezTo>
                <a:cubicBezTo>
                  <a:pt x="27423" y="13827"/>
                  <a:pt x="14293" y="19439"/>
                  <a:pt x="6362" y="28550"/>
                </a:cubicBezTo>
                <a:cubicBezTo>
                  <a:pt x="3600" y="31689"/>
                  <a:pt x="1445" y="35308"/>
                  <a:pt x="1" y="39221"/>
                </a:cubicBezTo>
                <a:lnTo>
                  <a:pt x="187894" y="39221"/>
                </a:lnTo>
                <a:cubicBezTo>
                  <a:pt x="186325" y="35559"/>
                  <a:pt x="184379" y="32065"/>
                  <a:pt x="182078" y="28822"/>
                </a:cubicBezTo>
                <a:cubicBezTo>
                  <a:pt x="173394" y="16498"/>
                  <a:pt x="159459" y="6957"/>
                  <a:pt x="143474" y="2395"/>
                </a:cubicBezTo>
                <a:cubicBezTo>
                  <a:pt x="138334" y="933"/>
                  <a:pt x="132830" y="0"/>
                  <a:pt x="12741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88" name="Google Shape;388;p16"/>
          <p:cNvGrpSpPr/>
          <p:nvPr/>
        </p:nvGrpSpPr>
        <p:grpSpPr>
          <a:xfrm>
            <a:off x="8397000" y="611653"/>
            <a:ext cx="480325" cy="527401"/>
            <a:chOff x="4576800" y="1228300"/>
            <a:chExt cx="349200" cy="383425"/>
          </a:xfrm>
        </p:grpSpPr>
        <p:sp>
          <p:nvSpPr>
            <p:cNvPr id="389" name="Google Shape;389;p16"/>
            <p:cNvSpPr/>
            <p:nvPr/>
          </p:nvSpPr>
          <p:spPr>
            <a:xfrm>
              <a:off x="4735175" y="1400525"/>
              <a:ext cx="40900" cy="41800"/>
            </a:xfrm>
            <a:custGeom>
              <a:rect b="b" l="l" r="r" t="t"/>
              <a:pathLst>
                <a:path extrusionOk="0" h="1672" w="1636">
                  <a:moveTo>
                    <a:pt x="815" y="0"/>
                  </a:moveTo>
                  <a:cubicBezTo>
                    <a:pt x="784" y="0"/>
                    <a:pt x="755" y="3"/>
                    <a:pt x="727" y="10"/>
                  </a:cubicBezTo>
                  <a:lnTo>
                    <a:pt x="519" y="62"/>
                  </a:lnTo>
                  <a:cubicBezTo>
                    <a:pt x="389" y="114"/>
                    <a:pt x="286" y="192"/>
                    <a:pt x="182" y="296"/>
                  </a:cubicBezTo>
                  <a:lnTo>
                    <a:pt x="78" y="478"/>
                  </a:lnTo>
                  <a:cubicBezTo>
                    <a:pt x="26" y="608"/>
                    <a:pt x="0" y="737"/>
                    <a:pt x="0" y="893"/>
                  </a:cubicBezTo>
                  <a:lnTo>
                    <a:pt x="0" y="945"/>
                  </a:lnTo>
                  <a:cubicBezTo>
                    <a:pt x="0" y="1049"/>
                    <a:pt x="52" y="1153"/>
                    <a:pt x="104" y="1231"/>
                  </a:cubicBezTo>
                  <a:cubicBezTo>
                    <a:pt x="130" y="1334"/>
                    <a:pt x="208" y="1412"/>
                    <a:pt x="286" y="1490"/>
                  </a:cubicBezTo>
                  <a:cubicBezTo>
                    <a:pt x="364" y="1542"/>
                    <a:pt x="467" y="1594"/>
                    <a:pt x="571" y="1620"/>
                  </a:cubicBezTo>
                  <a:cubicBezTo>
                    <a:pt x="675" y="1672"/>
                    <a:pt x="779" y="1672"/>
                    <a:pt x="883" y="1672"/>
                  </a:cubicBezTo>
                  <a:lnTo>
                    <a:pt x="1090" y="1620"/>
                  </a:lnTo>
                  <a:cubicBezTo>
                    <a:pt x="1220" y="1568"/>
                    <a:pt x="1350" y="1490"/>
                    <a:pt x="1428" y="1386"/>
                  </a:cubicBezTo>
                  <a:lnTo>
                    <a:pt x="1532" y="1205"/>
                  </a:lnTo>
                  <a:cubicBezTo>
                    <a:pt x="1610" y="1075"/>
                    <a:pt x="1636" y="945"/>
                    <a:pt x="1610" y="789"/>
                  </a:cubicBezTo>
                  <a:lnTo>
                    <a:pt x="1610" y="737"/>
                  </a:lnTo>
                  <a:cubicBezTo>
                    <a:pt x="1610" y="633"/>
                    <a:pt x="1584" y="530"/>
                    <a:pt x="1532" y="452"/>
                  </a:cubicBezTo>
                  <a:cubicBezTo>
                    <a:pt x="1480" y="348"/>
                    <a:pt x="1402" y="270"/>
                    <a:pt x="1324" y="192"/>
                  </a:cubicBezTo>
                  <a:cubicBezTo>
                    <a:pt x="1246" y="114"/>
                    <a:pt x="1168" y="88"/>
                    <a:pt x="1064" y="62"/>
                  </a:cubicBezTo>
                  <a:cubicBezTo>
                    <a:pt x="988" y="24"/>
                    <a:pt x="899" y="0"/>
                    <a:pt x="8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0" name="Google Shape;390;p16"/>
            <p:cNvSpPr/>
            <p:nvPr/>
          </p:nvSpPr>
          <p:spPr>
            <a:xfrm>
              <a:off x="4674150" y="1358975"/>
              <a:ext cx="40925" cy="42100"/>
            </a:xfrm>
            <a:custGeom>
              <a:rect b="b" l="l" r="r" t="t"/>
              <a:pathLst>
                <a:path extrusionOk="0" h="1684" w="1637">
                  <a:moveTo>
                    <a:pt x="845" y="0"/>
                  </a:moveTo>
                  <a:cubicBezTo>
                    <a:pt x="814" y="0"/>
                    <a:pt x="784" y="3"/>
                    <a:pt x="754" y="11"/>
                  </a:cubicBezTo>
                  <a:lnTo>
                    <a:pt x="520" y="63"/>
                  </a:lnTo>
                  <a:cubicBezTo>
                    <a:pt x="390" y="89"/>
                    <a:pt x="286" y="193"/>
                    <a:pt x="182" y="296"/>
                  </a:cubicBezTo>
                  <a:lnTo>
                    <a:pt x="79" y="478"/>
                  </a:lnTo>
                  <a:cubicBezTo>
                    <a:pt x="27" y="608"/>
                    <a:pt x="1" y="738"/>
                    <a:pt x="1" y="894"/>
                  </a:cubicBezTo>
                  <a:lnTo>
                    <a:pt x="1" y="920"/>
                  </a:lnTo>
                  <a:cubicBezTo>
                    <a:pt x="1" y="1049"/>
                    <a:pt x="53" y="1153"/>
                    <a:pt x="105" y="1257"/>
                  </a:cubicBezTo>
                  <a:cubicBezTo>
                    <a:pt x="157" y="1335"/>
                    <a:pt x="208" y="1439"/>
                    <a:pt x="286" y="1491"/>
                  </a:cubicBezTo>
                  <a:cubicBezTo>
                    <a:pt x="364" y="1569"/>
                    <a:pt x="468" y="1620"/>
                    <a:pt x="572" y="1646"/>
                  </a:cubicBezTo>
                  <a:cubicBezTo>
                    <a:pt x="645" y="1665"/>
                    <a:pt x="719" y="1683"/>
                    <a:pt x="792" y="1683"/>
                  </a:cubicBezTo>
                  <a:cubicBezTo>
                    <a:pt x="823" y="1683"/>
                    <a:pt x="853" y="1680"/>
                    <a:pt x="883" y="1672"/>
                  </a:cubicBezTo>
                  <a:lnTo>
                    <a:pt x="1091" y="1620"/>
                  </a:lnTo>
                  <a:cubicBezTo>
                    <a:pt x="1221" y="1595"/>
                    <a:pt x="1351" y="1491"/>
                    <a:pt x="1429" y="1387"/>
                  </a:cubicBezTo>
                  <a:lnTo>
                    <a:pt x="1532" y="1231"/>
                  </a:lnTo>
                  <a:cubicBezTo>
                    <a:pt x="1610" y="1101"/>
                    <a:pt x="1636" y="946"/>
                    <a:pt x="1610" y="790"/>
                  </a:cubicBezTo>
                  <a:lnTo>
                    <a:pt x="1610" y="764"/>
                  </a:lnTo>
                  <a:cubicBezTo>
                    <a:pt x="1610" y="634"/>
                    <a:pt x="1584" y="530"/>
                    <a:pt x="1532" y="426"/>
                  </a:cubicBezTo>
                  <a:cubicBezTo>
                    <a:pt x="1481" y="348"/>
                    <a:pt x="1429" y="245"/>
                    <a:pt x="1351" y="193"/>
                  </a:cubicBezTo>
                  <a:cubicBezTo>
                    <a:pt x="1273" y="115"/>
                    <a:pt x="1169" y="63"/>
                    <a:pt x="1065" y="37"/>
                  </a:cubicBezTo>
                  <a:cubicBezTo>
                    <a:pt x="992" y="19"/>
                    <a:pt x="918" y="0"/>
                    <a:pt x="84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1" name="Google Shape;391;p16"/>
            <p:cNvSpPr/>
            <p:nvPr/>
          </p:nvSpPr>
          <p:spPr>
            <a:xfrm>
              <a:off x="4659875" y="1444625"/>
              <a:ext cx="40925" cy="41850"/>
            </a:xfrm>
            <a:custGeom>
              <a:rect b="b" l="l" r="r" t="t"/>
              <a:pathLst>
                <a:path extrusionOk="0" h="1674" w="1637">
                  <a:moveTo>
                    <a:pt x="824" y="1"/>
                  </a:moveTo>
                  <a:cubicBezTo>
                    <a:pt x="791" y="1"/>
                    <a:pt x="758" y="4"/>
                    <a:pt x="728" y="12"/>
                  </a:cubicBezTo>
                  <a:lnTo>
                    <a:pt x="520" y="64"/>
                  </a:lnTo>
                  <a:cubicBezTo>
                    <a:pt x="390" y="116"/>
                    <a:pt x="286" y="193"/>
                    <a:pt x="182" y="297"/>
                  </a:cubicBezTo>
                  <a:lnTo>
                    <a:pt x="78" y="479"/>
                  </a:lnTo>
                  <a:cubicBezTo>
                    <a:pt x="27" y="609"/>
                    <a:pt x="1" y="739"/>
                    <a:pt x="1" y="894"/>
                  </a:cubicBezTo>
                  <a:lnTo>
                    <a:pt x="1" y="920"/>
                  </a:lnTo>
                  <a:cubicBezTo>
                    <a:pt x="1" y="1050"/>
                    <a:pt x="53" y="1154"/>
                    <a:pt x="104" y="1232"/>
                  </a:cubicBezTo>
                  <a:cubicBezTo>
                    <a:pt x="130" y="1336"/>
                    <a:pt x="208" y="1414"/>
                    <a:pt x="286" y="1491"/>
                  </a:cubicBezTo>
                  <a:cubicBezTo>
                    <a:pt x="364" y="1543"/>
                    <a:pt x="468" y="1595"/>
                    <a:pt x="572" y="1621"/>
                  </a:cubicBezTo>
                  <a:cubicBezTo>
                    <a:pt x="676" y="1673"/>
                    <a:pt x="779" y="1673"/>
                    <a:pt x="883" y="1673"/>
                  </a:cubicBezTo>
                  <a:lnTo>
                    <a:pt x="1091" y="1621"/>
                  </a:lnTo>
                  <a:cubicBezTo>
                    <a:pt x="1221" y="1569"/>
                    <a:pt x="1351" y="1491"/>
                    <a:pt x="1428" y="1388"/>
                  </a:cubicBezTo>
                  <a:lnTo>
                    <a:pt x="1558" y="1206"/>
                  </a:lnTo>
                  <a:cubicBezTo>
                    <a:pt x="1610" y="1076"/>
                    <a:pt x="1636" y="920"/>
                    <a:pt x="1610" y="791"/>
                  </a:cubicBezTo>
                  <a:lnTo>
                    <a:pt x="1610" y="739"/>
                  </a:lnTo>
                  <a:cubicBezTo>
                    <a:pt x="1610" y="635"/>
                    <a:pt x="1584" y="531"/>
                    <a:pt x="1506" y="427"/>
                  </a:cubicBezTo>
                  <a:cubicBezTo>
                    <a:pt x="1480" y="349"/>
                    <a:pt x="1402" y="245"/>
                    <a:pt x="1325" y="193"/>
                  </a:cubicBezTo>
                  <a:cubicBezTo>
                    <a:pt x="1247" y="116"/>
                    <a:pt x="1143" y="64"/>
                    <a:pt x="1065" y="38"/>
                  </a:cubicBezTo>
                  <a:cubicBezTo>
                    <a:pt x="992" y="19"/>
                    <a:pt x="905" y="1"/>
                    <a:pt x="82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2" name="Google Shape;392;p16"/>
            <p:cNvSpPr/>
            <p:nvPr/>
          </p:nvSpPr>
          <p:spPr>
            <a:xfrm>
              <a:off x="4728675" y="1490725"/>
              <a:ext cx="44150" cy="41450"/>
            </a:xfrm>
            <a:custGeom>
              <a:rect b="b" l="l" r="r" t="t"/>
              <a:pathLst>
                <a:path extrusionOk="0" h="1658" w="1766">
                  <a:moveTo>
                    <a:pt x="775" y="0"/>
                  </a:moveTo>
                  <a:cubicBezTo>
                    <a:pt x="692" y="0"/>
                    <a:pt x="619" y="19"/>
                    <a:pt x="546" y="37"/>
                  </a:cubicBezTo>
                  <a:cubicBezTo>
                    <a:pt x="442" y="89"/>
                    <a:pt x="364" y="141"/>
                    <a:pt x="286" y="219"/>
                  </a:cubicBezTo>
                  <a:cubicBezTo>
                    <a:pt x="208" y="271"/>
                    <a:pt x="130" y="348"/>
                    <a:pt x="104" y="452"/>
                  </a:cubicBezTo>
                  <a:lnTo>
                    <a:pt x="26" y="660"/>
                  </a:lnTo>
                  <a:cubicBezTo>
                    <a:pt x="0" y="816"/>
                    <a:pt x="26" y="946"/>
                    <a:pt x="78" y="1101"/>
                  </a:cubicBezTo>
                  <a:lnTo>
                    <a:pt x="182" y="1283"/>
                  </a:lnTo>
                  <a:cubicBezTo>
                    <a:pt x="260" y="1387"/>
                    <a:pt x="364" y="1491"/>
                    <a:pt x="494" y="1543"/>
                  </a:cubicBezTo>
                  <a:lnTo>
                    <a:pt x="572" y="1595"/>
                  </a:lnTo>
                  <a:cubicBezTo>
                    <a:pt x="648" y="1633"/>
                    <a:pt x="724" y="1657"/>
                    <a:pt x="800" y="1657"/>
                  </a:cubicBezTo>
                  <a:cubicBezTo>
                    <a:pt x="827" y="1657"/>
                    <a:pt x="855" y="1653"/>
                    <a:pt x="883" y="1646"/>
                  </a:cubicBezTo>
                  <a:cubicBezTo>
                    <a:pt x="914" y="1654"/>
                    <a:pt x="946" y="1657"/>
                    <a:pt x="980" y="1657"/>
                  </a:cubicBezTo>
                  <a:cubicBezTo>
                    <a:pt x="1061" y="1657"/>
                    <a:pt x="1147" y="1639"/>
                    <a:pt x="1221" y="1620"/>
                  </a:cubicBezTo>
                  <a:cubicBezTo>
                    <a:pt x="1324" y="1569"/>
                    <a:pt x="1402" y="1517"/>
                    <a:pt x="1480" y="1439"/>
                  </a:cubicBezTo>
                  <a:cubicBezTo>
                    <a:pt x="1558" y="1387"/>
                    <a:pt x="1636" y="1309"/>
                    <a:pt x="1662" y="1205"/>
                  </a:cubicBezTo>
                  <a:cubicBezTo>
                    <a:pt x="1688" y="1127"/>
                    <a:pt x="1714" y="1075"/>
                    <a:pt x="1740" y="997"/>
                  </a:cubicBezTo>
                  <a:cubicBezTo>
                    <a:pt x="1766" y="868"/>
                    <a:pt x="1740" y="712"/>
                    <a:pt x="1714" y="582"/>
                  </a:cubicBezTo>
                  <a:cubicBezTo>
                    <a:pt x="1662" y="504"/>
                    <a:pt x="1636" y="452"/>
                    <a:pt x="1610" y="374"/>
                  </a:cubicBezTo>
                  <a:cubicBezTo>
                    <a:pt x="1532" y="271"/>
                    <a:pt x="1402" y="167"/>
                    <a:pt x="1273" y="115"/>
                  </a:cubicBezTo>
                  <a:lnTo>
                    <a:pt x="1195" y="63"/>
                  </a:lnTo>
                  <a:cubicBezTo>
                    <a:pt x="1119" y="25"/>
                    <a:pt x="1043" y="1"/>
                    <a:pt x="967" y="1"/>
                  </a:cubicBezTo>
                  <a:cubicBezTo>
                    <a:pt x="939" y="1"/>
                    <a:pt x="911" y="4"/>
                    <a:pt x="883" y="11"/>
                  </a:cubicBezTo>
                  <a:cubicBezTo>
                    <a:pt x="845" y="3"/>
                    <a:pt x="809" y="0"/>
                    <a:pt x="77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3" name="Google Shape;393;p16"/>
            <p:cNvSpPr/>
            <p:nvPr/>
          </p:nvSpPr>
          <p:spPr>
            <a:xfrm>
              <a:off x="4809150" y="1457625"/>
              <a:ext cx="42850" cy="40125"/>
            </a:xfrm>
            <a:custGeom>
              <a:rect b="b" l="l" r="r" t="t"/>
              <a:pathLst>
                <a:path extrusionOk="0" h="1605" w="1714">
                  <a:moveTo>
                    <a:pt x="925" y="1"/>
                  </a:moveTo>
                  <a:cubicBezTo>
                    <a:pt x="887" y="1"/>
                    <a:pt x="847" y="4"/>
                    <a:pt x="805" y="11"/>
                  </a:cubicBezTo>
                  <a:lnTo>
                    <a:pt x="753" y="11"/>
                  </a:lnTo>
                  <a:cubicBezTo>
                    <a:pt x="650" y="11"/>
                    <a:pt x="546" y="37"/>
                    <a:pt x="468" y="89"/>
                  </a:cubicBezTo>
                  <a:cubicBezTo>
                    <a:pt x="364" y="141"/>
                    <a:pt x="286" y="193"/>
                    <a:pt x="208" y="271"/>
                  </a:cubicBezTo>
                  <a:cubicBezTo>
                    <a:pt x="130" y="374"/>
                    <a:pt x="104" y="452"/>
                    <a:pt x="78" y="556"/>
                  </a:cubicBezTo>
                  <a:cubicBezTo>
                    <a:pt x="27" y="660"/>
                    <a:pt x="1" y="764"/>
                    <a:pt x="27" y="894"/>
                  </a:cubicBezTo>
                  <a:cubicBezTo>
                    <a:pt x="53" y="946"/>
                    <a:pt x="53" y="1023"/>
                    <a:pt x="78" y="1101"/>
                  </a:cubicBezTo>
                  <a:cubicBezTo>
                    <a:pt x="130" y="1231"/>
                    <a:pt x="208" y="1335"/>
                    <a:pt x="312" y="1413"/>
                  </a:cubicBezTo>
                  <a:lnTo>
                    <a:pt x="494" y="1543"/>
                  </a:lnTo>
                  <a:cubicBezTo>
                    <a:pt x="589" y="1581"/>
                    <a:pt x="684" y="1605"/>
                    <a:pt x="789" y="1605"/>
                  </a:cubicBezTo>
                  <a:cubicBezTo>
                    <a:pt x="828" y="1605"/>
                    <a:pt x="867" y="1601"/>
                    <a:pt x="909" y="1595"/>
                  </a:cubicBezTo>
                  <a:lnTo>
                    <a:pt x="961" y="1595"/>
                  </a:lnTo>
                  <a:cubicBezTo>
                    <a:pt x="1065" y="1595"/>
                    <a:pt x="1169" y="1569"/>
                    <a:pt x="1247" y="1517"/>
                  </a:cubicBezTo>
                  <a:cubicBezTo>
                    <a:pt x="1351" y="1465"/>
                    <a:pt x="1428" y="1413"/>
                    <a:pt x="1506" y="1309"/>
                  </a:cubicBezTo>
                  <a:cubicBezTo>
                    <a:pt x="1584" y="1231"/>
                    <a:pt x="1610" y="1153"/>
                    <a:pt x="1636" y="1049"/>
                  </a:cubicBezTo>
                  <a:cubicBezTo>
                    <a:pt x="1688" y="946"/>
                    <a:pt x="1714" y="816"/>
                    <a:pt x="1688" y="712"/>
                  </a:cubicBezTo>
                  <a:lnTo>
                    <a:pt x="1636" y="504"/>
                  </a:lnTo>
                  <a:cubicBezTo>
                    <a:pt x="1584" y="374"/>
                    <a:pt x="1506" y="271"/>
                    <a:pt x="1402" y="193"/>
                  </a:cubicBezTo>
                  <a:lnTo>
                    <a:pt x="1221" y="63"/>
                  </a:lnTo>
                  <a:cubicBezTo>
                    <a:pt x="1126" y="25"/>
                    <a:pt x="1031" y="1"/>
                    <a:pt x="92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4" name="Google Shape;394;p16"/>
            <p:cNvSpPr/>
            <p:nvPr/>
          </p:nvSpPr>
          <p:spPr>
            <a:xfrm>
              <a:off x="4811750" y="1367025"/>
              <a:ext cx="42200" cy="40900"/>
            </a:xfrm>
            <a:custGeom>
              <a:rect b="b" l="l" r="r" t="t"/>
              <a:pathLst>
                <a:path extrusionOk="0" h="1636" w="1688">
                  <a:moveTo>
                    <a:pt x="753" y="0"/>
                  </a:moveTo>
                  <a:cubicBezTo>
                    <a:pt x="649" y="26"/>
                    <a:pt x="546" y="52"/>
                    <a:pt x="442" y="104"/>
                  </a:cubicBezTo>
                  <a:cubicBezTo>
                    <a:pt x="338" y="156"/>
                    <a:pt x="260" y="208"/>
                    <a:pt x="208" y="286"/>
                  </a:cubicBezTo>
                  <a:cubicBezTo>
                    <a:pt x="130" y="364"/>
                    <a:pt x="78" y="468"/>
                    <a:pt x="52" y="572"/>
                  </a:cubicBezTo>
                  <a:cubicBezTo>
                    <a:pt x="0" y="675"/>
                    <a:pt x="0" y="779"/>
                    <a:pt x="0" y="909"/>
                  </a:cubicBezTo>
                  <a:cubicBezTo>
                    <a:pt x="0" y="961"/>
                    <a:pt x="52" y="1039"/>
                    <a:pt x="52" y="1117"/>
                  </a:cubicBezTo>
                  <a:cubicBezTo>
                    <a:pt x="104" y="1247"/>
                    <a:pt x="182" y="1350"/>
                    <a:pt x="286" y="1454"/>
                  </a:cubicBezTo>
                  <a:lnTo>
                    <a:pt x="468" y="1558"/>
                  </a:lnTo>
                  <a:cubicBezTo>
                    <a:pt x="598" y="1610"/>
                    <a:pt x="753" y="1636"/>
                    <a:pt x="883" y="1636"/>
                  </a:cubicBezTo>
                  <a:lnTo>
                    <a:pt x="935" y="1636"/>
                  </a:lnTo>
                  <a:cubicBezTo>
                    <a:pt x="1143" y="1610"/>
                    <a:pt x="1350" y="1506"/>
                    <a:pt x="1480" y="1350"/>
                  </a:cubicBezTo>
                  <a:cubicBezTo>
                    <a:pt x="1558" y="1273"/>
                    <a:pt x="1610" y="1169"/>
                    <a:pt x="1636" y="1065"/>
                  </a:cubicBezTo>
                  <a:cubicBezTo>
                    <a:pt x="1688" y="961"/>
                    <a:pt x="1688" y="857"/>
                    <a:pt x="1662" y="753"/>
                  </a:cubicBezTo>
                  <a:lnTo>
                    <a:pt x="1636" y="520"/>
                  </a:lnTo>
                  <a:cubicBezTo>
                    <a:pt x="1584" y="390"/>
                    <a:pt x="1480" y="286"/>
                    <a:pt x="1376" y="208"/>
                  </a:cubicBezTo>
                  <a:lnTo>
                    <a:pt x="1221" y="78"/>
                  </a:lnTo>
                  <a:cubicBezTo>
                    <a:pt x="1091" y="26"/>
                    <a:pt x="935" y="0"/>
                    <a:pt x="80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5" name="Google Shape;395;p16"/>
            <p:cNvSpPr/>
            <p:nvPr/>
          </p:nvSpPr>
          <p:spPr>
            <a:xfrm>
              <a:off x="4742950" y="1309675"/>
              <a:ext cx="43500" cy="40750"/>
            </a:xfrm>
            <a:custGeom>
              <a:rect b="b" l="l" r="r" t="t"/>
              <a:pathLst>
                <a:path extrusionOk="0" h="1630" w="1740">
                  <a:moveTo>
                    <a:pt x="944" y="0"/>
                  </a:moveTo>
                  <a:cubicBezTo>
                    <a:pt x="908" y="0"/>
                    <a:pt x="870" y="3"/>
                    <a:pt x="831" y="10"/>
                  </a:cubicBezTo>
                  <a:lnTo>
                    <a:pt x="753" y="10"/>
                  </a:lnTo>
                  <a:cubicBezTo>
                    <a:pt x="650" y="10"/>
                    <a:pt x="546" y="36"/>
                    <a:pt x="442" y="114"/>
                  </a:cubicBezTo>
                  <a:cubicBezTo>
                    <a:pt x="338" y="140"/>
                    <a:pt x="260" y="218"/>
                    <a:pt x="208" y="295"/>
                  </a:cubicBezTo>
                  <a:cubicBezTo>
                    <a:pt x="130" y="373"/>
                    <a:pt x="78" y="451"/>
                    <a:pt x="53" y="555"/>
                  </a:cubicBezTo>
                  <a:cubicBezTo>
                    <a:pt x="1" y="659"/>
                    <a:pt x="1" y="789"/>
                    <a:pt x="1" y="893"/>
                  </a:cubicBezTo>
                  <a:lnTo>
                    <a:pt x="53" y="1100"/>
                  </a:lnTo>
                  <a:cubicBezTo>
                    <a:pt x="104" y="1230"/>
                    <a:pt x="182" y="1360"/>
                    <a:pt x="286" y="1438"/>
                  </a:cubicBezTo>
                  <a:lnTo>
                    <a:pt x="468" y="1542"/>
                  </a:lnTo>
                  <a:cubicBezTo>
                    <a:pt x="565" y="1600"/>
                    <a:pt x="677" y="1629"/>
                    <a:pt x="782" y="1629"/>
                  </a:cubicBezTo>
                  <a:cubicBezTo>
                    <a:pt x="817" y="1629"/>
                    <a:pt x="851" y="1626"/>
                    <a:pt x="883" y="1619"/>
                  </a:cubicBezTo>
                  <a:lnTo>
                    <a:pt x="987" y="1619"/>
                  </a:lnTo>
                  <a:cubicBezTo>
                    <a:pt x="1091" y="1619"/>
                    <a:pt x="1195" y="1594"/>
                    <a:pt x="1273" y="1542"/>
                  </a:cubicBezTo>
                  <a:cubicBezTo>
                    <a:pt x="1377" y="1490"/>
                    <a:pt x="1480" y="1412"/>
                    <a:pt x="1532" y="1334"/>
                  </a:cubicBezTo>
                  <a:cubicBezTo>
                    <a:pt x="1610" y="1230"/>
                    <a:pt x="1662" y="1152"/>
                    <a:pt x="1688" y="1048"/>
                  </a:cubicBezTo>
                  <a:cubicBezTo>
                    <a:pt x="1714" y="945"/>
                    <a:pt x="1740" y="841"/>
                    <a:pt x="1714" y="711"/>
                  </a:cubicBezTo>
                  <a:lnTo>
                    <a:pt x="1662" y="529"/>
                  </a:lnTo>
                  <a:cubicBezTo>
                    <a:pt x="1610" y="399"/>
                    <a:pt x="1532" y="270"/>
                    <a:pt x="1428" y="192"/>
                  </a:cubicBezTo>
                  <a:lnTo>
                    <a:pt x="1247" y="88"/>
                  </a:lnTo>
                  <a:cubicBezTo>
                    <a:pt x="1149" y="29"/>
                    <a:pt x="1052" y="0"/>
                    <a:pt x="94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6" name="Google Shape;396;p16"/>
            <p:cNvSpPr/>
            <p:nvPr/>
          </p:nvSpPr>
          <p:spPr>
            <a:xfrm>
              <a:off x="4650800" y="1275475"/>
              <a:ext cx="42200" cy="40425"/>
            </a:xfrm>
            <a:custGeom>
              <a:rect b="b" l="l" r="r" t="t"/>
              <a:pathLst>
                <a:path extrusionOk="0" h="1617" w="1688">
                  <a:moveTo>
                    <a:pt x="827" y="1"/>
                  </a:moveTo>
                  <a:cubicBezTo>
                    <a:pt x="811" y="1"/>
                    <a:pt x="795" y="1"/>
                    <a:pt x="779" y="2"/>
                  </a:cubicBezTo>
                  <a:cubicBezTo>
                    <a:pt x="338" y="54"/>
                    <a:pt x="0" y="443"/>
                    <a:pt x="52" y="885"/>
                  </a:cubicBezTo>
                  <a:cubicBezTo>
                    <a:pt x="100" y="1296"/>
                    <a:pt x="442" y="1617"/>
                    <a:pt x="845" y="1617"/>
                  </a:cubicBezTo>
                  <a:cubicBezTo>
                    <a:pt x="875" y="1617"/>
                    <a:pt x="905" y="1615"/>
                    <a:pt x="935" y="1612"/>
                  </a:cubicBezTo>
                  <a:cubicBezTo>
                    <a:pt x="1376" y="1560"/>
                    <a:pt x="1688" y="1170"/>
                    <a:pt x="1662" y="755"/>
                  </a:cubicBezTo>
                  <a:cubicBezTo>
                    <a:pt x="1612" y="330"/>
                    <a:pt x="1248" y="1"/>
                    <a:pt x="82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7" name="Google Shape;397;p16"/>
            <p:cNvSpPr/>
            <p:nvPr/>
          </p:nvSpPr>
          <p:spPr>
            <a:xfrm>
              <a:off x="4585900" y="1352325"/>
              <a:ext cx="43500" cy="42900"/>
            </a:xfrm>
            <a:custGeom>
              <a:rect b="b" l="l" r="r" t="t"/>
              <a:pathLst>
                <a:path extrusionOk="0" h="1716" w="1740">
                  <a:moveTo>
                    <a:pt x="894" y="0"/>
                  </a:moveTo>
                  <a:cubicBezTo>
                    <a:pt x="810" y="0"/>
                    <a:pt x="725" y="13"/>
                    <a:pt x="649" y="43"/>
                  </a:cubicBezTo>
                  <a:lnTo>
                    <a:pt x="441" y="147"/>
                  </a:lnTo>
                  <a:cubicBezTo>
                    <a:pt x="338" y="225"/>
                    <a:pt x="234" y="329"/>
                    <a:pt x="182" y="459"/>
                  </a:cubicBezTo>
                  <a:lnTo>
                    <a:pt x="130" y="562"/>
                  </a:lnTo>
                  <a:cubicBezTo>
                    <a:pt x="0" y="848"/>
                    <a:pt x="52" y="1212"/>
                    <a:pt x="286" y="1445"/>
                  </a:cubicBezTo>
                  <a:cubicBezTo>
                    <a:pt x="338" y="1523"/>
                    <a:pt x="441" y="1601"/>
                    <a:pt x="519" y="1653"/>
                  </a:cubicBezTo>
                  <a:lnTo>
                    <a:pt x="727" y="1705"/>
                  </a:lnTo>
                  <a:cubicBezTo>
                    <a:pt x="773" y="1712"/>
                    <a:pt x="816" y="1716"/>
                    <a:pt x="858" y="1716"/>
                  </a:cubicBezTo>
                  <a:cubicBezTo>
                    <a:pt x="961" y="1716"/>
                    <a:pt x="1058" y="1697"/>
                    <a:pt x="1168" y="1679"/>
                  </a:cubicBezTo>
                  <a:lnTo>
                    <a:pt x="1350" y="1575"/>
                  </a:lnTo>
                  <a:cubicBezTo>
                    <a:pt x="1454" y="1497"/>
                    <a:pt x="1558" y="1367"/>
                    <a:pt x="1610" y="1237"/>
                  </a:cubicBezTo>
                  <a:lnTo>
                    <a:pt x="1662" y="1160"/>
                  </a:lnTo>
                  <a:cubicBezTo>
                    <a:pt x="1713" y="1056"/>
                    <a:pt x="1739" y="952"/>
                    <a:pt x="1713" y="822"/>
                  </a:cubicBezTo>
                  <a:cubicBezTo>
                    <a:pt x="1739" y="718"/>
                    <a:pt x="1713" y="614"/>
                    <a:pt x="1688" y="537"/>
                  </a:cubicBezTo>
                  <a:cubicBezTo>
                    <a:pt x="1636" y="433"/>
                    <a:pt x="1584" y="329"/>
                    <a:pt x="1506" y="251"/>
                  </a:cubicBezTo>
                  <a:cubicBezTo>
                    <a:pt x="1454" y="173"/>
                    <a:pt x="1376" y="121"/>
                    <a:pt x="1272" y="69"/>
                  </a:cubicBezTo>
                  <a:lnTo>
                    <a:pt x="1064" y="17"/>
                  </a:lnTo>
                  <a:cubicBezTo>
                    <a:pt x="1011" y="7"/>
                    <a:pt x="952" y="0"/>
                    <a:pt x="89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8" name="Google Shape;398;p16"/>
            <p:cNvSpPr/>
            <p:nvPr/>
          </p:nvSpPr>
          <p:spPr>
            <a:xfrm>
              <a:off x="4576800" y="1449450"/>
              <a:ext cx="44800" cy="43775"/>
            </a:xfrm>
            <a:custGeom>
              <a:rect b="b" l="l" r="r" t="t"/>
              <a:pathLst>
                <a:path extrusionOk="0" h="1751" w="1792">
                  <a:moveTo>
                    <a:pt x="753" y="0"/>
                  </a:moveTo>
                  <a:cubicBezTo>
                    <a:pt x="650" y="0"/>
                    <a:pt x="546" y="52"/>
                    <a:pt x="442" y="104"/>
                  </a:cubicBezTo>
                  <a:cubicBezTo>
                    <a:pt x="338" y="156"/>
                    <a:pt x="260" y="208"/>
                    <a:pt x="208" y="286"/>
                  </a:cubicBezTo>
                  <a:lnTo>
                    <a:pt x="79" y="468"/>
                  </a:lnTo>
                  <a:cubicBezTo>
                    <a:pt x="27" y="598"/>
                    <a:pt x="1" y="753"/>
                    <a:pt x="1" y="883"/>
                  </a:cubicBezTo>
                  <a:lnTo>
                    <a:pt x="53" y="1091"/>
                  </a:lnTo>
                  <a:cubicBezTo>
                    <a:pt x="104" y="1221"/>
                    <a:pt x="208" y="1350"/>
                    <a:pt x="312" y="1428"/>
                  </a:cubicBezTo>
                  <a:lnTo>
                    <a:pt x="442" y="1558"/>
                  </a:lnTo>
                  <a:cubicBezTo>
                    <a:pt x="520" y="1636"/>
                    <a:pt x="598" y="1688"/>
                    <a:pt x="702" y="1714"/>
                  </a:cubicBezTo>
                  <a:cubicBezTo>
                    <a:pt x="775" y="1732"/>
                    <a:pt x="861" y="1751"/>
                    <a:pt x="942" y="1751"/>
                  </a:cubicBezTo>
                  <a:cubicBezTo>
                    <a:pt x="976" y="1751"/>
                    <a:pt x="1009" y="1747"/>
                    <a:pt x="1039" y="1740"/>
                  </a:cubicBezTo>
                  <a:cubicBezTo>
                    <a:pt x="1143" y="1740"/>
                    <a:pt x="1247" y="1714"/>
                    <a:pt x="1351" y="1662"/>
                  </a:cubicBezTo>
                  <a:cubicBezTo>
                    <a:pt x="1428" y="1610"/>
                    <a:pt x="1532" y="1532"/>
                    <a:pt x="1584" y="1454"/>
                  </a:cubicBezTo>
                  <a:lnTo>
                    <a:pt x="1688" y="1298"/>
                  </a:lnTo>
                  <a:cubicBezTo>
                    <a:pt x="1766" y="1143"/>
                    <a:pt x="1792" y="1013"/>
                    <a:pt x="1766" y="857"/>
                  </a:cubicBezTo>
                  <a:cubicBezTo>
                    <a:pt x="1766" y="805"/>
                    <a:pt x="1740" y="727"/>
                    <a:pt x="1740" y="649"/>
                  </a:cubicBezTo>
                  <a:cubicBezTo>
                    <a:pt x="1688" y="520"/>
                    <a:pt x="1584" y="416"/>
                    <a:pt x="1480" y="338"/>
                  </a:cubicBezTo>
                  <a:lnTo>
                    <a:pt x="1351" y="208"/>
                  </a:lnTo>
                  <a:cubicBezTo>
                    <a:pt x="1273" y="130"/>
                    <a:pt x="1169" y="78"/>
                    <a:pt x="1091" y="52"/>
                  </a:cubicBezTo>
                  <a:cubicBezTo>
                    <a:pt x="987" y="0"/>
                    <a:pt x="857" y="0"/>
                    <a:pt x="75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9" name="Google Shape;399;p16"/>
            <p:cNvSpPr/>
            <p:nvPr/>
          </p:nvSpPr>
          <p:spPr>
            <a:xfrm>
              <a:off x="4633275" y="1526025"/>
              <a:ext cx="44800" cy="42700"/>
            </a:xfrm>
            <a:custGeom>
              <a:rect b="b" l="l" r="r" t="t"/>
              <a:pathLst>
                <a:path extrusionOk="0" h="1708" w="1792">
                  <a:moveTo>
                    <a:pt x="753" y="1"/>
                  </a:moveTo>
                  <a:cubicBezTo>
                    <a:pt x="545" y="27"/>
                    <a:pt x="338" y="131"/>
                    <a:pt x="208" y="286"/>
                  </a:cubicBezTo>
                  <a:lnTo>
                    <a:pt x="104" y="468"/>
                  </a:lnTo>
                  <a:cubicBezTo>
                    <a:pt x="26" y="598"/>
                    <a:pt x="0" y="754"/>
                    <a:pt x="26" y="883"/>
                  </a:cubicBezTo>
                  <a:lnTo>
                    <a:pt x="78" y="1117"/>
                  </a:lnTo>
                  <a:cubicBezTo>
                    <a:pt x="130" y="1221"/>
                    <a:pt x="208" y="1351"/>
                    <a:pt x="312" y="1429"/>
                  </a:cubicBezTo>
                  <a:lnTo>
                    <a:pt x="468" y="1532"/>
                  </a:lnTo>
                  <a:cubicBezTo>
                    <a:pt x="519" y="1584"/>
                    <a:pt x="623" y="1636"/>
                    <a:pt x="727" y="1662"/>
                  </a:cubicBezTo>
                  <a:cubicBezTo>
                    <a:pt x="809" y="1693"/>
                    <a:pt x="895" y="1708"/>
                    <a:pt x="980" y="1708"/>
                  </a:cubicBezTo>
                  <a:cubicBezTo>
                    <a:pt x="1111" y="1708"/>
                    <a:pt x="1240" y="1673"/>
                    <a:pt x="1350" y="1610"/>
                  </a:cubicBezTo>
                  <a:cubicBezTo>
                    <a:pt x="1454" y="1558"/>
                    <a:pt x="1532" y="1507"/>
                    <a:pt x="1584" y="1429"/>
                  </a:cubicBezTo>
                  <a:lnTo>
                    <a:pt x="1714" y="1247"/>
                  </a:lnTo>
                  <a:cubicBezTo>
                    <a:pt x="1766" y="1117"/>
                    <a:pt x="1792" y="961"/>
                    <a:pt x="1792" y="832"/>
                  </a:cubicBezTo>
                  <a:lnTo>
                    <a:pt x="1740" y="624"/>
                  </a:lnTo>
                  <a:cubicBezTo>
                    <a:pt x="1688" y="494"/>
                    <a:pt x="1584" y="364"/>
                    <a:pt x="1480" y="286"/>
                  </a:cubicBezTo>
                  <a:lnTo>
                    <a:pt x="1350" y="208"/>
                  </a:lnTo>
                  <a:cubicBezTo>
                    <a:pt x="1272" y="131"/>
                    <a:pt x="1194" y="79"/>
                    <a:pt x="1091" y="53"/>
                  </a:cubicBezTo>
                  <a:cubicBezTo>
                    <a:pt x="987" y="1"/>
                    <a:pt x="857" y="1"/>
                    <a:pt x="7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0" name="Google Shape;400;p16"/>
            <p:cNvSpPr/>
            <p:nvPr/>
          </p:nvSpPr>
          <p:spPr>
            <a:xfrm>
              <a:off x="4730625" y="1571475"/>
              <a:ext cx="43500" cy="40250"/>
            </a:xfrm>
            <a:custGeom>
              <a:rect b="b" l="l" r="r" t="t"/>
              <a:pathLst>
                <a:path extrusionOk="0" h="1610" w="1740">
                  <a:moveTo>
                    <a:pt x="753" y="0"/>
                  </a:moveTo>
                  <a:cubicBezTo>
                    <a:pt x="649" y="0"/>
                    <a:pt x="520" y="26"/>
                    <a:pt x="442" y="104"/>
                  </a:cubicBezTo>
                  <a:cubicBezTo>
                    <a:pt x="260" y="182"/>
                    <a:pt x="104" y="364"/>
                    <a:pt x="52" y="571"/>
                  </a:cubicBezTo>
                  <a:cubicBezTo>
                    <a:pt x="0" y="675"/>
                    <a:pt x="0" y="779"/>
                    <a:pt x="0" y="883"/>
                  </a:cubicBezTo>
                  <a:lnTo>
                    <a:pt x="52" y="1090"/>
                  </a:lnTo>
                  <a:cubicBezTo>
                    <a:pt x="104" y="1220"/>
                    <a:pt x="182" y="1324"/>
                    <a:pt x="286" y="1428"/>
                  </a:cubicBezTo>
                  <a:lnTo>
                    <a:pt x="468" y="1532"/>
                  </a:lnTo>
                  <a:cubicBezTo>
                    <a:pt x="597" y="1584"/>
                    <a:pt x="753" y="1610"/>
                    <a:pt x="883" y="1610"/>
                  </a:cubicBezTo>
                  <a:lnTo>
                    <a:pt x="987" y="1610"/>
                  </a:lnTo>
                  <a:cubicBezTo>
                    <a:pt x="1091" y="1610"/>
                    <a:pt x="1195" y="1584"/>
                    <a:pt x="1298" y="1506"/>
                  </a:cubicBezTo>
                  <a:cubicBezTo>
                    <a:pt x="1402" y="1480"/>
                    <a:pt x="1480" y="1402"/>
                    <a:pt x="1532" y="1324"/>
                  </a:cubicBezTo>
                  <a:cubicBezTo>
                    <a:pt x="1610" y="1246"/>
                    <a:pt x="1662" y="1142"/>
                    <a:pt x="1688" y="1038"/>
                  </a:cubicBezTo>
                  <a:cubicBezTo>
                    <a:pt x="1740" y="935"/>
                    <a:pt x="1740" y="831"/>
                    <a:pt x="1740" y="727"/>
                  </a:cubicBezTo>
                  <a:lnTo>
                    <a:pt x="1662" y="519"/>
                  </a:lnTo>
                  <a:cubicBezTo>
                    <a:pt x="1610" y="389"/>
                    <a:pt x="1532" y="260"/>
                    <a:pt x="1428" y="182"/>
                  </a:cubicBezTo>
                  <a:lnTo>
                    <a:pt x="1246" y="78"/>
                  </a:lnTo>
                  <a:cubicBezTo>
                    <a:pt x="1117" y="26"/>
                    <a:pt x="987" y="0"/>
                    <a:pt x="83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1" name="Google Shape;401;p16"/>
            <p:cNvSpPr/>
            <p:nvPr/>
          </p:nvSpPr>
          <p:spPr>
            <a:xfrm>
              <a:off x="4833175" y="1538575"/>
              <a:ext cx="45450" cy="42900"/>
            </a:xfrm>
            <a:custGeom>
              <a:rect b="b" l="l" r="r" t="t"/>
              <a:pathLst>
                <a:path extrusionOk="0" h="1716" w="1818">
                  <a:moveTo>
                    <a:pt x="960" y="1"/>
                  </a:moveTo>
                  <a:cubicBezTo>
                    <a:pt x="879" y="1"/>
                    <a:pt x="803" y="14"/>
                    <a:pt x="727" y="44"/>
                  </a:cubicBezTo>
                  <a:lnTo>
                    <a:pt x="545" y="148"/>
                  </a:lnTo>
                  <a:cubicBezTo>
                    <a:pt x="441" y="174"/>
                    <a:pt x="338" y="226"/>
                    <a:pt x="286" y="304"/>
                  </a:cubicBezTo>
                  <a:cubicBezTo>
                    <a:pt x="182" y="381"/>
                    <a:pt x="130" y="459"/>
                    <a:pt x="78" y="563"/>
                  </a:cubicBezTo>
                  <a:cubicBezTo>
                    <a:pt x="0" y="745"/>
                    <a:pt x="0" y="979"/>
                    <a:pt x="52" y="1186"/>
                  </a:cubicBezTo>
                  <a:lnTo>
                    <a:pt x="156" y="1368"/>
                  </a:lnTo>
                  <a:cubicBezTo>
                    <a:pt x="234" y="1498"/>
                    <a:pt x="364" y="1576"/>
                    <a:pt x="493" y="1628"/>
                  </a:cubicBezTo>
                  <a:lnTo>
                    <a:pt x="675" y="1705"/>
                  </a:lnTo>
                  <a:cubicBezTo>
                    <a:pt x="717" y="1712"/>
                    <a:pt x="757" y="1716"/>
                    <a:pt x="796" y="1716"/>
                  </a:cubicBezTo>
                  <a:cubicBezTo>
                    <a:pt x="902" y="1716"/>
                    <a:pt x="1002" y="1692"/>
                    <a:pt x="1116" y="1654"/>
                  </a:cubicBezTo>
                  <a:lnTo>
                    <a:pt x="1298" y="1576"/>
                  </a:lnTo>
                  <a:cubicBezTo>
                    <a:pt x="1376" y="1550"/>
                    <a:pt x="1480" y="1472"/>
                    <a:pt x="1558" y="1394"/>
                  </a:cubicBezTo>
                  <a:cubicBezTo>
                    <a:pt x="1636" y="1342"/>
                    <a:pt x="1688" y="1264"/>
                    <a:pt x="1740" y="1160"/>
                  </a:cubicBezTo>
                  <a:cubicBezTo>
                    <a:pt x="1791" y="1056"/>
                    <a:pt x="1817" y="953"/>
                    <a:pt x="1817" y="849"/>
                  </a:cubicBezTo>
                  <a:cubicBezTo>
                    <a:pt x="1817" y="745"/>
                    <a:pt x="1817" y="641"/>
                    <a:pt x="1765" y="537"/>
                  </a:cubicBezTo>
                  <a:lnTo>
                    <a:pt x="1662" y="356"/>
                  </a:lnTo>
                  <a:cubicBezTo>
                    <a:pt x="1584" y="226"/>
                    <a:pt x="1480" y="122"/>
                    <a:pt x="1350" y="70"/>
                  </a:cubicBezTo>
                  <a:lnTo>
                    <a:pt x="1142" y="18"/>
                  </a:lnTo>
                  <a:cubicBezTo>
                    <a:pt x="1078" y="7"/>
                    <a:pt x="1018" y="1"/>
                    <a:pt x="96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2" name="Google Shape;402;p16"/>
            <p:cNvSpPr/>
            <p:nvPr/>
          </p:nvSpPr>
          <p:spPr>
            <a:xfrm>
              <a:off x="4885075" y="1437775"/>
              <a:ext cx="40925" cy="44150"/>
            </a:xfrm>
            <a:custGeom>
              <a:rect b="b" l="l" r="r" t="t"/>
              <a:pathLst>
                <a:path extrusionOk="0" h="1766" w="1637">
                  <a:moveTo>
                    <a:pt x="728" y="0"/>
                  </a:moveTo>
                  <a:lnTo>
                    <a:pt x="520" y="52"/>
                  </a:lnTo>
                  <a:cubicBezTo>
                    <a:pt x="390" y="104"/>
                    <a:pt x="287" y="182"/>
                    <a:pt x="183" y="286"/>
                  </a:cubicBezTo>
                  <a:lnTo>
                    <a:pt x="79" y="467"/>
                  </a:lnTo>
                  <a:cubicBezTo>
                    <a:pt x="27" y="597"/>
                    <a:pt x="1" y="753"/>
                    <a:pt x="1" y="883"/>
                  </a:cubicBezTo>
                  <a:lnTo>
                    <a:pt x="1" y="1013"/>
                  </a:lnTo>
                  <a:cubicBezTo>
                    <a:pt x="27" y="1246"/>
                    <a:pt x="131" y="1428"/>
                    <a:pt x="287" y="1584"/>
                  </a:cubicBezTo>
                  <a:cubicBezTo>
                    <a:pt x="364" y="1636"/>
                    <a:pt x="468" y="1688"/>
                    <a:pt x="572" y="1714"/>
                  </a:cubicBezTo>
                  <a:cubicBezTo>
                    <a:pt x="676" y="1765"/>
                    <a:pt x="780" y="1765"/>
                    <a:pt x="884" y="1765"/>
                  </a:cubicBezTo>
                  <a:lnTo>
                    <a:pt x="1091" y="1714"/>
                  </a:lnTo>
                  <a:cubicBezTo>
                    <a:pt x="1221" y="1662"/>
                    <a:pt x="1351" y="1584"/>
                    <a:pt x="1429" y="1480"/>
                  </a:cubicBezTo>
                  <a:lnTo>
                    <a:pt x="1533" y="1298"/>
                  </a:lnTo>
                  <a:cubicBezTo>
                    <a:pt x="1611" y="1168"/>
                    <a:pt x="1637" y="1013"/>
                    <a:pt x="1611" y="883"/>
                  </a:cubicBezTo>
                  <a:lnTo>
                    <a:pt x="1611" y="753"/>
                  </a:lnTo>
                  <a:cubicBezTo>
                    <a:pt x="1611" y="649"/>
                    <a:pt x="1585" y="545"/>
                    <a:pt x="1533" y="441"/>
                  </a:cubicBezTo>
                  <a:cubicBezTo>
                    <a:pt x="1481" y="338"/>
                    <a:pt x="1403" y="260"/>
                    <a:pt x="1325" y="182"/>
                  </a:cubicBezTo>
                  <a:cubicBezTo>
                    <a:pt x="1247" y="130"/>
                    <a:pt x="1169" y="78"/>
                    <a:pt x="1065" y="52"/>
                  </a:cubicBezTo>
                  <a:cubicBezTo>
                    <a:pt x="962" y="0"/>
                    <a:pt x="832" y="0"/>
                    <a:pt x="7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3" name="Google Shape;403;p16"/>
            <p:cNvSpPr/>
            <p:nvPr/>
          </p:nvSpPr>
          <p:spPr>
            <a:xfrm>
              <a:off x="4868225" y="1325225"/>
              <a:ext cx="42200" cy="41450"/>
            </a:xfrm>
            <a:custGeom>
              <a:rect b="b" l="l" r="r" t="t"/>
              <a:pathLst>
                <a:path extrusionOk="0" h="1658" w="1688">
                  <a:moveTo>
                    <a:pt x="836" y="1"/>
                  </a:moveTo>
                  <a:cubicBezTo>
                    <a:pt x="809" y="1"/>
                    <a:pt x="781" y="4"/>
                    <a:pt x="753" y="11"/>
                  </a:cubicBezTo>
                  <a:cubicBezTo>
                    <a:pt x="623" y="11"/>
                    <a:pt x="519" y="37"/>
                    <a:pt x="441" y="115"/>
                  </a:cubicBezTo>
                  <a:cubicBezTo>
                    <a:pt x="338" y="141"/>
                    <a:pt x="260" y="219"/>
                    <a:pt x="182" y="297"/>
                  </a:cubicBezTo>
                  <a:lnTo>
                    <a:pt x="78" y="478"/>
                  </a:lnTo>
                  <a:cubicBezTo>
                    <a:pt x="26" y="608"/>
                    <a:pt x="0" y="738"/>
                    <a:pt x="0" y="894"/>
                  </a:cubicBezTo>
                  <a:lnTo>
                    <a:pt x="52" y="1101"/>
                  </a:lnTo>
                  <a:cubicBezTo>
                    <a:pt x="104" y="1231"/>
                    <a:pt x="182" y="1335"/>
                    <a:pt x="286" y="1413"/>
                  </a:cubicBezTo>
                  <a:lnTo>
                    <a:pt x="338" y="1465"/>
                  </a:lnTo>
                  <a:cubicBezTo>
                    <a:pt x="415" y="1543"/>
                    <a:pt x="493" y="1595"/>
                    <a:pt x="597" y="1621"/>
                  </a:cubicBezTo>
                  <a:cubicBezTo>
                    <a:pt x="671" y="1639"/>
                    <a:pt x="757" y="1657"/>
                    <a:pt x="838" y="1657"/>
                  </a:cubicBezTo>
                  <a:cubicBezTo>
                    <a:pt x="872" y="1657"/>
                    <a:pt x="904" y="1654"/>
                    <a:pt x="935" y="1646"/>
                  </a:cubicBezTo>
                  <a:cubicBezTo>
                    <a:pt x="1038" y="1646"/>
                    <a:pt x="1142" y="1621"/>
                    <a:pt x="1246" y="1569"/>
                  </a:cubicBezTo>
                  <a:cubicBezTo>
                    <a:pt x="1324" y="1517"/>
                    <a:pt x="1428" y="1465"/>
                    <a:pt x="1480" y="1361"/>
                  </a:cubicBezTo>
                  <a:lnTo>
                    <a:pt x="1610" y="1205"/>
                  </a:lnTo>
                  <a:cubicBezTo>
                    <a:pt x="1662" y="1075"/>
                    <a:pt x="1687" y="920"/>
                    <a:pt x="1662" y="764"/>
                  </a:cubicBezTo>
                  <a:lnTo>
                    <a:pt x="1636" y="582"/>
                  </a:lnTo>
                  <a:cubicBezTo>
                    <a:pt x="1558" y="452"/>
                    <a:pt x="1480" y="323"/>
                    <a:pt x="1376" y="245"/>
                  </a:cubicBezTo>
                  <a:lnTo>
                    <a:pt x="1350" y="193"/>
                  </a:lnTo>
                  <a:cubicBezTo>
                    <a:pt x="1272" y="115"/>
                    <a:pt x="1168" y="63"/>
                    <a:pt x="1064" y="63"/>
                  </a:cubicBezTo>
                  <a:cubicBezTo>
                    <a:pt x="988" y="25"/>
                    <a:pt x="912" y="1"/>
                    <a:pt x="83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4" name="Google Shape;404;p16"/>
            <p:cNvSpPr/>
            <p:nvPr/>
          </p:nvSpPr>
          <p:spPr>
            <a:xfrm>
              <a:off x="4811750" y="1254625"/>
              <a:ext cx="44150" cy="42825"/>
            </a:xfrm>
            <a:custGeom>
              <a:rect b="b" l="l" r="r" t="t"/>
              <a:pathLst>
                <a:path extrusionOk="0" h="1713" w="1766">
                  <a:moveTo>
                    <a:pt x="834" y="0"/>
                  </a:moveTo>
                  <a:cubicBezTo>
                    <a:pt x="807" y="0"/>
                    <a:pt x="780" y="2"/>
                    <a:pt x="753" y="5"/>
                  </a:cubicBezTo>
                  <a:cubicBezTo>
                    <a:pt x="649" y="5"/>
                    <a:pt x="546" y="31"/>
                    <a:pt x="442" y="109"/>
                  </a:cubicBezTo>
                  <a:cubicBezTo>
                    <a:pt x="338" y="135"/>
                    <a:pt x="260" y="213"/>
                    <a:pt x="208" y="291"/>
                  </a:cubicBezTo>
                  <a:lnTo>
                    <a:pt x="78" y="473"/>
                  </a:lnTo>
                  <a:cubicBezTo>
                    <a:pt x="26" y="602"/>
                    <a:pt x="0" y="732"/>
                    <a:pt x="0" y="888"/>
                  </a:cubicBezTo>
                  <a:lnTo>
                    <a:pt x="52" y="1096"/>
                  </a:lnTo>
                  <a:cubicBezTo>
                    <a:pt x="104" y="1225"/>
                    <a:pt x="182" y="1329"/>
                    <a:pt x="286" y="1433"/>
                  </a:cubicBezTo>
                  <a:lnTo>
                    <a:pt x="442" y="1511"/>
                  </a:lnTo>
                  <a:cubicBezTo>
                    <a:pt x="520" y="1589"/>
                    <a:pt x="598" y="1641"/>
                    <a:pt x="701" y="1667"/>
                  </a:cubicBezTo>
                  <a:cubicBezTo>
                    <a:pt x="783" y="1697"/>
                    <a:pt x="869" y="1712"/>
                    <a:pt x="954" y="1712"/>
                  </a:cubicBezTo>
                  <a:cubicBezTo>
                    <a:pt x="1085" y="1712"/>
                    <a:pt x="1214" y="1678"/>
                    <a:pt x="1324" y="1615"/>
                  </a:cubicBezTo>
                  <a:cubicBezTo>
                    <a:pt x="1428" y="1563"/>
                    <a:pt x="1506" y="1511"/>
                    <a:pt x="1584" y="1433"/>
                  </a:cubicBezTo>
                  <a:lnTo>
                    <a:pt x="1688" y="1251"/>
                  </a:lnTo>
                  <a:cubicBezTo>
                    <a:pt x="1740" y="1122"/>
                    <a:pt x="1766" y="966"/>
                    <a:pt x="1766" y="836"/>
                  </a:cubicBezTo>
                  <a:lnTo>
                    <a:pt x="1714" y="602"/>
                  </a:lnTo>
                  <a:cubicBezTo>
                    <a:pt x="1662" y="473"/>
                    <a:pt x="1584" y="369"/>
                    <a:pt x="1480" y="291"/>
                  </a:cubicBezTo>
                  <a:lnTo>
                    <a:pt x="1350" y="187"/>
                  </a:lnTo>
                  <a:cubicBezTo>
                    <a:pt x="1192" y="74"/>
                    <a:pt x="1014" y="0"/>
                    <a:pt x="8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5" name="Google Shape;405;p16"/>
            <p:cNvSpPr/>
            <p:nvPr/>
          </p:nvSpPr>
          <p:spPr>
            <a:xfrm>
              <a:off x="4724775" y="1228300"/>
              <a:ext cx="41575" cy="40750"/>
            </a:xfrm>
            <a:custGeom>
              <a:rect b="b" l="l" r="r" t="t"/>
              <a:pathLst>
                <a:path extrusionOk="0" h="1630" w="1663">
                  <a:moveTo>
                    <a:pt x="870" y="0"/>
                  </a:moveTo>
                  <a:cubicBezTo>
                    <a:pt x="831" y="0"/>
                    <a:pt x="792" y="7"/>
                    <a:pt x="754" y="20"/>
                  </a:cubicBezTo>
                  <a:lnTo>
                    <a:pt x="546" y="72"/>
                  </a:lnTo>
                  <a:cubicBezTo>
                    <a:pt x="468" y="72"/>
                    <a:pt x="416" y="124"/>
                    <a:pt x="338" y="150"/>
                  </a:cubicBezTo>
                  <a:lnTo>
                    <a:pt x="208" y="305"/>
                  </a:lnTo>
                  <a:lnTo>
                    <a:pt x="79" y="487"/>
                  </a:lnTo>
                  <a:cubicBezTo>
                    <a:pt x="79" y="487"/>
                    <a:pt x="27" y="669"/>
                    <a:pt x="27" y="669"/>
                  </a:cubicBezTo>
                  <a:cubicBezTo>
                    <a:pt x="1" y="747"/>
                    <a:pt x="1" y="825"/>
                    <a:pt x="27" y="903"/>
                  </a:cubicBezTo>
                  <a:lnTo>
                    <a:pt x="53" y="1110"/>
                  </a:lnTo>
                  <a:lnTo>
                    <a:pt x="105" y="1214"/>
                  </a:lnTo>
                  <a:lnTo>
                    <a:pt x="156" y="1292"/>
                  </a:lnTo>
                  <a:lnTo>
                    <a:pt x="234" y="1370"/>
                  </a:lnTo>
                  <a:lnTo>
                    <a:pt x="312" y="1448"/>
                  </a:lnTo>
                  <a:lnTo>
                    <a:pt x="468" y="1552"/>
                  </a:lnTo>
                  <a:lnTo>
                    <a:pt x="676" y="1629"/>
                  </a:lnTo>
                  <a:lnTo>
                    <a:pt x="909" y="1629"/>
                  </a:lnTo>
                  <a:cubicBezTo>
                    <a:pt x="1013" y="1629"/>
                    <a:pt x="1117" y="1577"/>
                    <a:pt x="1195" y="1526"/>
                  </a:cubicBezTo>
                  <a:cubicBezTo>
                    <a:pt x="1299" y="1500"/>
                    <a:pt x="1377" y="1422"/>
                    <a:pt x="1454" y="1344"/>
                  </a:cubicBezTo>
                  <a:cubicBezTo>
                    <a:pt x="1532" y="1266"/>
                    <a:pt x="1558" y="1162"/>
                    <a:pt x="1584" y="1058"/>
                  </a:cubicBezTo>
                  <a:cubicBezTo>
                    <a:pt x="1636" y="954"/>
                    <a:pt x="1662" y="851"/>
                    <a:pt x="1636" y="747"/>
                  </a:cubicBezTo>
                  <a:cubicBezTo>
                    <a:pt x="1610" y="591"/>
                    <a:pt x="1558" y="461"/>
                    <a:pt x="1480" y="331"/>
                  </a:cubicBezTo>
                  <a:lnTo>
                    <a:pt x="1351" y="176"/>
                  </a:lnTo>
                  <a:cubicBezTo>
                    <a:pt x="1247" y="98"/>
                    <a:pt x="1117" y="46"/>
                    <a:pt x="987" y="20"/>
                  </a:cubicBezTo>
                  <a:cubicBezTo>
                    <a:pt x="948" y="7"/>
                    <a:pt x="909" y="0"/>
                    <a:pt x="87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06" name="Google Shape;406;p16"/>
          <p:cNvSpPr/>
          <p:nvPr/>
        </p:nvSpPr>
        <p:spPr>
          <a:xfrm>
            <a:off x="7915650" y="3510563"/>
            <a:ext cx="1818530" cy="1891523"/>
          </a:xfrm>
          <a:custGeom>
            <a:rect b="b" l="l" r="r" t="t"/>
            <a:pathLst>
              <a:path extrusionOk="0" h="60379" w="58049">
                <a:moveTo>
                  <a:pt x="35177" y="1"/>
                </a:moveTo>
                <a:cubicBezTo>
                  <a:pt x="30556" y="857"/>
                  <a:pt x="26065" y="2285"/>
                  <a:pt x="21833" y="4284"/>
                </a:cubicBezTo>
                <a:cubicBezTo>
                  <a:pt x="21314" y="4492"/>
                  <a:pt x="20795" y="4778"/>
                  <a:pt x="20535" y="5245"/>
                </a:cubicBezTo>
                <a:cubicBezTo>
                  <a:pt x="20276" y="5738"/>
                  <a:pt x="20327" y="6309"/>
                  <a:pt x="20405" y="6828"/>
                </a:cubicBezTo>
                <a:cubicBezTo>
                  <a:pt x="21184" y="12540"/>
                  <a:pt x="22508" y="18147"/>
                  <a:pt x="24377" y="23573"/>
                </a:cubicBezTo>
                <a:cubicBezTo>
                  <a:pt x="21340" y="18251"/>
                  <a:pt x="19263" y="12488"/>
                  <a:pt x="18173" y="6465"/>
                </a:cubicBezTo>
                <a:cubicBezTo>
                  <a:pt x="18043" y="5868"/>
                  <a:pt x="17835" y="5115"/>
                  <a:pt x="17238" y="4985"/>
                </a:cubicBezTo>
                <a:cubicBezTo>
                  <a:pt x="17175" y="4970"/>
                  <a:pt x="17112" y="4963"/>
                  <a:pt x="17051" y="4963"/>
                </a:cubicBezTo>
                <a:cubicBezTo>
                  <a:pt x="16580" y="4963"/>
                  <a:pt x="16155" y="5371"/>
                  <a:pt x="15810" y="5738"/>
                </a:cubicBezTo>
                <a:cubicBezTo>
                  <a:pt x="13058" y="8853"/>
                  <a:pt x="10462" y="12046"/>
                  <a:pt x="7996" y="15395"/>
                </a:cubicBezTo>
                <a:cubicBezTo>
                  <a:pt x="6984" y="16719"/>
                  <a:pt x="5971" y="18329"/>
                  <a:pt x="6413" y="19964"/>
                </a:cubicBezTo>
                <a:cubicBezTo>
                  <a:pt x="6672" y="21003"/>
                  <a:pt x="7529" y="21782"/>
                  <a:pt x="8308" y="22509"/>
                </a:cubicBezTo>
                <a:cubicBezTo>
                  <a:pt x="12383" y="26429"/>
                  <a:pt x="15862" y="30894"/>
                  <a:pt x="18640" y="35826"/>
                </a:cubicBezTo>
                <a:cubicBezTo>
                  <a:pt x="13552" y="32711"/>
                  <a:pt x="10410" y="27311"/>
                  <a:pt x="6620" y="22716"/>
                </a:cubicBezTo>
                <a:cubicBezTo>
                  <a:pt x="6137" y="22131"/>
                  <a:pt x="5529" y="21521"/>
                  <a:pt x="4797" y="21521"/>
                </a:cubicBezTo>
                <a:cubicBezTo>
                  <a:pt x="4781" y="21521"/>
                  <a:pt x="4766" y="21522"/>
                  <a:pt x="4751" y="21522"/>
                </a:cubicBezTo>
                <a:cubicBezTo>
                  <a:pt x="3816" y="21574"/>
                  <a:pt x="3271" y="22535"/>
                  <a:pt x="2882" y="23365"/>
                </a:cubicBezTo>
                <a:cubicBezTo>
                  <a:pt x="1454" y="26403"/>
                  <a:pt x="0" y="29726"/>
                  <a:pt x="545" y="32997"/>
                </a:cubicBezTo>
                <a:cubicBezTo>
                  <a:pt x="5140" y="37540"/>
                  <a:pt x="10047" y="41797"/>
                  <a:pt x="15187" y="45743"/>
                </a:cubicBezTo>
                <a:cubicBezTo>
                  <a:pt x="9606" y="45016"/>
                  <a:pt x="5452" y="40447"/>
                  <a:pt x="1817" y="36190"/>
                </a:cubicBezTo>
                <a:cubicBezTo>
                  <a:pt x="1272" y="38500"/>
                  <a:pt x="961" y="40863"/>
                  <a:pt x="909" y="43251"/>
                </a:cubicBezTo>
                <a:cubicBezTo>
                  <a:pt x="857" y="45068"/>
                  <a:pt x="987" y="46912"/>
                  <a:pt x="1584" y="48625"/>
                </a:cubicBezTo>
                <a:cubicBezTo>
                  <a:pt x="2233" y="50390"/>
                  <a:pt x="3401" y="51922"/>
                  <a:pt x="4517" y="53428"/>
                </a:cubicBezTo>
                <a:lnTo>
                  <a:pt x="7711" y="57685"/>
                </a:lnTo>
                <a:cubicBezTo>
                  <a:pt x="8660" y="58975"/>
                  <a:pt x="9905" y="60378"/>
                  <a:pt x="11447" y="60378"/>
                </a:cubicBezTo>
                <a:cubicBezTo>
                  <a:pt x="11550" y="60378"/>
                  <a:pt x="11655" y="60372"/>
                  <a:pt x="11760" y="60359"/>
                </a:cubicBezTo>
                <a:cubicBezTo>
                  <a:pt x="12877" y="60229"/>
                  <a:pt x="13759" y="59295"/>
                  <a:pt x="14227" y="58282"/>
                </a:cubicBezTo>
                <a:cubicBezTo>
                  <a:pt x="14668" y="57244"/>
                  <a:pt x="14772" y="56102"/>
                  <a:pt x="14876" y="55011"/>
                </a:cubicBezTo>
                <a:cubicBezTo>
                  <a:pt x="16278" y="41979"/>
                  <a:pt x="21781" y="29206"/>
                  <a:pt x="31283" y="20198"/>
                </a:cubicBezTo>
                <a:lnTo>
                  <a:pt x="31283" y="20198"/>
                </a:lnTo>
                <a:cubicBezTo>
                  <a:pt x="22716" y="30297"/>
                  <a:pt x="17394" y="42706"/>
                  <a:pt x="15966" y="55868"/>
                </a:cubicBezTo>
                <a:cubicBezTo>
                  <a:pt x="15888" y="56621"/>
                  <a:pt x="15914" y="57581"/>
                  <a:pt x="16641" y="57919"/>
                </a:cubicBezTo>
                <a:cubicBezTo>
                  <a:pt x="16798" y="57975"/>
                  <a:pt x="16965" y="58002"/>
                  <a:pt x="17131" y="58002"/>
                </a:cubicBezTo>
                <a:cubicBezTo>
                  <a:pt x="17349" y="58002"/>
                  <a:pt x="17566" y="57955"/>
                  <a:pt x="17757" y="57867"/>
                </a:cubicBezTo>
                <a:cubicBezTo>
                  <a:pt x="19523" y="57270"/>
                  <a:pt x="20821" y="55712"/>
                  <a:pt x="21600" y="54025"/>
                </a:cubicBezTo>
                <a:cubicBezTo>
                  <a:pt x="22378" y="52311"/>
                  <a:pt x="22716" y="50468"/>
                  <a:pt x="23105" y="48651"/>
                </a:cubicBezTo>
                <a:cubicBezTo>
                  <a:pt x="24715" y="41460"/>
                  <a:pt x="27596" y="34632"/>
                  <a:pt x="30452" y="27882"/>
                </a:cubicBezTo>
                <a:lnTo>
                  <a:pt x="30452" y="27882"/>
                </a:lnTo>
                <a:cubicBezTo>
                  <a:pt x="26947" y="30946"/>
                  <a:pt x="23988" y="34606"/>
                  <a:pt x="21729" y="38682"/>
                </a:cubicBezTo>
                <a:cubicBezTo>
                  <a:pt x="22820" y="35281"/>
                  <a:pt x="24663" y="32166"/>
                  <a:pt x="27103" y="29544"/>
                </a:cubicBezTo>
                <a:cubicBezTo>
                  <a:pt x="28401" y="28142"/>
                  <a:pt x="29881" y="26870"/>
                  <a:pt x="30738" y="25183"/>
                </a:cubicBezTo>
                <a:cubicBezTo>
                  <a:pt x="31283" y="24092"/>
                  <a:pt x="31543" y="22846"/>
                  <a:pt x="32062" y="21756"/>
                </a:cubicBezTo>
                <a:cubicBezTo>
                  <a:pt x="33048" y="19757"/>
                  <a:pt x="34891" y="18355"/>
                  <a:pt x="36709" y="17083"/>
                </a:cubicBezTo>
                <a:cubicBezTo>
                  <a:pt x="43069" y="12670"/>
                  <a:pt x="50312" y="8905"/>
                  <a:pt x="58048" y="8879"/>
                </a:cubicBezTo>
                <a:cubicBezTo>
                  <a:pt x="57691" y="8343"/>
                  <a:pt x="57068" y="8200"/>
                  <a:pt x="56392" y="8200"/>
                </a:cubicBezTo>
                <a:cubicBezTo>
                  <a:pt x="55889" y="8200"/>
                  <a:pt x="55357" y="8279"/>
                  <a:pt x="54881" y="8334"/>
                </a:cubicBezTo>
                <a:cubicBezTo>
                  <a:pt x="54517" y="8383"/>
                  <a:pt x="54152" y="8406"/>
                  <a:pt x="53788" y="8406"/>
                </a:cubicBezTo>
                <a:cubicBezTo>
                  <a:pt x="51457" y="8406"/>
                  <a:pt x="49155" y="7461"/>
                  <a:pt x="47067" y="6361"/>
                </a:cubicBezTo>
                <a:cubicBezTo>
                  <a:pt x="44653" y="5063"/>
                  <a:pt x="42342" y="3531"/>
                  <a:pt x="39746" y="2727"/>
                </a:cubicBezTo>
                <a:cubicBezTo>
                  <a:pt x="39410" y="2624"/>
                  <a:pt x="39049" y="2539"/>
                  <a:pt x="38706" y="2539"/>
                </a:cubicBezTo>
                <a:cubicBezTo>
                  <a:pt x="38439" y="2539"/>
                  <a:pt x="38182" y="2590"/>
                  <a:pt x="37955" y="2727"/>
                </a:cubicBezTo>
                <a:cubicBezTo>
                  <a:pt x="37228" y="3142"/>
                  <a:pt x="37098" y="4103"/>
                  <a:pt x="37072" y="4933"/>
                </a:cubicBezTo>
                <a:lnTo>
                  <a:pt x="36527" y="15162"/>
                </a:lnTo>
                <a:cubicBezTo>
                  <a:pt x="35670" y="10151"/>
                  <a:pt x="35229" y="5063"/>
                  <a:pt x="35177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7" name="Google Shape;407;p16"/>
          <p:cNvSpPr txBox="1"/>
          <p:nvPr>
            <p:ph hasCustomPrompt="1" type="title"/>
          </p:nvPr>
        </p:nvSpPr>
        <p:spPr>
          <a:xfrm>
            <a:off x="909561" y="1846904"/>
            <a:ext cx="768000" cy="52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solidFill>
                  <a:schemeClr val="accent2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408" name="Google Shape;408;p16"/>
          <p:cNvSpPr txBox="1"/>
          <p:nvPr>
            <p:ph idx="1" type="subTitle"/>
          </p:nvPr>
        </p:nvSpPr>
        <p:spPr>
          <a:xfrm>
            <a:off x="1867039" y="1630380"/>
            <a:ext cx="3195000" cy="371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9pPr>
          </a:lstStyle>
          <a:p/>
        </p:txBody>
      </p:sp>
      <p:sp>
        <p:nvSpPr>
          <p:cNvPr id="409" name="Google Shape;409;p16"/>
          <p:cNvSpPr txBox="1"/>
          <p:nvPr>
            <p:ph idx="2" type="subTitle"/>
          </p:nvPr>
        </p:nvSpPr>
        <p:spPr>
          <a:xfrm>
            <a:off x="1867039" y="1981328"/>
            <a:ext cx="3195000" cy="699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410" name="Google Shape;410;p16"/>
          <p:cNvSpPr txBox="1"/>
          <p:nvPr>
            <p:ph hasCustomPrompt="1" idx="3" type="title"/>
          </p:nvPr>
        </p:nvSpPr>
        <p:spPr>
          <a:xfrm>
            <a:off x="909561" y="3221326"/>
            <a:ext cx="768000" cy="52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solidFill>
                  <a:schemeClr val="accent2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411" name="Google Shape;411;p16"/>
          <p:cNvSpPr txBox="1"/>
          <p:nvPr>
            <p:ph idx="4" type="subTitle"/>
          </p:nvPr>
        </p:nvSpPr>
        <p:spPr>
          <a:xfrm>
            <a:off x="1867039" y="3004801"/>
            <a:ext cx="3195000" cy="371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9pPr>
          </a:lstStyle>
          <a:p/>
        </p:txBody>
      </p:sp>
      <p:sp>
        <p:nvSpPr>
          <p:cNvPr id="412" name="Google Shape;412;p16"/>
          <p:cNvSpPr txBox="1"/>
          <p:nvPr>
            <p:ph idx="5" type="subTitle"/>
          </p:nvPr>
        </p:nvSpPr>
        <p:spPr>
          <a:xfrm>
            <a:off x="1867039" y="3355750"/>
            <a:ext cx="3195000" cy="699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413" name="Google Shape;413;p16"/>
          <p:cNvSpPr txBox="1"/>
          <p:nvPr>
            <p:ph idx="6" type="title"/>
          </p:nvPr>
        </p:nvSpPr>
        <p:spPr>
          <a:xfrm>
            <a:off x="720000" y="387600"/>
            <a:ext cx="7704000" cy="5922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Fredoka One"/>
              <a:buNone/>
              <a:defRPr sz="32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umns">
  <p:cSld name="CUSTOM_2_2_2"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17"/>
          <p:cNvSpPr/>
          <p:nvPr/>
        </p:nvSpPr>
        <p:spPr>
          <a:xfrm rot="-5400000">
            <a:off x="7772513" y="-653287"/>
            <a:ext cx="1729325" cy="2363675"/>
          </a:xfrm>
          <a:custGeom>
            <a:rect b="b" l="l" r="r" t="t"/>
            <a:pathLst>
              <a:path extrusionOk="0" h="94547" w="69173">
                <a:moveTo>
                  <a:pt x="42342" y="0"/>
                </a:moveTo>
                <a:cubicBezTo>
                  <a:pt x="41960" y="0"/>
                  <a:pt x="41572" y="12"/>
                  <a:pt x="41178" y="37"/>
                </a:cubicBezTo>
                <a:cubicBezTo>
                  <a:pt x="34943" y="100"/>
                  <a:pt x="28729" y="3762"/>
                  <a:pt x="25381" y="11608"/>
                </a:cubicBezTo>
                <a:cubicBezTo>
                  <a:pt x="21092" y="21630"/>
                  <a:pt x="22159" y="36235"/>
                  <a:pt x="16405" y="44395"/>
                </a:cubicBezTo>
                <a:cubicBezTo>
                  <a:pt x="12513" y="49919"/>
                  <a:pt x="6319" y="51070"/>
                  <a:pt x="3223" y="57682"/>
                </a:cubicBezTo>
                <a:cubicBezTo>
                  <a:pt x="1" y="64628"/>
                  <a:pt x="1946" y="75027"/>
                  <a:pt x="6194" y="80551"/>
                </a:cubicBezTo>
                <a:cubicBezTo>
                  <a:pt x="10441" y="86096"/>
                  <a:pt x="16279" y="87770"/>
                  <a:pt x="21866" y="88251"/>
                </a:cubicBezTo>
                <a:cubicBezTo>
                  <a:pt x="27431" y="88711"/>
                  <a:pt x="33102" y="88209"/>
                  <a:pt x="38521" y="90260"/>
                </a:cubicBezTo>
                <a:cubicBezTo>
                  <a:pt x="39441" y="90615"/>
                  <a:pt x="40320" y="91034"/>
                  <a:pt x="41178" y="91536"/>
                </a:cubicBezTo>
                <a:cubicBezTo>
                  <a:pt x="44721" y="93604"/>
                  <a:pt x="48139" y="94547"/>
                  <a:pt x="51281" y="94547"/>
                </a:cubicBezTo>
                <a:cubicBezTo>
                  <a:pt x="61775" y="94547"/>
                  <a:pt x="69173" y="84022"/>
                  <a:pt x="67772" y="69755"/>
                </a:cubicBezTo>
                <a:cubicBezTo>
                  <a:pt x="65959" y="51477"/>
                  <a:pt x="67108" y="0"/>
                  <a:pt x="4234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16" name="Google Shape;416;p17"/>
          <p:cNvGrpSpPr/>
          <p:nvPr/>
        </p:nvGrpSpPr>
        <p:grpSpPr>
          <a:xfrm>
            <a:off x="7864963" y="296618"/>
            <a:ext cx="1433800" cy="1105825"/>
            <a:chOff x="5188850" y="3024100"/>
            <a:chExt cx="1433800" cy="1105825"/>
          </a:xfrm>
        </p:grpSpPr>
        <p:sp>
          <p:nvSpPr>
            <p:cNvPr id="417" name="Google Shape;417;p17"/>
            <p:cNvSpPr/>
            <p:nvPr/>
          </p:nvSpPr>
          <p:spPr>
            <a:xfrm>
              <a:off x="6023700" y="3364100"/>
              <a:ext cx="66975" cy="765825"/>
            </a:xfrm>
            <a:custGeom>
              <a:rect b="b" l="l" r="r" t="t"/>
              <a:pathLst>
                <a:path extrusionOk="0" h="30633" w="2679">
                  <a:moveTo>
                    <a:pt x="1527" y="1"/>
                  </a:moveTo>
                  <a:cubicBezTo>
                    <a:pt x="1507" y="21"/>
                    <a:pt x="1486" y="21"/>
                    <a:pt x="1486" y="42"/>
                  </a:cubicBezTo>
                  <a:lnTo>
                    <a:pt x="1444" y="84"/>
                  </a:lnTo>
                  <a:cubicBezTo>
                    <a:pt x="1423" y="126"/>
                    <a:pt x="1402" y="147"/>
                    <a:pt x="1381" y="168"/>
                  </a:cubicBezTo>
                  <a:cubicBezTo>
                    <a:pt x="1339" y="210"/>
                    <a:pt x="1297" y="273"/>
                    <a:pt x="1276" y="335"/>
                  </a:cubicBezTo>
                  <a:lnTo>
                    <a:pt x="1255" y="356"/>
                  </a:lnTo>
                  <a:cubicBezTo>
                    <a:pt x="1214" y="419"/>
                    <a:pt x="1193" y="482"/>
                    <a:pt x="1151" y="565"/>
                  </a:cubicBezTo>
                  <a:cubicBezTo>
                    <a:pt x="1130" y="628"/>
                    <a:pt x="1130" y="628"/>
                    <a:pt x="1109" y="649"/>
                  </a:cubicBezTo>
                  <a:cubicBezTo>
                    <a:pt x="1088" y="691"/>
                    <a:pt x="1046" y="796"/>
                    <a:pt x="1025" y="879"/>
                  </a:cubicBezTo>
                  <a:cubicBezTo>
                    <a:pt x="921" y="1130"/>
                    <a:pt x="816" y="1402"/>
                    <a:pt x="753" y="1674"/>
                  </a:cubicBezTo>
                  <a:cubicBezTo>
                    <a:pt x="711" y="1842"/>
                    <a:pt x="649" y="2093"/>
                    <a:pt x="607" y="2365"/>
                  </a:cubicBezTo>
                  <a:cubicBezTo>
                    <a:pt x="565" y="2637"/>
                    <a:pt x="523" y="2867"/>
                    <a:pt x="481" y="3181"/>
                  </a:cubicBezTo>
                  <a:lnTo>
                    <a:pt x="419" y="3599"/>
                  </a:lnTo>
                  <a:cubicBezTo>
                    <a:pt x="419" y="3662"/>
                    <a:pt x="398" y="3725"/>
                    <a:pt x="377" y="3788"/>
                  </a:cubicBezTo>
                  <a:cubicBezTo>
                    <a:pt x="314" y="4457"/>
                    <a:pt x="251" y="5273"/>
                    <a:pt x="209" y="6278"/>
                  </a:cubicBezTo>
                  <a:cubicBezTo>
                    <a:pt x="209" y="6508"/>
                    <a:pt x="188" y="6738"/>
                    <a:pt x="167" y="7010"/>
                  </a:cubicBezTo>
                  <a:cubicBezTo>
                    <a:pt x="167" y="7261"/>
                    <a:pt x="167" y="7596"/>
                    <a:pt x="147" y="7931"/>
                  </a:cubicBezTo>
                  <a:cubicBezTo>
                    <a:pt x="147" y="8265"/>
                    <a:pt x="147" y="8579"/>
                    <a:pt x="147" y="8935"/>
                  </a:cubicBezTo>
                  <a:lnTo>
                    <a:pt x="105" y="10420"/>
                  </a:lnTo>
                  <a:cubicBezTo>
                    <a:pt x="84" y="11488"/>
                    <a:pt x="63" y="12764"/>
                    <a:pt x="21" y="14312"/>
                  </a:cubicBezTo>
                  <a:cubicBezTo>
                    <a:pt x="0" y="16342"/>
                    <a:pt x="42" y="18874"/>
                    <a:pt x="126" y="21928"/>
                  </a:cubicBezTo>
                  <a:lnTo>
                    <a:pt x="147" y="22577"/>
                  </a:lnTo>
                  <a:cubicBezTo>
                    <a:pt x="167" y="23121"/>
                    <a:pt x="188" y="23686"/>
                    <a:pt x="230" y="24230"/>
                  </a:cubicBezTo>
                  <a:cubicBezTo>
                    <a:pt x="335" y="25988"/>
                    <a:pt x="565" y="27724"/>
                    <a:pt x="921" y="29440"/>
                  </a:cubicBezTo>
                  <a:cubicBezTo>
                    <a:pt x="1109" y="30172"/>
                    <a:pt x="1339" y="30591"/>
                    <a:pt x="1590" y="30633"/>
                  </a:cubicBezTo>
                  <a:cubicBezTo>
                    <a:pt x="1695" y="30633"/>
                    <a:pt x="1820" y="30570"/>
                    <a:pt x="1925" y="30403"/>
                  </a:cubicBezTo>
                  <a:cubicBezTo>
                    <a:pt x="2281" y="29900"/>
                    <a:pt x="2532" y="28645"/>
                    <a:pt x="2615" y="27138"/>
                  </a:cubicBezTo>
                  <a:cubicBezTo>
                    <a:pt x="2678" y="25465"/>
                    <a:pt x="2636" y="23791"/>
                    <a:pt x="2490" y="22117"/>
                  </a:cubicBezTo>
                  <a:cubicBezTo>
                    <a:pt x="2218" y="19083"/>
                    <a:pt x="2071" y="16635"/>
                    <a:pt x="1967" y="14752"/>
                  </a:cubicBezTo>
                  <a:cubicBezTo>
                    <a:pt x="1925" y="14124"/>
                    <a:pt x="1883" y="13538"/>
                    <a:pt x="1841" y="12994"/>
                  </a:cubicBezTo>
                  <a:cubicBezTo>
                    <a:pt x="1758" y="11634"/>
                    <a:pt x="1695" y="10588"/>
                    <a:pt x="1674" y="9730"/>
                  </a:cubicBezTo>
                  <a:lnTo>
                    <a:pt x="1674" y="9542"/>
                  </a:lnTo>
                  <a:cubicBezTo>
                    <a:pt x="1674" y="9123"/>
                    <a:pt x="1653" y="8705"/>
                    <a:pt x="1611" y="8307"/>
                  </a:cubicBezTo>
                  <a:cubicBezTo>
                    <a:pt x="1569" y="7910"/>
                    <a:pt x="1527" y="7491"/>
                    <a:pt x="1486" y="7135"/>
                  </a:cubicBezTo>
                  <a:cubicBezTo>
                    <a:pt x="1402" y="6612"/>
                    <a:pt x="1381" y="6110"/>
                    <a:pt x="1402" y="5608"/>
                  </a:cubicBezTo>
                  <a:cubicBezTo>
                    <a:pt x="1423" y="5252"/>
                    <a:pt x="1465" y="4918"/>
                    <a:pt x="1486" y="4604"/>
                  </a:cubicBezTo>
                  <a:lnTo>
                    <a:pt x="1486" y="4520"/>
                  </a:lnTo>
                  <a:cubicBezTo>
                    <a:pt x="1548" y="4122"/>
                    <a:pt x="1569" y="3725"/>
                    <a:pt x="1548" y="3327"/>
                  </a:cubicBezTo>
                  <a:cubicBezTo>
                    <a:pt x="1527" y="3076"/>
                    <a:pt x="1527" y="2825"/>
                    <a:pt x="1548" y="2574"/>
                  </a:cubicBezTo>
                  <a:cubicBezTo>
                    <a:pt x="1548" y="2428"/>
                    <a:pt x="1548" y="2260"/>
                    <a:pt x="1548" y="2114"/>
                  </a:cubicBezTo>
                  <a:cubicBezTo>
                    <a:pt x="1527" y="1946"/>
                    <a:pt x="1527" y="1779"/>
                    <a:pt x="1548" y="1612"/>
                  </a:cubicBezTo>
                  <a:cubicBezTo>
                    <a:pt x="1548" y="1549"/>
                    <a:pt x="1548" y="1465"/>
                    <a:pt x="1548" y="1402"/>
                  </a:cubicBezTo>
                  <a:lnTo>
                    <a:pt x="1548" y="1235"/>
                  </a:lnTo>
                  <a:lnTo>
                    <a:pt x="1548" y="1151"/>
                  </a:lnTo>
                  <a:lnTo>
                    <a:pt x="1548" y="1109"/>
                  </a:lnTo>
                  <a:cubicBezTo>
                    <a:pt x="1548" y="1047"/>
                    <a:pt x="1548" y="984"/>
                    <a:pt x="1548" y="921"/>
                  </a:cubicBezTo>
                  <a:cubicBezTo>
                    <a:pt x="1548" y="858"/>
                    <a:pt x="1548" y="796"/>
                    <a:pt x="1569" y="733"/>
                  </a:cubicBezTo>
                  <a:cubicBezTo>
                    <a:pt x="1569" y="670"/>
                    <a:pt x="1590" y="607"/>
                    <a:pt x="1590" y="565"/>
                  </a:cubicBezTo>
                  <a:cubicBezTo>
                    <a:pt x="1590" y="503"/>
                    <a:pt x="1611" y="440"/>
                    <a:pt x="1611" y="377"/>
                  </a:cubicBezTo>
                  <a:lnTo>
                    <a:pt x="1611" y="314"/>
                  </a:lnTo>
                  <a:cubicBezTo>
                    <a:pt x="1611" y="273"/>
                    <a:pt x="1611" y="231"/>
                    <a:pt x="1632" y="210"/>
                  </a:cubicBezTo>
                  <a:lnTo>
                    <a:pt x="1674" y="126"/>
                  </a:lnTo>
                  <a:lnTo>
                    <a:pt x="1674" y="105"/>
                  </a:lnTo>
                  <a:cubicBezTo>
                    <a:pt x="1674" y="84"/>
                    <a:pt x="1674" y="84"/>
                    <a:pt x="1674" y="63"/>
                  </a:cubicBezTo>
                  <a:cubicBezTo>
                    <a:pt x="1674" y="63"/>
                    <a:pt x="1674" y="42"/>
                    <a:pt x="1674" y="42"/>
                  </a:cubicBezTo>
                  <a:cubicBezTo>
                    <a:pt x="1674" y="21"/>
                    <a:pt x="1632" y="21"/>
                    <a:pt x="16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8" name="Google Shape;418;p17"/>
            <p:cNvSpPr/>
            <p:nvPr/>
          </p:nvSpPr>
          <p:spPr>
            <a:xfrm>
              <a:off x="5775750" y="3636625"/>
              <a:ext cx="289800" cy="320200"/>
            </a:xfrm>
            <a:custGeom>
              <a:rect b="b" l="l" r="r" t="t"/>
              <a:pathLst>
                <a:path extrusionOk="0" h="12808" w="11592">
                  <a:moveTo>
                    <a:pt x="42" y="1"/>
                  </a:moveTo>
                  <a:cubicBezTo>
                    <a:pt x="42" y="1"/>
                    <a:pt x="21" y="1"/>
                    <a:pt x="21" y="43"/>
                  </a:cubicBezTo>
                  <a:cubicBezTo>
                    <a:pt x="0" y="43"/>
                    <a:pt x="0" y="64"/>
                    <a:pt x="21" y="84"/>
                  </a:cubicBezTo>
                  <a:cubicBezTo>
                    <a:pt x="0" y="84"/>
                    <a:pt x="0" y="105"/>
                    <a:pt x="21" y="105"/>
                  </a:cubicBezTo>
                  <a:cubicBezTo>
                    <a:pt x="21" y="105"/>
                    <a:pt x="21" y="126"/>
                    <a:pt x="42" y="126"/>
                  </a:cubicBezTo>
                  <a:lnTo>
                    <a:pt x="63" y="189"/>
                  </a:lnTo>
                  <a:cubicBezTo>
                    <a:pt x="84" y="210"/>
                    <a:pt x="105" y="252"/>
                    <a:pt x="126" y="273"/>
                  </a:cubicBezTo>
                  <a:lnTo>
                    <a:pt x="147" y="294"/>
                  </a:lnTo>
                  <a:lnTo>
                    <a:pt x="230" y="377"/>
                  </a:lnTo>
                  <a:lnTo>
                    <a:pt x="272" y="419"/>
                  </a:lnTo>
                  <a:cubicBezTo>
                    <a:pt x="293" y="461"/>
                    <a:pt x="335" y="482"/>
                    <a:pt x="356" y="524"/>
                  </a:cubicBezTo>
                  <a:cubicBezTo>
                    <a:pt x="461" y="608"/>
                    <a:pt x="586" y="712"/>
                    <a:pt x="733" y="838"/>
                  </a:cubicBezTo>
                  <a:cubicBezTo>
                    <a:pt x="816" y="900"/>
                    <a:pt x="921" y="984"/>
                    <a:pt x="1046" y="1068"/>
                  </a:cubicBezTo>
                  <a:lnTo>
                    <a:pt x="1444" y="1340"/>
                  </a:lnTo>
                  <a:lnTo>
                    <a:pt x="1632" y="1486"/>
                  </a:lnTo>
                  <a:lnTo>
                    <a:pt x="1716" y="1549"/>
                  </a:lnTo>
                  <a:cubicBezTo>
                    <a:pt x="2030" y="1758"/>
                    <a:pt x="2427" y="2009"/>
                    <a:pt x="2867" y="2323"/>
                  </a:cubicBezTo>
                  <a:lnTo>
                    <a:pt x="3202" y="2553"/>
                  </a:lnTo>
                  <a:cubicBezTo>
                    <a:pt x="3327" y="2658"/>
                    <a:pt x="3453" y="2763"/>
                    <a:pt x="3620" y="2867"/>
                  </a:cubicBezTo>
                  <a:cubicBezTo>
                    <a:pt x="3767" y="2972"/>
                    <a:pt x="3913" y="3077"/>
                    <a:pt x="4059" y="3202"/>
                  </a:cubicBezTo>
                  <a:cubicBezTo>
                    <a:pt x="4269" y="3369"/>
                    <a:pt x="4478" y="3537"/>
                    <a:pt x="4687" y="3725"/>
                  </a:cubicBezTo>
                  <a:cubicBezTo>
                    <a:pt x="5231" y="4185"/>
                    <a:pt x="5733" y="4688"/>
                    <a:pt x="6215" y="5211"/>
                  </a:cubicBezTo>
                  <a:cubicBezTo>
                    <a:pt x="7156" y="6236"/>
                    <a:pt x="8014" y="7345"/>
                    <a:pt x="8746" y="8538"/>
                  </a:cubicBezTo>
                  <a:cubicBezTo>
                    <a:pt x="8809" y="8642"/>
                    <a:pt x="8872" y="8726"/>
                    <a:pt x="8935" y="8830"/>
                  </a:cubicBezTo>
                  <a:lnTo>
                    <a:pt x="9395" y="9626"/>
                  </a:lnTo>
                  <a:cubicBezTo>
                    <a:pt x="9793" y="10295"/>
                    <a:pt x="10316" y="11299"/>
                    <a:pt x="10818" y="12241"/>
                  </a:cubicBezTo>
                  <a:cubicBezTo>
                    <a:pt x="11017" y="12600"/>
                    <a:pt x="11198" y="12807"/>
                    <a:pt x="11323" y="12807"/>
                  </a:cubicBezTo>
                  <a:cubicBezTo>
                    <a:pt x="11329" y="12807"/>
                    <a:pt x="11335" y="12807"/>
                    <a:pt x="11341" y="12806"/>
                  </a:cubicBezTo>
                  <a:cubicBezTo>
                    <a:pt x="11404" y="12806"/>
                    <a:pt x="11445" y="12743"/>
                    <a:pt x="11487" y="12639"/>
                  </a:cubicBezTo>
                  <a:cubicBezTo>
                    <a:pt x="11592" y="12304"/>
                    <a:pt x="11508" y="11530"/>
                    <a:pt x="11215" y="10672"/>
                  </a:cubicBezTo>
                  <a:cubicBezTo>
                    <a:pt x="10901" y="9709"/>
                    <a:pt x="10441" y="8810"/>
                    <a:pt x="9876" y="7973"/>
                  </a:cubicBezTo>
                  <a:cubicBezTo>
                    <a:pt x="9081" y="6780"/>
                    <a:pt x="8140" y="5692"/>
                    <a:pt x="7114" y="4688"/>
                  </a:cubicBezTo>
                  <a:cubicBezTo>
                    <a:pt x="6863" y="4416"/>
                    <a:pt x="6591" y="4206"/>
                    <a:pt x="6361" y="3997"/>
                  </a:cubicBezTo>
                  <a:cubicBezTo>
                    <a:pt x="5775" y="3474"/>
                    <a:pt x="5294" y="3118"/>
                    <a:pt x="4896" y="2804"/>
                  </a:cubicBezTo>
                  <a:lnTo>
                    <a:pt x="4813" y="2742"/>
                  </a:lnTo>
                  <a:cubicBezTo>
                    <a:pt x="4624" y="2595"/>
                    <a:pt x="4415" y="2470"/>
                    <a:pt x="4227" y="2344"/>
                  </a:cubicBezTo>
                  <a:cubicBezTo>
                    <a:pt x="3997" y="2219"/>
                    <a:pt x="3808" y="2114"/>
                    <a:pt x="3620" y="2009"/>
                  </a:cubicBezTo>
                  <a:cubicBezTo>
                    <a:pt x="3369" y="1884"/>
                    <a:pt x="3097" y="1737"/>
                    <a:pt x="2867" y="1570"/>
                  </a:cubicBezTo>
                  <a:cubicBezTo>
                    <a:pt x="2678" y="1465"/>
                    <a:pt x="2532" y="1340"/>
                    <a:pt x="2386" y="1235"/>
                  </a:cubicBezTo>
                  <a:lnTo>
                    <a:pt x="2344" y="1214"/>
                  </a:lnTo>
                  <a:cubicBezTo>
                    <a:pt x="2155" y="1068"/>
                    <a:pt x="1967" y="942"/>
                    <a:pt x="1758" y="859"/>
                  </a:cubicBezTo>
                  <a:cubicBezTo>
                    <a:pt x="1611" y="775"/>
                    <a:pt x="1465" y="712"/>
                    <a:pt x="1360" y="649"/>
                  </a:cubicBezTo>
                  <a:cubicBezTo>
                    <a:pt x="1277" y="608"/>
                    <a:pt x="1193" y="566"/>
                    <a:pt x="1109" y="524"/>
                  </a:cubicBezTo>
                  <a:cubicBezTo>
                    <a:pt x="1026" y="503"/>
                    <a:pt x="942" y="461"/>
                    <a:pt x="858" y="398"/>
                  </a:cubicBezTo>
                  <a:lnTo>
                    <a:pt x="733" y="356"/>
                  </a:lnTo>
                  <a:lnTo>
                    <a:pt x="649" y="315"/>
                  </a:lnTo>
                  <a:lnTo>
                    <a:pt x="607" y="294"/>
                  </a:lnTo>
                  <a:lnTo>
                    <a:pt x="586" y="294"/>
                  </a:lnTo>
                  <a:lnTo>
                    <a:pt x="482" y="252"/>
                  </a:lnTo>
                  <a:lnTo>
                    <a:pt x="398" y="210"/>
                  </a:lnTo>
                  <a:lnTo>
                    <a:pt x="293" y="147"/>
                  </a:lnTo>
                  <a:lnTo>
                    <a:pt x="210" y="105"/>
                  </a:lnTo>
                  <a:lnTo>
                    <a:pt x="168" y="84"/>
                  </a:lnTo>
                  <a:cubicBezTo>
                    <a:pt x="147" y="84"/>
                    <a:pt x="126" y="64"/>
                    <a:pt x="105" y="43"/>
                  </a:cubicBezTo>
                  <a:lnTo>
                    <a:pt x="6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9" name="Google Shape;419;p17"/>
            <p:cNvSpPr/>
            <p:nvPr/>
          </p:nvSpPr>
          <p:spPr>
            <a:xfrm>
              <a:off x="5188850" y="3360425"/>
              <a:ext cx="798775" cy="487250"/>
            </a:xfrm>
            <a:custGeom>
              <a:rect b="b" l="l" r="r" t="t"/>
              <a:pathLst>
                <a:path extrusionOk="0" h="19490" w="31951">
                  <a:moveTo>
                    <a:pt x="11742" y="0"/>
                  </a:moveTo>
                  <a:cubicBezTo>
                    <a:pt x="11294" y="0"/>
                    <a:pt x="10847" y="16"/>
                    <a:pt x="10399" y="43"/>
                  </a:cubicBezTo>
                  <a:cubicBezTo>
                    <a:pt x="9625" y="64"/>
                    <a:pt x="8872" y="168"/>
                    <a:pt x="8118" y="336"/>
                  </a:cubicBezTo>
                  <a:cubicBezTo>
                    <a:pt x="7386" y="503"/>
                    <a:pt x="6654" y="692"/>
                    <a:pt x="5963" y="943"/>
                  </a:cubicBezTo>
                  <a:cubicBezTo>
                    <a:pt x="5419" y="1110"/>
                    <a:pt x="4875" y="1298"/>
                    <a:pt x="4352" y="1487"/>
                  </a:cubicBezTo>
                  <a:cubicBezTo>
                    <a:pt x="3934" y="1654"/>
                    <a:pt x="3473" y="1759"/>
                    <a:pt x="3055" y="1926"/>
                  </a:cubicBezTo>
                  <a:cubicBezTo>
                    <a:pt x="2490" y="2093"/>
                    <a:pt x="1904" y="2219"/>
                    <a:pt x="1318" y="2282"/>
                  </a:cubicBezTo>
                  <a:cubicBezTo>
                    <a:pt x="963" y="2345"/>
                    <a:pt x="586" y="2407"/>
                    <a:pt x="230" y="2470"/>
                  </a:cubicBezTo>
                  <a:cubicBezTo>
                    <a:pt x="146" y="2491"/>
                    <a:pt x="0" y="2470"/>
                    <a:pt x="0" y="2596"/>
                  </a:cubicBezTo>
                  <a:cubicBezTo>
                    <a:pt x="0" y="2721"/>
                    <a:pt x="126" y="2721"/>
                    <a:pt x="188" y="2763"/>
                  </a:cubicBezTo>
                  <a:cubicBezTo>
                    <a:pt x="544" y="3035"/>
                    <a:pt x="900" y="3307"/>
                    <a:pt x="1193" y="3642"/>
                  </a:cubicBezTo>
                  <a:cubicBezTo>
                    <a:pt x="1716" y="4186"/>
                    <a:pt x="2197" y="4772"/>
                    <a:pt x="2615" y="5399"/>
                  </a:cubicBezTo>
                  <a:cubicBezTo>
                    <a:pt x="3369" y="6425"/>
                    <a:pt x="4059" y="7492"/>
                    <a:pt x="4771" y="8538"/>
                  </a:cubicBezTo>
                  <a:cubicBezTo>
                    <a:pt x="5126" y="9061"/>
                    <a:pt x="5503" y="9563"/>
                    <a:pt x="5880" y="10065"/>
                  </a:cubicBezTo>
                  <a:cubicBezTo>
                    <a:pt x="6214" y="10484"/>
                    <a:pt x="6570" y="10881"/>
                    <a:pt x="6884" y="11321"/>
                  </a:cubicBezTo>
                  <a:lnTo>
                    <a:pt x="6905" y="11342"/>
                  </a:lnTo>
                  <a:cubicBezTo>
                    <a:pt x="7302" y="11781"/>
                    <a:pt x="7700" y="12220"/>
                    <a:pt x="8118" y="12681"/>
                  </a:cubicBezTo>
                  <a:cubicBezTo>
                    <a:pt x="8558" y="13162"/>
                    <a:pt x="9018" y="13643"/>
                    <a:pt x="9520" y="14083"/>
                  </a:cubicBezTo>
                  <a:cubicBezTo>
                    <a:pt x="10315" y="14857"/>
                    <a:pt x="11152" y="15589"/>
                    <a:pt x="12052" y="16259"/>
                  </a:cubicBezTo>
                  <a:cubicBezTo>
                    <a:pt x="12847" y="16845"/>
                    <a:pt x="13705" y="17347"/>
                    <a:pt x="14605" y="17765"/>
                  </a:cubicBezTo>
                  <a:cubicBezTo>
                    <a:pt x="15107" y="18016"/>
                    <a:pt x="15609" y="18226"/>
                    <a:pt x="16111" y="18414"/>
                  </a:cubicBezTo>
                  <a:cubicBezTo>
                    <a:pt x="17011" y="18790"/>
                    <a:pt x="17952" y="19042"/>
                    <a:pt x="18915" y="19209"/>
                  </a:cubicBezTo>
                  <a:cubicBezTo>
                    <a:pt x="19229" y="19272"/>
                    <a:pt x="19564" y="19293"/>
                    <a:pt x="19877" y="19334"/>
                  </a:cubicBezTo>
                  <a:lnTo>
                    <a:pt x="20359" y="19418"/>
                  </a:lnTo>
                  <a:cubicBezTo>
                    <a:pt x="20463" y="19418"/>
                    <a:pt x="20547" y="19439"/>
                    <a:pt x="20652" y="19439"/>
                  </a:cubicBezTo>
                  <a:cubicBezTo>
                    <a:pt x="21070" y="19473"/>
                    <a:pt x="21489" y="19489"/>
                    <a:pt x="21907" y="19489"/>
                  </a:cubicBezTo>
                  <a:cubicBezTo>
                    <a:pt x="22535" y="19489"/>
                    <a:pt x="23162" y="19452"/>
                    <a:pt x="23790" y="19376"/>
                  </a:cubicBezTo>
                  <a:cubicBezTo>
                    <a:pt x="24397" y="19314"/>
                    <a:pt x="25004" y="19230"/>
                    <a:pt x="25610" y="19083"/>
                  </a:cubicBezTo>
                  <a:cubicBezTo>
                    <a:pt x="26364" y="18937"/>
                    <a:pt x="27096" y="18728"/>
                    <a:pt x="27807" y="18498"/>
                  </a:cubicBezTo>
                  <a:cubicBezTo>
                    <a:pt x="28561" y="18226"/>
                    <a:pt x="29272" y="17891"/>
                    <a:pt x="29942" y="17472"/>
                  </a:cubicBezTo>
                  <a:cubicBezTo>
                    <a:pt x="30130" y="17347"/>
                    <a:pt x="30318" y="17221"/>
                    <a:pt x="30486" y="17075"/>
                  </a:cubicBezTo>
                  <a:cubicBezTo>
                    <a:pt x="31072" y="16635"/>
                    <a:pt x="31490" y="15987"/>
                    <a:pt x="31678" y="15254"/>
                  </a:cubicBezTo>
                  <a:cubicBezTo>
                    <a:pt x="31950" y="14229"/>
                    <a:pt x="31888" y="13162"/>
                    <a:pt x="31511" y="12158"/>
                  </a:cubicBezTo>
                  <a:cubicBezTo>
                    <a:pt x="31197" y="11342"/>
                    <a:pt x="30820" y="10547"/>
                    <a:pt x="30339" y="9814"/>
                  </a:cubicBezTo>
                  <a:cubicBezTo>
                    <a:pt x="30088" y="9396"/>
                    <a:pt x="29795" y="8977"/>
                    <a:pt x="29502" y="8580"/>
                  </a:cubicBezTo>
                  <a:cubicBezTo>
                    <a:pt x="29356" y="8371"/>
                    <a:pt x="29147" y="8182"/>
                    <a:pt x="28979" y="7973"/>
                  </a:cubicBezTo>
                  <a:cubicBezTo>
                    <a:pt x="28310" y="7262"/>
                    <a:pt x="27556" y="6655"/>
                    <a:pt x="26719" y="6174"/>
                  </a:cubicBezTo>
                  <a:cubicBezTo>
                    <a:pt x="26008" y="5734"/>
                    <a:pt x="25297" y="5253"/>
                    <a:pt x="24606" y="4751"/>
                  </a:cubicBezTo>
                  <a:cubicBezTo>
                    <a:pt x="24146" y="4395"/>
                    <a:pt x="23686" y="4039"/>
                    <a:pt x="23246" y="3642"/>
                  </a:cubicBezTo>
                  <a:cubicBezTo>
                    <a:pt x="22744" y="3223"/>
                    <a:pt x="22242" y="2847"/>
                    <a:pt x="21698" y="2491"/>
                  </a:cubicBezTo>
                  <a:cubicBezTo>
                    <a:pt x="20986" y="2031"/>
                    <a:pt x="20254" y="1633"/>
                    <a:pt x="19480" y="1340"/>
                  </a:cubicBezTo>
                  <a:cubicBezTo>
                    <a:pt x="18685" y="1026"/>
                    <a:pt x="17890" y="775"/>
                    <a:pt x="17074" y="608"/>
                  </a:cubicBezTo>
                  <a:cubicBezTo>
                    <a:pt x="16592" y="503"/>
                    <a:pt x="16111" y="420"/>
                    <a:pt x="15630" y="315"/>
                  </a:cubicBezTo>
                  <a:cubicBezTo>
                    <a:pt x="15546" y="294"/>
                    <a:pt x="15483" y="294"/>
                    <a:pt x="15421" y="294"/>
                  </a:cubicBezTo>
                  <a:cubicBezTo>
                    <a:pt x="14772" y="210"/>
                    <a:pt x="14103" y="127"/>
                    <a:pt x="13475" y="85"/>
                  </a:cubicBezTo>
                  <a:cubicBezTo>
                    <a:pt x="12897" y="26"/>
                    <a:pt x="12319" y="0"/>
                    <a:pt x="1174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0" name="Google Shape;420;p17"/>
            <p:cNvSpPr/>
            <p:nvPr/>
          </p:nvSpPr>
          <p:spPr>
            <a:xfrm>
              <a:off x="5338975" y="3461725"/>
              <a:ext cx="603650" cy="304275"/>
            </a:xfrm>
            <a:custGeom>
              <a:rect b="b" l="l" r="r" t="t"/>
              <a:pathLst>
                <a:path extrusionOk="0" h="12171" w="24146">
                  <a:moveTo>
                    <a:pt x="227" y="0"/>
                  </a:moveTo>
                  <a:cubicBezTo>
                    <a:pt x="193" y="0"/>
                    <a:pt x="159" y="3"/>
                    <a:pt x="126" y="8"/>
                  </a:cubicBezTo>
                  <a:cubicBezTo>
                    <a:pt x="84" y="8"/>
                    <a:pt x="42" y="8"/>
                    <a:pt x="21" y="50"/>
                  </a:cubicBezTo>
                  <a:cubicBezTo>
                    <a:pt x="0" y="92"/>
                    <a:pt x="42" y="155"/>
                    <a:pt x="84" y="176"/>
                  </a:cubicBezTo>
                  <a:cubicBezTo>
                    <a:pt x="167" y="238"/>
                    <a:pt x="251" y="280"/>
                    <a:pt x="356" y="322"/>
                  </a:cubicBezTo>
                  <a:cubicBezTo>
                    <a:pt x="481" y="385"/>
                    <a:pt x="607" y="427"/>
                    <a:pt x="753" y="469"/>
                  </a:cubicBezTo>
                  <a:cubicBezTo>
                    <a:pt x="1151" y="594"/>
                    <a:pt x="1569" y="741"/>
                    <a:pt x="1988" y="845"/>
                  </a:cubicBezTo>
                  <a:cubicBezTo>
                    <a:pt x="2406" y="971"/>
                    <a:pt x="2846" y="1138"/>
                    <a:pt x="3243" y="1347"/>
                  </a:cubicBezTo>
                  <a:cubicBezTo>
                    <a:pt x="3934" y="1661"/>
                    <a:pt x="4603" y="1975"/>
                    <a:pt x="5273" y="2289"/>
                  </a:cubicBezTo>
                  <a:cubicBezTo>
                    <a:pt x="6152" y="2686"/>
                    <a:pt x="7009" y="3063"/>
                    <a:pt x="7888" y="3440"/>
                  </a:cubicBezTo>
                  <a:cubicBezTo>
                    <a:pt x="8307" y="3628"/>
                    <a:pt x="8704" y="3858"/>
                    <a:pt x="9102" y="4067"/>
                  </a:cubicBezTo>
                  <a:cubicBezTo>
                    <a:pt x="9520" y="4298"/>
                    <a:pt x="9876" y="4507"/>
                    <a:pt x="10274" y="4716"/>
                  </a:cubicBezTo>
                  <a:cubicBezTo>
                    <a:pt x="10567" y="4863"/>
                    <a:pt x="10880" y="5030"/>
                    <a:pt x="11194" y="5176"/>
                  </a:cubicBezTo>
                  <a:cubicBezTo>
                    <a:pt x="11822" y="5469"/>
                    <a:pt x="12408" y="5762"/>
                    <a:pt x="12994" y="6097"/>
                  </a:cubicBezTo>
                  <a:cubicBezTo>
                    <a:pt x="13391" y="6327"/>
                    <a:pt x="13810" y="6536"/>
                    <a:pt x="14249" y="6725"/>
                  </a:cubicBezTo>
                  <a:cubicBezTo>
                    <a:pt x="14814" y="6997"/>
                    <a:pt x="15379" y="7269"/>
                    <a:pt x="15923" y="7583"/>
                  </a:cubicBezTo>
                  <a:cubicBezTo>
                    <a:pt x="16509" y="7917"/>
                    <a:pt x="17116" y="8210"/>
                    <a:pt x="17743" y="8440"/>
                  </a:cubicBezTo>
                  <a:cubicBezTo>
                    <a:pt x="18183" y="8608"/>
                    <a:pt x="18601" y="8754"/>
                    <a:pt x="19020" y="8964"/>
                  </a:cubicBezTo>
                  <a:cubicBezTo>
                    <a:pt x="19438" y="9173"/>
                    <a:pt x="19836" y="9403"/>
                    <a:pt x="20212" y="9696"/>
                  </a:cubicBezTo>
                  <a:cubicBezTo>
                    <a:pt x="20401" y="9863"/>
                    <a:pt x="20610" y="10010"/>
                    <a:pt x="20819" y="10156"/>
                  </a:cubicBezTo>
                  <a:cubicBezTo>
                    <a:pt x="21007" y="10303"/>
                    <a:pt x="21217" y="10428"/>
                    <a:pt x="21426" y="10533"/>
                  </a:cubicBezTo>
                  <a:cubicBezTo>
                    <a:pt x="21761" y="10721"/>
                    <a:pt x="22095" y="10930"/>
                    <a:pt x="22430" y="11140"/>
                  </a:cubicBezTo>
                  <a:cubicBezTo>
                    <a:pt x="22890" y="11433"/>
                    <a:pt x="23330" y="11725"/>
                    <a:pt x="23769" y="12039"/>
                  </a:cubicBezTo>
                  <a:cubicBezTo>
                    <a:pt x="23853" y="12102"/>
                    <a:pt x="23958" y="12165"/>
                    <a:pt x="24062" y="12165"/>
                  </a:cubicBezTo>
                  <a:cubicBezTo>
                    <a:pt x="24070" y="12169"/>
                    <a:pt x="24077" y="12170"/>
                    <a:pt x="24084" y="12170"/>
                  </a:cubicBezTo>
                  <a:cubicBezTo>
                    <a:pt x="24118" y="12170"/>
                    <a:pt x="24146" y="12133"/>
                    <a:pt x="24146" y="12081"/>
                  </a:cubicBezTo>
                  <a:cubicBezTo>
                    <a:pt x="24104" y="11956"/>
                    <a:pt x="24041" y="11851"/>
                    <a:pt x="23958" y="11746"/>
                  </a:cubicBezTo>
                  <a:cubicBezTo>
                    <a:pt x="23874" y="11684"/>
                    <a:pt x="23832" y="11642"/>
                    <a:pt x="23790" y="11579"/>
                  </a:cubicBezTo>
                  <a:cubicBezTo>
                    <a:pt x="23497" y="11286"/>
                    <a:pt x="23183" y="11014"/>
                    <a:pt x="22870" y="10763"/>
                  </a:cubicBezTo>
                  <a:cubicBezTo>
                    <a:pt x="22367" y="10386"/>
                    <a:pt x="21865" y="10031"/>
                    <a:pt x="21363" y="9654"/>
                  </a:cubicBezTo>
                  <a:lnTo>
                    <a:pt x="20401" y="8922"/>
                  </a:lnTo>
                  <a:cubicBezTo>
                    <a:pt x="20233" y="8796"/>
                    <a:pt x="20087" y="8692"/>
                    <a:pt x="19919" y="8566"/>
                  </a:cubicBezTo>
                  <a:cubicBezTo>
                    <a:pt x="19082" y="8001"/>
                    <a:pt x="18225" y="7436"/>
                    <a:pt x="17346" y="6913"/>
                  </a:cubicBezTo>
                  <a:cubicBezTo>
                    <a:pt x="17241" y="6829"/>
                    <a:pt x="17095" y="6767"/>
                    <a:pt x="16969" y="6704"/>
                  </a:cubicBezTo>
                  <a:lnTo>
                    <a:pt x="14479" y="5323"/>
                  </a:lnTo>
                  <a:cubicBezTo>
                    <a:pt x="13789" y="4925"/>
                    <a:pt x="13056" y="4570"/>
                    <a:pt x="12324" y="4235"/>
                  </a:cubicBezTo>
                  <a:cubicBezTo>
                    <a:pt x="11027" y="3607"/>
                    <a:pt x="9646" y="3042"/>
                    <a:pt x="8307" y="2498"/>
                  </a:cubicBezTo>
                  <a:cubicBezTo>
                    <a:pt x="7554" y="2205"/>
                    <a:pt x="6779" y="1954"/>
                    <a:pt x="6005" y="1661"/>
                  </a:cubicBezTo>
                  <a:cubicBezTo>
                    <a:pt x="5336" y="1410"/>
                    <a:pt x="4645" y="1180"/>
                    <a:pt x="3955" y="950"/>
                  </a:cubicBezTo>
                  <a:cubicBezTo>
                    <a:pt x="3390" y="761"/>
                    <a:pt x="2804" y="615"/>
                    <a:pt x="2218" y="489"/>
                  </a:cubicBezTo>
                  <a:cubicBezTo>
                    <a:pt x="1862" y="406"/>
                    <a:pt x="1507" y="322"/>
                    <a:pt x="1151" y="217"/>
                  </a:cubicBezTo>
                  <a:cubicBezTo>
                    <a:pt x="942" y="155"/>
                    <a:pt x="732" y="113"/>
                    <a:pt x="523" y="50"/>
                  </a:cubicBezTo>
                  <a:cubicBezTo>
                    <a:pt x="416" y="19"/>
                    <a:pt x="320" y="0"/>
                    <a:pt x="2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1" name="Google Shape;421;p17"/>
            <p:cNvSpPr/>
            <p:nvPr/>
          </p:nvSpPr>
          <p:spPr>
            <a:xfrm>
              <a:off x="6017925" y="3024100"/>
              <a:ext cx="604725" cy="474450"/>
            </a:xfrm>
            <a:custGeom>
              <a:rect b="b" l="l" r="r" t="t"/>
              <a:pathLst>
                <a:path extrusionOk="0" h="18978" w="24189">
                  <a:moveTo>
                    <a:pt x="11341" y="0"/>
                  </a:moveTo>
                  <a:cubicBezTo>
                    <a:pt x="10965" y="21"/>
                    <a:pt x="10588" y="21"/>
                    <a:pt x="10233" y="42"/>
                  </a:cubicBezTo>
                  <a:cubicBezTo>
                    <a:pt x="9605" y="84"/>
                    <a:pt x="8998" y="209"/>
                    <a:pt x="8391" y="377"/>
                  </a:cubicBezTo>
                  <a:cubicBezTo>
                    <a:pt x="7805" y="565"/>
                    <a:pt x="7261" y="837"/>
                    <a:pt x="6780" y="1193"/>
                  </a:cubicBezTo>
                  <a:cubicBezTo>
                    <a:pt x="6383" y="1465"/>
                    <a:pt x="6006" y="1779"/>
                    <a:pt x="5692" y="2134"/>
                  </a:cubicBezTo>
                  <a:cubicBezTo>
                    <a:pt x="5378" y="2448"/>
                    <a:pt x="5064" y="2741"/>
                    <a:pt x="4730" y="3034"/>
                  </a:cubicBezTo>
                  <a:cubicBezTo>
                    <a:pt x="4248" y="3432"/>
                    <a:pt x="3746" y="3808"/>
                    <a:pt x="3223" y="4143"/>
                  </a:cubicBezTo>
                  <a:cubicBezTo>
                    <a:pt x="2595" y="4520"/>
                    <a:pt x="2051" y="5022"/>
                    <a:pt x="1654" y="5629"/>
                  </a:cubicBezTo>
                  <a:cubicBezTo>
                    <a:pt x="1528" y="5796"/>
                    <a:pt x="1403" y="5963"/>
                    <a:pt x="1319" y="6152"/>
                  </a:cubicBezTo>
                  <a:cubicBezTo>
                    <a:pt x="1131" y="6528"/>
                    <a:pt x="942" y="6905"/>
                    <a:pt x="796" y="7282"/>
                  </a:cubicBezTo>
                  <a:cubicBezTo>
                    <a:pt x="503" y="8014"/>
                    <a:pt x="294" y="8746"/>
                    <a:pt x="168" y="9520"/>
                  </a:cubicBezTo>
                  <a:cubicBezTo>
                    <a:pt x="1" y="10588"/>
                    <a:pt x="106" y="11676"/>
                    <a:pt x="440" y="12680"/>
                  </a:cubicBezTo>
                  <a:cubicBezTo>
                    <a:pt x="670" y="13475"/>
                    <a:pt x="1089" y="14186"/>
                    <a:pt x="1633" y="14772"/>
                  </a:cubicBezTo>
                  <a:cubicBezTo>
                    <a:pt x="1800" y="14940"/>
                    <a:pt x="1947" y="15107"/>
                    <a:pt x="2114" y="15274"/>
                  </a:cubicBezTo>
                  <a:cubicBezTo>
                    <a:pt x="2700" y="15798"/>
                    <a:pt x="3307" y="16279"/>
                    <a:pt x="3976" y="16697"/>
                  </a:cubicBezTo>
                  <a:cubicBezTo>
                    <a:pt x="4562" y="17074"/>
                    <a:pt x="5169" y="17409"/>
                    <a:pt x="5797" y="17702"/>
                  </a:cubicBezTo>
                  <a:cubicBezTo>
                    <a:pt x="6299" y="17932"/>
                    <a:pt x="6801" y="18141"/>
                    <a:pt x="7324" y="18308"/>
                  </a:cubicBezTo>
                  <a:cubicBezTo>
                    <a:pt x="8140" y="18622"/>
                    <a:pt x="8977" y="18811"/>
                    <a:pt x="9835" y="18915"/>
                  </a:cubicBezTo>
                  <a:cubicBezTo>
                    <a:pt x="9919" y="18936"/>
                    <a:pt x="9981" y="18936"/>
                    <a:pt x="10065" y="18936"/>
                  </a:cubicBezTo>
                  <a:lnTo>
                    <a:pt x="10442" y="18936"/>
                  </a:lnTo>
                  <a:cubicBezTo>
                    <a:pt x="10693" y="18957"/>
                    <a:pt x="10944" y="18978"/>
                    <a:pt x="11195" y="18978"/>
                  </a:cubicBezTo>
                  <a:cubicBezTo>
                    <a:pt x="11927" y="18957"/>
                    <a:pt x="12639" y="18852"/>
                    <a:pt x="13350" y="18643"/>
                  </a:cubicBezTo>
                  <a:cubicBezTo>
                    <a:pt x="13727" y="18518"/>
                    <a:pt x="14103" y="18392"/>
                    <a:pt x="14459" y="18225"/>
                  </a:cubicBezTo>
                  <a:cubicBezTo>
                    <a:pt x="15129" y="17932"/>
                    <a:pt x="15756" y="17555"/>
                    <a:pt x="16321" y="17095"/>
                  </a:cubicBezTo>
                  <a:cubicBezTo>
                    <a:pt x="17326" y="16195"/>
                    <a:pt x="18225" y="15170"/>
                    <a:pt x="18999" y="14061"/>
                  </a:cubicBezTo>
                  <a:cubicBezTo>
                    <a:pt x="19271" y="13663"/>
                    <a:pt x="19523" y="13266"/>
                    <a:pt x="19795" y="12889"/>
                  </a:cubicBezTo>
                  <a:lnTo>
                    <a:pt x="19795" y="12868"/>
                  </a:lnTo>
                  <a:cubicBezTo>
                    <a:pt x="20004" y="12492"/>
                    <a:pt x="20234" y="12136"/>
                    <a:pt x="20443" y="11738"/>
                  </a:cubicBezTo>
                  <a:cubicBezTo>
                    <a:pt x="20673" y="11299"/>
                    <a:pt x="20904" y="10839"/>
                    <a:pt x="21134" y="10357"/>
                  </a:cubicBezTo>
                  <a:cubicBezTo>
                    <a:pt x="21552" y="9416"/>
                    <a:pt x="21971" y="8432"/>
                    <a:pt x="22431" y="7491"/>
                  </a:cubicBezTo>
                  <a:cubicBezTo>
                    <a:pt x="22682" y="6947"/>
                    <a:pt x="22996" y="6424"/>
                    <a:pt x="23352" y="5922"/>
                  </a:cubicBezTo>
                  <a:cubicBezTo>
                    <a:pt x="23540" y="5650"/>
                    <a:pt x="23770" y="5419"/>
                    <a:pt x="24042" y="5210"/>
                  </a:cubicBezTo>
                  <a:cubicBezTo>
                    <a:pt x="24084" y="5168"/>
                    <a:pt x="24189" y="5168"/>
                    <a:pt x="24168" y="5064"/>
                  </a:cubicBezTo>
                  <a:cubicBezTo>
                    <a:pt x="24147" y="4938"/>
                    <a:pt x="24042" y="4938"/>
                    <a:pt x="23979" y="4896"/>
                  </a:cubicBezTo>
                  <a:cubicBezTo>
                    <a:pt x="23665" y="4771"/>
                    <a:pt x="23373" y="4624"/>
                    <a:pt x="23080" y="4499"/>
                  </a:cubicBezTo>
                  <a:cubicBezTo>
                    <a:pt x="22577" y="4331"/>
                    <a:pt x="22096" y="4101"/>
                    <a:pt x="21636" y="3829"/>
                  </a:cubicBezTo>
                  <a:cubicBezTo>
                    <a:pt x="21280" y="3599"/>
                    <a:pt x="20904" y="3411"/>
                    <a:pt x="20527" y="3160"/>
                  </a:cubicBezTo>
                  <a:cubicBezTo>
                    <a:pt x="20088" y="2867"/>
                    <a:pt x="19627" y="2595"/>
                    <a:pt x="19188" y="2302"/>
                  </a:cubicBezTo>
                  <a:cubicBezTo>
                    <a:pt x="18581" y="1925"/>
                    <a:pt x="17974" y="1611"/>
                    <a:pt x="17367" y="1318"/>
                  </a:cubicBezTo>
                  <a:cubicBezTo>
                    <a:pt x="16761" y="1025"/>
                    <a:pt x="16133" y="795"/>
                    <a:pt x="15505" y="607"/>
                  </a:cubicBezTo>
                  <a:cubicBezTo>
                    <a:pt x="14689" y="377"/>
                    <a:pt x="13873" y="209"/>
                    <a:pt x="13036" y="126"/>
                  </a:cubicBezTo>
                  <a:cubicBezTo>
                    <a:pt x="12534" y="63"/>
                    <a:pt x="12032" y="42"/>
                    <a:pt x="115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2" name="Google Shape;422;p17"/>
            <p:cNvSpPr/>
            <p:nvPr/>
          </p:nvSpPr>
          <p:spPr>
            <a:xfrm>
              <a:off x="6062925" y="3161150"/>
              <a:ext cx="444125" cy="211875"/>
            </a:xfrm>
            <a:custGeom>
              <a:rect b="b" l="l" r="r" t="t"/>
              <a:pathLst>
                <a:path extrusionOk="0" h="8475" w="17765">
                  <a:moveTo>
                    <a:pt x="17346" y="0"/>
                  </a:moveTo>
                  <a:cubicBezTo>
                    <a:pt x="17179" y="21"/>
                    <a:pt x="17011" y="42"/>
                    <a:pt x="16865" y="84"/>
                  </a:cubicBezTo>
                  <a:cubicBezTo>
                    <a:pt x="16593" y="126"/>
                    <a:pt x="16300" y="147"/>
                    <a:pt x="16049" y="168"/>
                  </a:cubicBezTo>
                  <a:cubicBezTo>
                    <a:pt x="15588" y="209"/>
                    <a:pt x="15149" y="251"/>
                    <a:pt x="14710" y="356"/>
                  </a:cubicBezTo>
                  <a:cubicBezTo>
                    <a:pt x="14186" y="481"/>
                    <a:pt x="13663" y="586"/>
                    <a:pt x="13140" y="732"/>
                  </a:cubicBezTo>
                  <a:cubicBezTo>
                    <a:pt x="12575" y="900"/>
                    <a:pt x="11990" y="1025"/>
                    <a:pt x="11425" y="1214"/>
                  </a:cubicBezTo>
                  <a:cubicBezTo>
                    <a:pt x="10399" y="1549"/>
                    <a:pt x="9395" y="1883"/>
                    <a:pt x="8412" y="2302"/>
                  </a:cubicBezTo>
                  <a:cubicBezTo>
                    <a:pt x="7868" y="2532"/>
                    <a:pt x="7344" y="2783"/>
                    <a:pt x="6821" y="3055"/>
                  </a:cubicBezTo>
                  <a:lnTo>
                    <a:pt x="4980" y="4059"/>
                  </a:lnTo>
                  <a:cubicBezTo>
                    <a:pt x="4917" y="4101"/>
                    <a:pt x="4813" y="4143"/>
                    <a:pt x="4729" y="4206"/>
                  </a:cubicBezTo>
                  <a:cubicBezTo>
                    <a:pt x="4101" y="4603"/>
                    <a:pt x="3495" y="5043"/>
                    <a:pt x="2888" y="5482"/>
                  </a:cubicBezTo>
                  <a:cubicBezTo>
                    <a:pt x="2783" y="5566"/>
                    <a:pt x="2658" y="5670"/>
                    <a:pt x="2553" y="5754"/>
                  </a:cubicBezTo>
                  <a:cubicBezTo>
                    <a:pt x="2323" y="5963"/>
                    <a:pt x="2114" y="6152"/>
                    <a:pt x="1883" y="6340"/>
                  </a:cubicBezTo>
                  <a:cubicBezTo>
                    <a:pt x="1549" y="6654"/>
                    <a:pt x="1193" y="6947"/>
                    <a:pt x="837" y="7261"/>
                  </a:cubicBezTo>
                  <a:cubicBezTo>
                    <a:pt x="607" y="7449"/>
                    <a:pt x="398" y="7679"/>
                    <a:pt x="210" y="7930"/>
                  </a:cubicBezTo>
                  <a:cubicBezTo>
                    <a:pt x="168" y="7972"/>
                    <a:pt x="126" y="8014"/>
                    <a:pt x="105" y="8056"/>
                  </a:cubicBezTo>
                  <a:cubicBezTo>
                    <a:pt x="42" y="8160"/>
                    <a:pt x="0" y="8265"/>
                    <a:pt x="0" y="8370"/>
                  </a:cubicBezTo>
                  <a:cubicBezTo>
                    <a:pt x="0" y="8432"/>
                    <a:pt x="21" y="8474"/>
                    <a:pt x="84" y="8474"/>
                  </a:cubicBezTo>
                  <a:cubicBezTo>
                    <a:pt x="168" y="8474"/>
                    <a:pt x="230" y="8453"/>
                    <a:pt x="293" y="8391"/>
                  </a:cubicBezTo>
                  <a:cubicBezTo>
                    <a:pt x="607" y="8139"/>
                    <a:pt x="921" y="7930"/>
                    <a:pt x="1256" y="7700"/>
                  </a:cubicBezTo>
                  <a:cubicBezTo>
                    <a:pt x="1486" y="7533"/>
                    <a:pt x="1716" y="7365"/>
                    <a:pt x="1988" y="7240"/>
                  </a:cubicBezTo>
                  <a:cubicBezTo>
                    <a:pt x="2135" y="7156"/>
                    <a:pt x="2281" y="7072"/>
                    <a:pt x="2407" y="6968"/>
                  </a:cubicBezTo>
                  <a:lnTo>
                    <a:pt x="2846" y="6591"/>
                  </a:lnTo>
                  <a:cubicBezTo>
                    <a:pt x="3097" y="6361"/>
                    <a:pt x="3390" y="6173"/>
                    <a:pt x="3704" y="6026"/>
                  </a:cubicBezTo>
                  <a:cubicBezTo>
                    <a:pt x="4018" y="5901"/>
                    <a:pt x="4331" y="5796"/>
                    <a:pt x="4645" y="5733"/>
                  </a:cubicBezTo>
                  <a:cubicBezTo>
                    <a:pt x="5127" y="5587"/>
                    <a:pt x="5566" y="5398"/>
                    <a:pt x="6005" y="5147"/>
                  </a:cubicBezTo>
                  <a:cubicBezTo>
                    <a:pt x="6403" y="4917"/>
                    <a:pt x="6800" y="4729"/>
                    <a:pt x="7240" y="4562"/>
                  </a:cubicBezTo>
                  <a:cubicBezTo>
                    <a:pt x="7554" y="4436"/>
                    <a:pt x="7868" y="4290"/>
                    <a:pt x="8161" y="4122"/>
                  </a:cubicBezTo>
                  <a:cubicBezTo>
                    <a:pt x="8579" y="3871"/>
                    <a:pt x="9018" y="3662"/>
                    <a:pt x="9458" y="3473"/>
                  </a:cubicBezTo>
                  <a:cubicBezTo>
                    <a:pt x="9709" y="3369"/>
                    <a:pt x="9939" y="3264"/>
                    <a:pt x="10148" y="3160"/>
                  </a:cubicBezTo>
                  <a:cubicBezTo>
                    <a:pt x="10441" y="3013"/>
                    <a:pt x="10713" y="2846"/>
                    <a:pt x="11006" y="2699"/>
                  </a:cubicBezTo>
                  <a:cubicBezTo>
                    <a:pt x="11299" y="2532"/>
                    <a:pt x="11592" y="2385"/>
                    <a:pt x="11906" y="2260"/>
                  </a:cubicBezTo>
                  <a:cubicBezTo>
                    <a:pt x="12534" y="2009"/>
                    <a:pt x="13182" y="1779"/>
                    <a:pt x="13831" y="1507"/>
                  </a:cubicBezTo>
                  <a:cubicBezTo>
                    <a:pt x="14333" y="1318"/>
                    <a:pt x="14835" y="1109"/>
                    <a:pt x="15337" y="900"/>
                  </a:cubicBezTo>
                  <a:cubicBezTo>
                    <a:pt x="15630" y="753"/>
                    <a:pt x="15965" y="649"/>
                    <a:pt x="16279" y="586"/>
                  </a:cubicBezTo>
                  <a:cubicBezTo>
                    <a:pt x="16614" y="544"/>
                    <a:pt x="16907" y="481"/>
                    <a:pt x="17220" y="419"/>
                  </a:cubicBezTo>
                  <a:cubicBezTo>
                    <a:pt x="17325" y="398"/>
                    <a:pt x="17430" y="356"/>
                    <a:pt x="17534" y="335"/>
                  </a:cubicBezTo>
                  <a:cubicBezTo>
                    <a:pt x="17597" y="293"/>
                    <a:pt x="17660" y="251"/>
                    <a:pt x="17723" y="209"/>
                  </a:cubicBezTo>
                  <a:cubicBezTo>
                    <a:pt x="17764" y="188"/>
                    <a:pt x="17764" y="147"/>
                    <a:pt x="17744" y="105"/>
                  </a:cubicBezTo>
                  <a:cubicBezTo>
                    <a:pt x="17744" y="63"/>
                    <a:pt x="17702" y="42"/>
                    <a:pt x="17660" y="21"/>
                  </a:cubicBezTo>
                  <a:cubicBezTo>
                    <a:pt x="17555" y="0"/>
                    <a:pt x="17451" y="0"/>
                    <a:pt x="173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23" name="Google Shape;423;p17"/>
          <p:cNvSpPr/>
          <p:nvPr/>
        </p:nvSpPr>
        <p:spPr>
          <a:xfrm>
            <a:off x="8609500" y="2971400"/>
            <a:ext cx="848300" cy="2588975"/>
          </a:xfrm>
          <a:custGeom>
            <a:rect b="b" l="l" r="r" t="t"/>
            <a:pathLst>
              <a:path extrusionOk="0" h="103559" w="33932">
                <a:moveTo>
                  <a:pt x="12450" y="500"/>
                </a:moveTo>
                <a:cubicBezTo>
                  <a:pt x="13070" y="500"/>
                  <a:pt x="13741" y="713"/>
                  <a:pt x="14435" y="962"/>
                </a:cubicBezTo>
                <a:cubicBezTo>
                  <a:pt x="17239" y="2000"/>
                  <a:pt x="21081" y="3428"/>
                  <a:pt x="23002" y="6440"/>
                </a:cubicBezTo>
                <a:cubicBezTo>
                  <a:pt x="23781" y="7660"/>
                  <a:pt x="24222" y="9062"/>
                  <a:pt x="24638" y="10412"/>
                </a:cubicBezTo>
                <a:cubicBezTo>
                  <a:pt x="25858" y="14358"/>
                  <a:pt x="27052" y="18304"/>
                  <a:pt x="28272" y="22250"/>
                </a:cubicBezTo>
                <a:lnTo>
                  <a:pt x="28895" y="24301"/>
                </a:lnTo>
                <a:cubicBezTo>
                  <a:pt x="29129" y="25027"/>
                  <a:pt x="29311" y="25651"/>
                  <a:pt x="29181" y="26248"/>
                </a:cubicBezTo>
                <a:cubicBezTo>
                  <a:pt x="29025" y="26975"/>
                  <a:pt x="28454" y="27520"/>
                  <a:pt x="27961" y="28039"/>
                </a:cubicBezTo>
                <a:lnTo>
                  <a:pt x="22950" y="33101"/>
                </a:lnTo>
                <a:lnTo>
                  <a:pt x="18096" y="38034"/>
                </a:lnTo>
                <a:cubicBezTo>
                  <a:pt x="17927" y="38202"/>
                  <a:pt x="18066" y="38439"/>
                  <a:pt x="18264" y="38439"/>
                </a:cubicBezTo>
                <a:cubicBezTo>
                  <a:pt x="18309" y="38439"/>
                  <a:pt x="18358" y="38427"/>
                  <a:pt x="18407" y="38397"/>
                </a:cubicBezTo>
                <a:cubicBezTo>
                  <a:pt x="22794" y="35542"/>
                  <a:pt x="26948" y="32271"/>
                  <a:pt x="30738" y="28636"/>
                </a:cubicBezTo>
                <a:cubicBezTo>
                  <a:pt x="31569" y="29467"/>
                  <a:pt x="31647" y="30869"/>
                  <a:pt x="31284" y="31907"/>
                </a:cubicBezTo>
                <a:cubicBezTo>
                  <a:pt x="30894" y="33153"/>
                  <a:pt x="30012" y="34192"/>
                  <a:pt x="29155" y="35152"/>
                </a:cubicBezTo>
                <a:cubicBezTo>
                  <a:pt x="27623" y="36917"/>
                  <a:pt x="26091" y="38709"/>
                  <a:pt x="24560" y="40474"/>
                </a:cubicBezTo>
                <a:lnTo>
                  <a:pt x="22068" y="43330"/>
                </a:lnTo>
                <a:cubicBezTo>
                  <a:pt x="21990" y="43434"/>
                  <a:pt x="21990" y="43563"/>
                  <a:pt x="22068" y="43667"/>
                </a:cubicBezTo>
                <a:cubicBezTo>
                  <a:pt x="22113" y="43712"/>
                  <a:pt x="22184" y="43740"/>
                  <a:pt x="22257" y="43740"/>
                </a:cubicBezTo>
                <a:cubicBezTo>
                  <a:pt x="22309" y="43740"/>
                  <a:pt x="22362" y="43726"/>
                  <a:pt x="22405" y="43693"/>
                </a:cubicBezTo>
                <a:cubicBezTo>
                  <a:pt x="25858" y="41019"/>
                  <a:pt x="28921" y="37852"/>
                  <a:pt x="31465" y="34295"/>
                </a:cubicBezTo>
                <a:cubicBezTo>
                  <a:pt x="32296" y="36165"/>
                  <a:pt x="32296" y="38501"/>
                  <a:pt x="31465" y="40915"/>
                </a:cubicBezTo>
                <a:cubicBezTo>
                  <a:pt x="30687" y="43200"/>
                  <a:pt x="29311" y="45277"/>
                  <a:pt x="27961" y="47276"/>
                </a:cubicBezTo>
                <a:lnTo>
                  <a:pt x="20951" y="57738"/>
                </a:lnTo>
                <a:cubicBezTo>
                  <a:pt x="20819" y="57926"/>
                  <a:pt x="20975" y="58115"/>
                  <a:pt x="21139" y="58115"/>
                </a:cubicBezTo>
                <a:cubicBezTo>
                  <a:pt x="21201" y="58115"/>
                  <a:pt x="21265" y="58088"/>
                  <a:pt x="21315" y="58023"/>
                </a:cubicBezTo>
                <a:cubicBezTo>
                  <a:pt x="24767" y="54129"/>
                  <a:pt x="28142" y="50339"/>
                  <a:pt x="31362" y="46731"/>
                </a:cubicBezTo>
                <a:lnTo>
                  <a:pt x="31362" y="46731"/>
                </a:lnTo>
                <a:cubicBezTo>
                  <a:pt x="32867" y="50235"/>
                  <a:pt x="32348" y="54778"/>
                  <a:pt x="29882" y="59296"/>
                </a:cubicBezTo>
                <a:cubicBezTo>
                  <a:pt x="28662" y="61528"/>
                  <a:pt x="27104" y="63605"/>
                  <a:pt x="25598" y="65630"/>
                </a:cubicBezTo>
                <a:cubicBezTo>
                  <a:pt x="24430" y="67213"/>
                  <a:pt x="23210" y="68849"/>
                  <a:pt x="22145" y="70536"/>
                </a:cubicBezTo>
                <a:cubicBezTo>
                  <a:pt x="22006" y="70716"/>
                  <a:pt x="22173" y="70942"/>
                  <a:pt x="22353" y="70942"/>
                </a:cubicBezTo>
                <a:cubicBezTo>
                  <a:pt x="22406" y="70942"/>
                  <a:pt x="22461" y="70922"/>
                  <a:pt x="22509" y="70874"/>
                </a:cubicBezTo>
                <a:cubicBezTo>
                  <a:pt x="26143" y="67888"/>
                  <a:pt x="29285" y="64384"/>
                  <a:pt x="31855" y="60438"/>
                </a:cubicBezTo>
                <a:lnTo>
                  <a:pt x="31855" y="60438"/>
                </a:lnTo>
                <a:cubicBezTo>
                  <a:pt x="32608" y="67291"/>
                  <a:pt x="33361" y="74950"/>
                  <a:pt x="30635" y="81751"/>
                </a:cubicBezTo>
                <a:cubicBezTo>
                  <a:pt x="30375" y="82452"/>
                  <a:pt x="30063" y="83153"/>
                  <a:pt x="29752" y="83802"/>
                </a:cubicBezTo>
                <a:cubicBezTo>
                  <a:pt x="29155" y="85074"/>
                  <a:pt x="28636" y="86372"/>
                  <a:pt x="28246" y="87696"/>
                </a:cubicBezTo>
                <a:cubicBezTo>
                  <a:pt x="27649" y="89981"/>
                  <a:pt x="27623" y="92525"/>
                  <a:pt x="28194" y="95744"/>
                </a:cubicBezTo>
                <a:lnTo>
                  <a:pt x="28194" y="95822"/>
                </a:lnTo>
                <a:cubicBezTo>
                  <a:pt x="28298" y="96471"/>
                  <a:pt x="28428" y="97172"/>
                  <a:pt x="28220" y="97769"/>
                </a:cubicBezTo>
                <a:cubicBezTo>
                  <a:pt x="27987" y="98444"/>
                  <a:pt x="27390" y="98937"/>
                  <a:pt x="26818" y="99353"/>
                </a:cubicBezTo>
                <a:cubicBezTo>
                  <a:pt x="24767" y="100884"/>
                  <a:pt x="22483" y="102105"/>
                  <a:pt x="20069" y="102961"/>
                </a:cubicBezTo>
                <a:cubicBezTo>
                  <a:pt x="19342" y="99457"/>
                  <a:pt x="19368" y="95796"/>
                  <a:pt x="19394" y="92214"/>
                </a:cubicBezTo>
                <a:lnTo>
                  <a:pt x="19394" y="91850"/>
                </a:lnTo>
                <a:cubicBezTo>
                  <a:pt x="19575" y="63787"/>
                  <a:pt x="18044" y="35749"/>
                  <a:pt x="14799" y="7893"/>
                </a:cubicBezTo>
                <a:cubicBezTo>
                  <a:pt x="14799" y="7764"/>
                  <a:pt x="14695" y="7686"/>
                  <a:pt x="14565" y="7686"/>
                </a:cubicBezTo>
                <a:lnTo>
                  <a:pt x="14539" y="7634"/>
                </a:lnTo>
                <a:cubicBezTo>
                  <a:pt x="14409" y="7634"/>
                  <a:pt x="14305" y="7764"/>
                  <a:pt x="14331" y="7893"/>
                </a:cubicBezTo>
                <a:cubicBezTo>
                  <a:pt x="15993" y="34166"/>
                  <a:pt x="17732" y="61320"/>
                  <a:pt x="17447" y="88112"/>
                </a:cubicBezTo>
                <a:cubicBezTo>
                  <a:pt x="17421" y="92863"/>
                  <a:pt x="17291" y="97484"/>
                  <a:pt x="16408" y="102053"/>
                </a:cubicBezTo>
                <a:cubicBezTo>
                  <a:pt x="15923" y="102137"/>
                  <a:pt x="15438" y="102179"/>
                  <a:pt x="14957" y="102179"/>
                </a:cubicBezTo>
                <a:cubicBezTo>
                  <a:pt x="12197" y="102179"/>
                  <a:pt x="9589" y="100817"/>
                  <a:pt x="7997" y="98496"/>
                </a:cubicBezTo>
                <a:lnTo>
                  <a:pt x="7997" y="98496"/>
                </a:lnTo>
                <a:lnTo>
                  <a:pt x="14876" y="99275"/>
                </a:lnTo>
                <a:lnTo>
                  <a:pt x="15032" y="99275"/>
                </a:lnTo>
                <a:cubicBezTo>
                  <a:pt x="15042" y="99276"/>
                  <a:pt x="15052" y="99276"/>
                  <a:pt x="15061" y="99276"/>
                </a:cubicBezTo>
                <a:cubicBezTo>
                  <a:pt x="15325" y="99276"/>
                  <a:pt x="15414" y="98933"/>
                  <a:pt x="15188" y="98808"/>
                </a:cubicBezTo>
                <a:lnTo>
                  <a:pt x="9710" y="96211"/>
                </a:lnTo>
                <a:cubicBezTo>
                  <a:pt x="8750" y="95770"/>
                  <a:pt x="7685" y="94939"/>
                  <a:pt x="7478" y="94083"/>
                </a:cubicBezTo>
                <a:cubicBezTo>
                  <a:pt x="7400" y="93849"/>
                  <a:pt x="7426" y="93589"/>
                  <a:pt x="7530" y="93382"/>
                </a:cubicBezTo>
                <a:cubicBezTo>
                  <a:pt x="9970" y="95017"/>
                  <a:pt x="12774" y="96082"/>
                  <a:pt x="15707" y="96523"/>
                </a:cubicBezTo>
                <a:cubicBezTo>
                  <a:pt x="15724" y="96526"/>
                  <a:pt x="15741" y="96528"/>
                  <a:pt x="15757" y="96528"/>
                </a:cubicBezTo>
                <a:cubicBezTo>
                  <a:pt x="15982" y="96528"/>
                  <a:pt x="16081" y="96203"/>
                  <a:pt x="15863" y="96082"/>
                </a:cubicBezTo>
                <a:lnTo>
                  <a:pt x="8516" y="91980"/>
                </a:lnTo>
                <a:cubicBezTo>
                  <a:pt x="7945" y="91720"/>
                  <a:pt x="7478" y="91331"/>
                  <a:pt x="7088" y="90864"/>
                </a:cubicBezTo>
                <a:cubicBezTo>
                  <a:pt x="6855" y="90422"/>
                  <a:pt x="6699" y="89929"/>
                  <a:pt x="6699" y="89410"/>
                </a:cubicBezTo>
                <a:cubicBezTo>
                  <a:pt x="6621" y="88164"/>
                  <a:pt x="6699" y="86918"/>
                  <a:pt x="6855" y="85697"/>
                </a:cubicBezTo>
                <a:cubicBezTo>
                  <a:pt x="7010" y="84166"/>
                  <a:pt x="7192" y="82582"/>
                  <a:pt x="6906" y="81050"/>
                </a:cubicBezTo>
                <a:cubicBezTo>
                  <a:pt x="6647" y="79623"/>
                  <a:pt x="6024" y="78247"/>
                  <a:pt x="5427" y="76923"/>
                </a:cubicBezTo>
                <a:cubicBezTo>
                  <a:pt x="4492" y="74872"/>
                  <a:pt x="3609" y="72925"/>
                  <a:pt x="4051" y="70926"/>
                </a:cubicBezTo>
                <a:lnTo>
                  <a:pt x="4051" y="70926"/>
                </a:lnTo>
                <a:cubicBezTo>
                  <a:pt x="7504" y="73158"/>
                  <a:pt x="11346" y="74742"/>
                  <a:pt x="15370" y="75573"/>
                </a:cubicBezTo>
                <a:cubicBezTo>
                  <a:pt x="15394" y="75579"/>
                  <a:pt x="15420" y="75582"/>
                  <a:pt x="15446" y="75582"/>
                </a:cubicBezTo>
                <a:cubicBezTo>
                  <a:pt x="15529" y="75582"/>
                  <a:pt x="15609" y="75548"/>
                  <a:pt x="15629" y="75469"/>
                </a:cubicBezTo>
                <a:cubicBezTo>
                  <a:pt x="15681" y="75365"/>
                  <a:pt x="15681" y="75261"/>
                  <a:pt x="15603" y="75183"/>
                </a:cubicBezTo>
                <a:cubicBezTo>
                  <a:pt x="12436" y="71964"/>
                  <a:pt x="8490" y="69628"/>
                  <a:pt x="4155" y="68330"/>
                </a:cubicBezTo>
                <a:lnTo>
                  <a:pt x="3999" y="68304"/>
                </a:lnTo>
                <a:cubicBezTo>
                  <a:pt x="3194" y="68070"/>
                  <a:pt x="2415" y="67888"/>
                  <a:pt x="1818" y="67265"/>
                </a:cubicBezTo>
                <a:cubicBezTo>
                  <a:pt x="1221" y="66668"/>
                  <a:pt x="1013" y="65786"/>
                  <a:pt x="884" y="65007"/>
                </a:cubicBezTo>
                <a:cubicBezTo>
                  <a:pt x="520" y="62878"/>
                  <a:pt x="598" y="60723"/>
                  <a:pt x="1065" y="58646"/>
                </a:cubicBezTo>
                <a:cubicBezTo>
                  <a:pt x="4908" y="61684"/>
                  <a:pt x="8905" y="64591"/>
                  <a:pt x="12955" y="67317"/>
                </a:cubicBezTo>
                <a:cubicBezTo>
                  <a:pt x="12999" y="67350"/>
                  <a:pt x="13051" y="67364"/>
                  <a:pt x="13104" y="67364"/>
                </a:cubicBezTo>
                <a:cubicBezTo>
                  <a:pt x="13176" y="67364"/>
                  <a:pt x="13248" y="67337"/>
                  <a:pt x="13293" y="67291"/>
                </a:cubicBezTo>
                <a:cubicBezTo>
                  <a:pt x="13371" y="67188"/>
                  <a:pt x="13371" y="67058"/>
                  <a:pt x="13293" y="66954"/>
                </a:cubicBezTo>
                <a:cubicBezTo>
                  <a:pt x="11138" y="64150"/>
                  <a:pt x="8620" y="61632"/>
                  <a:pt x="5816" y="59451"/>
                </a:cubicBezTo>
                <a:lnTo>
                  <a:pt x="5401" y="59140"/>
                </a:lnTo>
                <a:cubicBezTo>
                  <a:pt x="4336" y="58309"/>
                  <a:pt x="3246" y="57478"/>
                  <a:pt x="2571" y="56336"/>
                </a:cubicBezTo>
                <a:cubicBezTo>
                  <a:pt x="1714" y="54934"/>
                  <a:pt x="1559" y="53247"/>
                  <a:pt x="1429" y="51352"/>
                </a:cubicBezTo>
                <a:cubicBezTo>
                  <a:pt x="1169" y="46159"/>
                  <a:pt x="1065" y="40889"/>
                  <a:pt x="1117" y="35671"/>
                </a:cubicBezTo>
                <a:lnTo>
                  <a:pt x="1117" y="35671"/>
                </a:lnTo>
                <a:cubicBezTo>
                  <a:pt x="5271" y="37281"/>
                  <a:pt x="8750" y="40214"/>
                  <a:pt x="12125" y="43018"/>
                </a:cubicBezTo>
                <a:cubicBezTo>
                  <a:pt x="12173" y="43061"/>
                  <a:pt x="12228" y="43079"/>
                  <a:pt x="12281" y="43079"/>
                </a:cubicBezTo>
                <a:cubicBezTo>
                  <a:pt x="12453" y="43079"/>
                  <a:pt x="12607" y="42885"/>
                  <a:pt x="12488" y="42707"/>
                </a:cubicBezTo>
                <a:cubicBezTo>
                  <a:pt x="10749" y="40318"/>
                  <a:pt x="8672" y="38190"/>
                  <a:pt x="6283" y="36476"/>
                </a:cubicBezTo>
                <a:lnTo>
                  <a:pt x="5816" y="36139"/>
                </a:lnTo>
                <a:cubicBezTo>
                  <a:pt x="5011" y="35619"/>
                  <a:pt x="4284" y="34996"/>
                  <a:pt x="3635" y="34269"/>
                </a:cubicBezTo>
                <a:cubicBezTo>
                  <a:pt x="1688" y="31855"/>
                  <a:pt x="2363" y="28454"/>
                  <a:pt x="2779" y="27104"/>
                </a:cubicBezTo>
                <a:cubicBezTo>
                  <a:pt x="3194" y="25754"/>
                  <a:pt x="3713" y="24430"/>
                  <a:pt x="4310" y="23158"/>
                </a:cubicBezTo>
                <a:cubicBezTo>
                  <a:pt x="4778" y="22120"/>
                  <a:pt x="5271" y="21030"/>
                  <a:pt x="5634" y="19913"/>
                </a:cubicBezTo>
                <a:cubicBezTo>
                  <a:pt x="6439" y="17577"/>
                  <a:pt x="6777" y="15033"/>
                  <a:pt x="7114" y="12592"/>
                </a:cubicBezTo>
                <a:cubicBezTo>
                  <a:pt x="7659" y="8620"/>
                  <a:pt x="8153" y="4856"/>
                  <a:pt x="10411" y="1767"/>
                </a:cubicBezTo>
                <a:cubicBezTo>
                  <a:pt x="10723" y="1299"/>
                  <a:pt x="11138" y="910"/>
                  <a:pt x="11631" y="650"/>
                </a:cubicBezTo>
                <a:cubicBezTo>
                  <a:pt x="11892" y="545"/>
                  <a:pt x="12166" y="500"/>
                  <a:pt x="12450" y="500"/>
                </a:cubicBezTo>
                <a:close/>
                <a:moveTo>
                  <a:pt x="12506" y="0"/>
                </a:moveTo>
                <a:cubicBezTo>
                  <a:pt x="12153" y="0"/>
                  <a:pt x="11807" y="61"/>
                  <a:pt x="11476" y="209"/>
                </a:cubicBezTo>
                <a:cubicBezTo>
                  <a:pt x="10878" y="495"/>
                  <a:pt x="10411" y="936"/>
                  <a:pt x="10048" y="1481"/>
                </a:cubicBezTo>
                <a:cubicBezTo>
                  <a:pt x="7737" y="4648"/>
                  <a:pt x="7192" y="8646"/>
                  <a:pt x="6647" y="12514"/>
                </a:cubicBezTo>
                <a:cubicBezTo>
                  <a:pt x="6335" y="14955"/>
                  <a:pt x="5998" y="17447"/>
                  <a:pt x="5219" y="19757"/>
                </a:cubicBezTo>
                <a:cubicBezTo>
                  <a:pt x="4830" y="20848"/>
                  <a:pt x="4362" y="21938"/>
                  <a:pt x="3895" y="22977"/>
                </a:cubicBezTo>
                <a:cubicBezTo>
                  <a:pt x="3272" y="24275"/>
                  <a:pt x="2753" y="25599"/>
                  <a:pt x="2337" y="26975"/>
                </a:cubicBezTo>
                <a:cubicBezTo>
                  <a:pt x="1455" y="29986"/>
                  <a:pt x="1792" y="32764"/>
                  <a:pt x="3272" y="34581"/>
                </a:cubicBezTo>
                <a:cubicBezTo>
                  <a:pt x="3947" y="35334"/>
                  <a:pt x="4726" y="35983"/>
                  <a:pt x="5582" y="36554"/>
                </a:cubicBezTo>
                <a:cubicBezTo>
                  <a:pt x="5712" y="36658"/>
                  <a:pt x="5868" y="36762"/>
                  <a:pt x="6024" y="36866"/>
                </a:cubicBezTo>
                <a:cubicBezTo>
                  <a:pt x="7763" y="38138"/>
                  <a:pt x="9321" y="39591"/>
                  <a:pt x="10723" y="41227"/>
                </a:cubicBezTo>
                <a:cubicBezTo>
                  <a:pt x="7737" y="38787"/>
                  <a:pt x="4622" y="36450"/>
                  <a:pt x="987" y="35100"/>
                </a:cubicBezTo>
                <a:cubicBezTo>
                  <a:pt x="965" y="35093"/>
                  <a:pt x="942" y="35089"/>
                  <a:pt x="919" y="35089"/>
                </a:cubicBezTo>
                <a:cubicBezTo>
                  <a:pt x="864" y="35089"/>
                  <a:pt x="809" y="35108"/>
                  <a:pt x="754" y="35126"/>
                </a:cubicBezTo>
                <a:cubicBezTo>
                  <a:pt x="702" y="35178"/>
                  <a:pt x="650" y="35256"/>
                  <a:pt x="650" y="35334"/>
                </a:cubicBezTo>
                <a:cubicBezTo>
                  <a:pt x="572" y="40682"/>
                  <a:pt x="676" y="46082"/>
                  <a:pt x="987" y="51378"/>
                </a:cubicBezTo>
                <a:cubicBezTo>
                  <a:pt x="1091" y="53376"/>
                  <a:pt x="1247" y="55116"/>
                  <a:pt x="2182" y="56622"/>
                </a:cubicBezTo>
                <a:cubicBezTo>
                  <a:pt x="2909" y="57816"/>
                  <a:pt x="4051" y="58698"/>
                  <a:pt x="5141" y="59529"/>
                </a:cubicBezTo>
                <a:lnTo>
                  <a:pt x="5557" y="59867"/>
                </a:lnTo>
                <a:cubicBezTo>
                  <a:pt x="7893" y="61684"/>
                  <a:pt x="10022" y="63735"/>
                  <a:pt x="11917" y="66019"/>
                </a:cubicBezTo>
                <a:cubicBezTo>
                  <a:pt x="8205" y="63501"/>
                  <a:pt x="4570" y="60801"/>
                  <a:pt x="1065" y="58049"/>
                </a:cubicBezTo>
                <a:cubicBezTo>
                  <a:pt x="1027" y="58011"/>
                  <a:pt x="975" y="57987"/>
                  <a:pt x="920" y="57987"/>
                </a:cubicBezTo>
                <a:cubicBezTo>
                  <a:pt x="899" y="57987"/>
                  <a:pt x="879" y="57991"/>
                  <a:pt x="858" y="57997"/>
                </a:cubicBezTo>
                <a:cubicBezTo>
                  <a:pt x="780" y="58023"/>
                  <a:pt x="702" y="58075"/>
                  <a:pt x="702" y="58179"/>
                </a:cubicBezTo>
                <a:cubicBezTo>
                  <a:pt x="105" y="60438"/>
                  <a:pt x="1" y="62800"/>
                  <a:pt x="416" y="65111"/>
                </a:cubicBezTo>
                <a:cubicBezTo>
                  <a:pt x="546" y="65967"/>
                  <a:pt x="806" y="66928"/>
                  <a:pt x="1481" y="67629"/>
                </a:cubicBezTo>
                <a:cubicBezTo>
                  <a:pt x="2130" y="68252"/>
                  <a:pt x="3012" y="68512"/>
                  <a:pt x="3869" y="68771"/>
                </a:cubicBezTo>
                <a:lnTo>
                  <a:pt x="4025" y="68823"/>
                </a:lnTo>
                <a:cubicBezTo>
                  <a:pt x="7971" y="69965"/>
                  <a:pt x="11605" y="72068"/>
                  <a:pt x="14617" y="74898"/>
                </a:cubicBezTo>
                <a:cubicBezTo>
                  <a:pt x="10827" y="73989"/>
                  <a:pt x="7244" y="72432"/>
                  <a:pt x="3999" y="70303"/>
                </a:cubicBezTo>
                <a:cubicBezTo>
                  <a:pt x="3968" y="70272"/>
                  <a:pt x="3920" y="70260"/>
                  <a:pt x="3875" y="70260"/>
                </a:cubicBezTo>
                <a:cubicBezTo>
                  <a:pt x="3843" y="70260"/>
                  <a:pt x="3813" y="70266"/>
                  <a:pt x="3791" y="70277"/>
                </a:cubicBezTo>
                <a:cubicBezTo>
                  <a:pt x="3713" y="70303"/>
                  <a:pt x="3661" y="70355"/>
                  <a:pt x="3635" y="70433"/>
                </a:cubicBezTo>
                <a:cubicBezTo>
                  <a:pt x="2960" y="72717"/>
                  <a:pt x="3973" y="74950"/>
                  <a:pt x="4959" y="77104"/>
                </a:cubicBezTo>
                <a:cubicBezTo>
                  <a:pt x="5557" y="78403"/>
                  <a:pt x="6154" y="79752"/>
                  <a:pt x="6413" y="81102"/>
                </a:cubicBezTo>
                <a:cubicBezTo>
                  <a:pt x="6673" y="82582"/>
                  <a:pt x="6491" y="84140"/>
                  <a:pt x="6335" y="85620"/>
                </a:cubicBezTo>
                <a:cubicBezTo>
                  <a:pt x="6180" y="86866"/>
                  <a:pt x="6128" y="88138"/>
                  <a:pt x="6180" y="89410"/>
                </a:cubicBezTo>
                <a:cubicBezTo>
                  <a:pt x="6206" y="90007"/>
                  <a:pt x="6361" y="90578"/>
                  <a:pt x="6647" y="91097"/>
                </a:cubicBezTo>
                <a:cubicBezTo>
                  <a:pt x="7088" y="91642"/>
                  <a:pt x="7607" y="92084"/>
                  <a:pt x="8230" y="92369"/>
                </a:cubicBezTo>
                <a:lnTo>
                  <a:pt x="14305" y="95770"/>
                </a:lnTo>
                <a:cubicBezTo>
                  <a:pt x="11891" y="95225"/>
                  <a:pt x="9580" y="94213"/>
                  <a:pt x="7556" y="92811"/>
                </a:cubicBezTo>
                <a:cubicBezTo>
                  <a:pt x="7512" y="92793"/>
                  <a:pt x="7469" y="92785"/>
                  <a:pt x="7428" y="92785"/>
                </a:cubicBezTo>
                <a:cubicBezTo>
                  <a:pt x="7345" y="92785"/>
                  <a:pt x="7270" y="92819"/>
                  <a:pt x="7218" y="92889"/>
                </a:cubicBezTo>
                <a:cubicBezTo>
                  <a:pt x="6932" y="93252"/>
                  <a:pt x="6855" y="93745"/>
                  <a:pt x="6984" y="94213"/>
                </a:cubicBezTo>
                <a:cubicBezTo>
                  <a:pt x="7270" y="95277"/>
                  <a:pt x="8490" y="96186"/>
                  <a:pt x="9477" y="96653"/>
                </a:cubicBezTo>
                <a:lnTo>
                  <a:pt x="13630" y="98652"/>
                </a:lnTo>
                <a:cubicBezTo>
                  <a:pt x="11605" y="98418"/>
                  <a:pt x="9580" y="98184"/>
                  <a:pt x="7556" y="97951"/>
                </a:cubicBezTo>
                <a:cubicBezTo>
                  <a:pt x="7478" y="97951"/>
                  <a:pt x="7374" y="97977"/>
                  <a:pt x="7322" y="98055"/>
                </a:cubicBezTo>
                <a:cubicBezTo>
                  <a:pt x="7270" y="98133"/>
                  <a:pt x="7270" y="98236"/>
                  <a:pt x="7322" y="98314"/>
                </a:cubicBezTo>
                <a:cubicBezTo>
                  <a:pt x="8819" y="101000"/>
                  <a:pt x="11922" y="102715"/>
                  <a:pt x="15015" y="102715"/>
                </a:cubicBezTo>
                <a:cubicBezTo>
                  <a:pt x="15569" y="102715"/>
                  <a:pt x="16123" y="102660"/>
                  <a:pt x="16668" y="102546"/>
                </a:cubicBezTo>
                <a:cubicBezTo>
                  <a:pt x="16746" y="102520"/>
                  <a:pt x="16824" y="102442"/>
                  <a:pt x="16849" y="102338"/>
                </a:cubicBezTo>
                <a:cubicBezTo>
                  <a:pt x="17758" y="97691"/>
                  <a:pt x="17888" y="92966"/>
                  <a:pt x="17940" y="88138"/>
                </a:cubicBezTo>
                <a:cubicBezTo>
                  <a:pt x="18173" y="65033"/>
                  <a:pt x="16927" y="41616"/>
                  <a:pt x="15500" y="18771"/>
                </a:cubicBezTo>
                <a:lnTo>
                  <a:pt x="15500" y="18771"/>
                </a:lnTo>
                <a:cubicBezTo>
                  <a:pt x="17940" y="43044"/>
                  <a:pt x="19082" y="67447"/>
                  <a:pt x="18900" y="91850"/>
                </a:cubicBezTo>
                <a:lnTo>
                  <a:pt x="18900" y="92214"/>
                </a:lnTo>
                <a:cubicBezTo>
                  <a:pt x="18874" y="95900"/>
                  <a:pt x="18848" y="99716"/>
                  <a:pt x="19653" y="103351"/>
                </a:cubicBezTo>
                <a:cubicBezTo>
                  <a:pt x="19679" y="103429"/>
                  <a:pt x="19705" y="103480"/>
                  <a:pt x="19783" y="103506"/>
                </a:cubicBezTo>
                <a:cubicBezTo>
                  <a:pt x="19809" y="103532"/>
                  <a:pt x="19861" y="103558"/>
                  <a:pt x="19887" y="103558"/>
                </a:cubicBezTo>
                <a:cubicBezTo>
                  <a:pt x="19913" y="103558"/>
                  <a:pt x="19939" y="103532"/>
                  <a:pt x="19939" y="103532"/>
                </a:cubicBezTo>
                <a:cubicBezTo>
                  <a:pt x="22509" y="102650"/>
                  <a:pt x="24923" y="101378"/>
                  <a:pt x="27078" y="99742"/>
                </a:cubicBezTo>
                <a:cubicBezTo>
                  <a:pt x="27753" y="99275"/>
                  <a:pt x="28402" y="98678"/>
                  <a:pt x="28636" y="97951"/>
                </a:cubicBezTo>
                <a:cubicBezTo>
                  <a:pt x="28895" y="97224"/>
                  <a:pt x="28765" y="96471"/>
                  <a:pt x="28636" y="95744"/>
                </a:cubicBezTo>
                <a:lnTo>
                  <a:pt x="28636" y="95666"/>
                </a:lnTo>
                <a:cubicBezTo>
                  <a:pt x="28090" y="92525"/>
                  <a:pt x="28116" y="90033"/>
                  <a:pt x="28688" y="87826"/>
                </a:cubicBezTo>
                <a:cubicBezTo>
                  <a:pt x="29077" y="86528"/>
                  <a:pt x="29596" y="85256"/>
                  <a:pt x="30193" y="84010"/>
                </a:cubicBezTo>
                <a:cubicBezTo>
                  <a:pt x="30479" y="83335"/>
                  <a:pt x="30816" y="82634"/>
                  <a:pt x="31076" y="81933"/>
                </a:cubicBezTo>
                <a:cubicBezTo>
                  <a:pt x="33932" y="74794"/>
                  <a:pt x="33023" y="66772"/>
                  <a:pt x="32244" y="59711"/>
                </a:cubicBezTo>
                <a:cubicBezTo>
                  <a:pt x="32229" y="59571"/>
                  <a:pt x="32120" y="59487"/>
                  <a:pt x="32007" y="59487"/>
                </a:cubicBezTo>
                <a:cubicBezTo>
                  <a:pt x="31932" y="59487"/>
                  <a:pt x="31855" y="59524"/>
                  <a:pt x="31803" y="59607"/>
                </a:cubicBezTo>
                <a:cubicBezTo>
                  <a:pt x="29492" y="63242"/>
                  <a:pt x="26689" y="66539"/>
                  <a:pt x="23443" y="69394"/>
                </a:cubicBezTo>
                <a:cubicBezTo>
                  <a:pt x="24248" y="68226"/>
                  <a:pt x="25131" y="67058"/>
                  <a:pt x="25962" y="65941"/>
                </a:cubicBezTo>
                <a:cubicBezTo>
                  <a:pt x="27467" y="63891"/>
                  <a:pt x="29051" y="61788"/>
                  <a:pt x="30271" y="59529"/>
                </a:cubicBezTo>
                <a:cubicBezTo>
                  <a:pt x="32893" y="54726"/>
                  <a:pt x="33386" y="49872"/>
                  <a:pt x="31621" y="46185"/>
                </a:cubicBezTo>
                <a:cubicBezTo>
                  <a:pt x="31595" y="46133"/>
                  <a:pt x="31517" y="46082"/>
                  <a:pt x="31439" y="46056"/>
                </a:cubicBezTo>
                <a:cubicBezTo>
                  <a:pt x="31362" y="46056"/>
                  <a:pt x="31284" y="46082"/>
                  <a:pt x="31232" y="46133"/>
                </a:cubicBezTo>
                <a:cubicBezTo>
                  <a:pt x="28688" y="48963"/>
                  <a:pt x="26066" y="51923"/>
                  <a:pt x="23366" y="54960"/>
                </a:cubicBezTo>
                <a:lnTo>
                  <a:pt x="28350" y="47535"/>
                </a:lnTo>
                <a:cubicBezTo>
                  <a:pt x="29700" y="45510"/>
                  <a:pt x="31102" y="43408"/>
                  <a:pt x="31907" y="41045"/>
                </a:cubicBezTo>
                <a:cubicBezTo>
                  <a:pt x="32815" y="38371"/>
                  <a:pt x="32763" y="35749"/>
                  <a:pt x="31725" y="33698"/>
                </a:cubicBezTo>
                <a:cubicBezTo>
                  <a:pt x="31685" y="33604"/>
                  <a:pt x="31602" y="33559"/>
                  <a:pt x="31518" y="33559"/>
                </a:cubicBezTo>
                <a:cubicBezTo>
                  <a:pt x="31439" y="33559"/>
                  <a:pt x="31360" y="33597"/>
                  <a:pt x="31310" y="33672"/>
                </a:cubicBezTo>
                <a:cubicBezTo>
                  <a:pt x="29285" y="36528"/>
                  <a:pt x="26948" y="39124"/>
                  <a:pt x="24352" y="41461"/>
                </a:cubicBezTo>
                <a:lnTo>
                  <a:pt x="24923" y="40786"/>
                </a:lnTo>
                <a:lnTo>
                  <a:pt x="29518" y="35490"/>
                </a:lnTo>
                <a:cubicBezTo>
                  <a:pt x="30375" y="34503"/>
                  <a:pt x="31336" y="33387"/>
                  <a:pt x="31777" y="32063"/>
                </a:cubicBezTo>
                <a:cubicBezTo>
                  <a:pt x="32192" y="30791"/>
                  <a:pt x="32062" y="29051"/>
                  <a:pt x="30894" y="28091"/>
                </a:cubicBezTo>
                <a:cubicBezTo>
                  <a:pt x="30842" y="28052"/>
                  <a:pt x="30784" y="28032"/>
                  <a:pt x="30725" y="28032"/>
                </a:cubicBezTo>
                <a:cubicBezTo>
                  <a:pt x="30667" y="28032"/>
                  <a:pt x="30609" y="28052"/>
                  <a:pt x="30557" y="28091"/>
                </a:cubicBezTo>
                <a:cubicBezTo>
                  <a:pt x="27312" y="31206"/>
                  <a:pt x="23833" y="34062"/>
                  <a:pt x="20146" y="36606"/>
                </a:cubicBezTo>
                <a:lnTo>
                  <a:pt x="23314" y="33413"/>
                </a:lnTo>
                <a:lnTo>
                  <a:pt x="28324" y="28350"/>
                </a:lnTo>
                <a:cubicBezTo>
                  <a:pt x="28817" y="27831"/>
                  <a:pt x="29466" y="27182"/>
                  <a:pt x="29648" y="26326"/>
                </a:cubicBezTo>
                <a:cubicBezTo>
                  <a:pt x="29830" y="25547"/>
                  <a:pt x="29570" y="24768"/>
                  <a:pt x="29389" y="24119"/>
                </a:cubicBezTo>
                <a:lnTo>
                  <a:pt x="28765" y="22094"/>
                </a:lnTo>
                <a:cubicBezTo>
                  <a:pt x="27545" y="18148"/>
                  <a:pt x="26325" y="14202"/>
                  <a:pt x="25131" y="10282"/>
                </a:cubicBezTo>
                <a:cubicBezTo>
                  <a:pt x="24690" y="8880"/>
                  <a:pt x="24248" y="7452"/>
                  <a:pt x="23443" y="6180"/>
                </a:cubicBezTo>
                <a:cubicBezTo>
                  <a:pt x="21445" y="3013"/>
                  <a:pt x="17498" y="1559"/>
                  <a:pt x="14617" y="495"/>
                </a:cubicBezTo>
                <a:cubicBezTo>
                  <a:pt x="13927" y="236"/>
                  <a:pt x="13204" y="0"/>
                  <a:pt x="1250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4" name="Google Shape;424;p17"/>
          <p:cNvSpPr/>
          <p:nvPr/>
        </p:nvSpPr>
        <p:spPr>
          <a:xfrm rot="1800044">
            <a:off x="-1218205" y="3740696"/>
            <a:ext cx="3516148" cy="2316149"/>
          </a:xfrm>
          <a:custGeom>
            <a:rect b="b" l="l" r="r" t="t"/>
            <a:pathLst>
              <a:path extrusionOk="0" h="92648" w="140649">
                <a:moveTo>
                  <a:pt x="114247" y="0"/>
                </a:moveTo>
                <a:cubicBezTo>
                  <a:pt x="114134" y="0"/>
                  <a:pt x="114021" y="1"/>
                  <a:pt x="113908" y="3"/>
                </a:cubicBezTo>
                <a:cubicBezTo>
                  <a:pt x="102714" y="191"/>
                  <a:pt x="93027" y="8121"/>
                  <a:pt x="81833" y="8414"/>
                </a:cubicBezTo>
                <a:cubicBezTo>
                  <a:pt x="81607" y="8420"/>
                  <a:pt x="81381" y="8423"/>
                  <a:pt x="81156" y="8423"/>
                </a:cubicBezTo>
                <a:cubicBezTo>
                  <a:pt x="70107" y="8423"/>
                  <a:pt x="59902" y="1137"/>
                  <a:pt x="49019" y="1137"/>
                </a:cubicBezTo>
                <a:cubicBezTo>
                  <a:pt x="48105" y="1137"/>
                  <a:pt x="47187" y="1189"/>
                  <a:pt x="46263" y="1300"/>
                </a:cubicBezTo>
                <a:cubicBezTo>
                  <a:pt x="36282" y="2493"/>
                  <a:pt x="28833" y="10444"/>
                  <a:pt x="24356" y="18730"/>
                </a:cubicBezTo>
                <a:cubicBezTo>
                  <a:pt x="19899" y="27015"/>
                  <a:pt x="15421" y="36347"/>
                  <a:pt x="11111" y="44863"/>
                </a:cubicBezTo>
                <a:cubicBezTo>
                  <a:pt x="1" y="66833"/>
                  <a:pt x="42287" y="69323"/>
                  <a:pt x="51912" y="84492"/>
                </a:cubicBezTo>
                <a:cubicBezTo>
                  <a:pt x="55575" y="90244"/>
                  <a:pt x="60666" y="92647"/>
                  <a:pt x="66565" y="92647"/>
                </a:cubicBezTo>
                <a:cubicBezTo>
                  <a:pt x="87086" y="92647"/>
                  <a:pt x="117387" y="63564"/>
                  <a:pt x="131380" y="45135"/>
                </a:cubicBezTo>
                <a:cubicBezTo>
                  <a:pt x="137636" y="37226"/>
                  <a:pt x="140649" y="26890"/>
                  <a:pt x="137803" y="17516"/>
                </a:cubicBezTo>
                <a:cubicBezTo>
                  <a:pt x="134883" y="7928"/>
                  <a:pt x="125077" y="0"/>
                  <a:pt x="11424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25" name="Google Shape;425;p17"/>
          <p:cNvGrpSpPr/>
          <p:nvPr/>
        </p:nvGrpSpPr>
        <p:grpSpPr>
          <a:xfrm>
            <a:off x="141264" y="3315138"/>
            <a:ext cx="797200" cy="784625"/>
            <a:chOff x="2875225" y="2279800"/>
            <a:chExt cx="797200" cy="784625"/>
          </a:xfrm>
        </p:grpSpPr>
        <p:sp>
          <p:nvSpPr>
            <p:cNvPr id="426" name="Google Shape;426;p17"/>
            <p:cNvSpPr/>
            <p:nvPr/>
          </p:nvSpPr>
          <p:spPr>
            <a:xfrm>
              <a:off x="2964675" y="2721525"/>
              <a:ext cx="118750" cy="100500"/>
            </a:xfrm>
            <a:custGeom>
              <a:rect b="b" l="l" r="r" t="t"/>
              <a:pathLst>
                <a:path extrusionOk="0" h="4020" w="4750">
                  <a:moveTo>
                    <a:pt x="1283" y="1"/>
                  </a:moveTo>
                  <a:cubicBezTo>
                    <a:pt x="979" y="1"/>
                    <a:pt x="720" y="91"/>
                    <a:pt x="544" y="281"/>
                  </a:cubicBezTo>
                  <a:cubicBezTo>
                    <a:pt x="0" y="846"/>
                    <a:pt x="398" y="2081"/>
                    <a:pt x="1423" y="3043"/>
                  </a:cubicBezTo>
                  <a:cubicBezTo>
                    <a:pt x="2084" y="3676"/>
                    <a:pt x="2853" y="4020"/>
                    <a:pt x="3451" y="4020"/>
                  </a:cubicBezTo>
                  <a:cubicBezTo>
                    <a:pt x="3762" y="4020"/>
                    <a:pt x="4027" y="3927"/>
                    <a:pt x="4206" y="3734"/>
                  </a:cubicBezTo>
                  <a:cubicBezTo>
                    <a:pt x="4750" y="3169"/>
                    <a:pt x="4352" y="1934"/>
                    <a:pt x="3327" y="993"/>
                  </a:cubicBezTo>
                  <a:cubicBezTo>
                    <a:pt x="2660" y="354"/>
                    <a:pt x="1883" y="1"/>
                    <a:pt x="128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7" name="Google Shape;427;p17"/>
            <p:cNvSpPr/>
            <p:nvPr/>
          </p:nvSpPr>
          <p:spPr>
            <a:xfrm>
              <a:off x="3053600" y="2616275"/>
              <a:ext cx="127650" cy="94200"/>
            </a:xfrm>
            <a:custGeom>
              <a:rect b="b" l="l" r="r" t="t"/>
              <a:pathLst>
                <a:path extrusionOk="0" h="3768" w="5106">
                  <a:moveTo>
                    <a:pt x="1079" y="0"/>
                  </a:moveTo>
                  <a:cubicBezTo>
                    <a:pt x="774" y="0"/>
                    <a:pt x="533" y="86"/>
                    <a:pt x="398" y="265"/>
                  </a:cubicBezTo>
                  <a:cubicBezTo>
                    <a:pt x="0" y="809"/>
                    <a:pt x="649" y="1960"/>
                    <a:pt x="1841" y="2859"/>
                  </a:cubicBezTo>
                  <a:cubicBezTo>
                    <a:pt x="2633" y="3442"/>
                    <a:pt x="3461" y="3768"/>
                    <a:pt x="4045" y="3768"/>
                  </a:cubicBezTo>
                  <a:cubicBezTo>
                    <a:pt x="4341" y="3768"/>
                    <a:pt x="4574" y="3684"/>
                    <a:pt x="4708" y="3508"/>
                  </a:cubicBezTo>
                  <a:cubicBezTo>
                    <a:pt x="5105" y="2964"/>
                    <a:pt x="4478" y="1813"/>
                    <a:pt x="3285" y="913"/>
                  </a:cubicBezTo>
                  <a:cubicBezTo>
                    <a:pt x="2499" y="321"/>
                    <a:pt x="1668" y="0"/>
                    <a:pt x="10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8" name="Google Shape;428;p17"/>
            <p:cNvSpPr/>
            <p:nvPr/>
          </p:nvSpPr>
          <p:spPr>
            <a:xfrm>
              <a:off x="3127875" y="2528650"/>
              <a:ext cx="108825" cy="79450"/>
            </a:xfrm>
            <a:custGeom>
              <a:rect b="b" l="l" r="r" t="t"/>
              <a:pathLst>
                <a:path extrusionOk="0" h="3178" w="4353">
                  <a:moveTo>
                    <a:pt x="783" y="1"/>
                  </a:moveTo>
                  <a:cubicBezTo>
                    <a:pt x="562" y="1"/>
                    <a:pt x="390" y="62"/>
                    <a:pt x="293" y="192"/>
                  </a:cubicBezTo>
                  <a:cubicBezTo>
                    <a:pt x="0" y="589"/>
                    <a:pt x="586" y="1573"/>
                    <a:pt x="1611" y="2347"/>
                  </a:cubicBezTo>
                  <a:cubicBezTo>
                    <a:pt x="2320" y="2882"/>
                    <a:pt x="3059" y="3177"/>
                    <a:pt x="3551" y="3177"/>
                  </a:cubicBezTo>
                  <a:cubicBezTo>
                    <a:pt x="3771" y="3177"/>
                    <a:pt x="3942" y="3118"/>
                    <a:pt x="4038" y="2996"/>
                  </a:cubicBezTo>
                  <a:cubicBezTo>
                    <a:pt x="4352" y="2577"/>
                    <a:pt x="3787" y="1615"/>
                    <a:pt x="2741" y="840"/>
                  </a:cubicBezTo>
                  <a:cubicBezTo>
                    <a:pt x="2019" y="306"/>
                    <a:pt x="1277" y="1"/>
                    <a:pt x="78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9" name="Google Shape;429;p17"/>
            <p:cNvSpPr/>
            <p:nvPr/>
          </p:nvSpPr>
          <p:spPr>
            <a:xfrm>
              <a:off x="3161350" y="2412375"/>
              <a:ext cx="142300" cy="107575"/>
            </a:xfrm>
            <a:custGeom>
              <a:rect b="b" l="l" r="r" t="t"/>
              <a:pathLst>
                <a:path extrusionOk="0" h="4303" w="5692">
                  <a:moveTo>
                    <a:pt x="1519" y="1"/>
                  </a:moveTo>
                  <a:cubicBezTo>
                    <a:pt x="1086" y="1"/>
                    <a:pt x="731" y="133"/>
                    <a:pt x="523" y="407"/>
                  </a:cubicBezTo>
                  <a:cubicBezTo>
                    <a:pt x="0" y="1118"/>
                    <a:pt x="607" y="2478"/>
                    <a:pt x="1883" y="3420"/>
                  </a:cubicBezTo>
                  <a:cubicBezTo>
                    <a:pt x="2648" y="3997"/>
                    <a:pt x="3480" y="4303"/>
                    <a:pt x="4141" y="4303"/>
                  </a:cubicBezTo>
                  <a:cubicBezTo>
                    <a:pt x="4584" y="4303"/>
                    <a:pt x="4950" y="4166"/>
                    <a:pt x="5168" y="3880"/>
                  </a:cubicBezTo>
                  <a:cubicBezTo>
                    <a:pt x="5691" y="3190"/>
                    <a:pt x="5064" y="1830"/>
                    <a:pt x="3787" y="888"/>
                  </a:cubicBezTo>
                  <a:cubicBezTo>
                    <a:pt x="3017" y="307"/>
                    <a:pt x="2178" y="1"/>
                    <a:pt x="15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0" name="Google Shape;430;p17"/>
            <p:cNvSpPr/>
            <p:nvPr/>
          </p:nvSpPr>
          <p:spPr>
            <a:xfrm>
              <a:off x="3212600" y="2295175"/>
              <a:ext cx="138125" cy="106975"/>
            </a:xfrm>
            <a:custGeom>
              <a:rect b="b" l="l" r="r" t="t"/>
              <a:pathLst>
                <a:path extrusionOk="0" h="4279" w="5525">
                  <a:moveTo>
                    <a:pt x="1720" y="1"/>
                  </a:moveTo>
                  <a:cubicBezTo>
                    <a:pt x="1229" y="1"/>
                    <a:pt x="813" y="162"/>
                    <a:pt x="566" y="492"/>
                  </a:cubicBezTo>
                  <a:cubicBezTo>
                    <a:pt x="1" y="1245"/>
                    <a:pt x="524" y="2605"/>
                    <a:pt x="1758" y="3505"/>
                  </a:cubicBezTo>
                  <a:cubicBezTo>
                    <a:pt x="2441" y="4011"/>
                    <a:pt x="3189" y="4278"/>
                    <a:pt x="3814" y="4278"/>
                  </a:cubicBezTo>
                  <a:cubicBezTo>
                    <a:pt x="4300" y="4278"/>
                    <a:pt x="4712" y="4116"/>
                    <a:pt x="4960" y="3777"/>
                  </a:cubicBezTo>
                  <a:cubicBezTo>
                    <a:pt x="5525" y="3024"/>
                    <a:pt x="5002" y="1684"/>
                    <a:pt x="3788" y="785"/>
                  </a:cubicBezTo>
                  <a:cubicBezTo>
                    <a:pt x="3106" y="267"/>
                    <a:pt x="2350" y="1"/>
                    <a:pt x="17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1" name="Google Shape;431;p17"/>
            <p:cNvSpPr/>
            <p:nvPr/>
          </p:nvSpPr>
          <p:spPr>
            <a:xfrm>
              <a:off x="3354900" y="2508825"/>
              <a:ext cx="99925" cy="72950"/>
            </a:xfrm>
            <a:custGeom>
              <a:rect b="b" l="l" r="r" t="t"/>
              <a:pathLst>
                <a:path extrusionOk="0" h="2918" w="3997">
                  <a:moveTo>
                    <a:pt x="795" y="0"/>
                  </a:moveTo>
                  <a:cubicBezTo>
                    <a:pt x="578" y="0"/>
                    <a:pt x="409" y="61"/>
                    <a:pt x="314" y="190"/>
                  </a:cubicBezTo>
                  <a:cubicBezTo>
                    <a:pt x="0" y="587"/>
                    <a:pt x="523" y="1466"/>
                    <a:pt x="1465" y="2177"/>
                  </a:cubicBezTo>
                  <a:cubicBezTo>
                    <a:pt x="2110" y="2651"/>
                    <a:pt x="2784" y="2917"/>
                    <a:pt x="3239" y="2917"/>
                  </a:cubicBezTo>
                  <a:cubicBezTo>
                    <a:pt x="3448" y="2917"/>
                    <a:pt x="3611" y="2861"/>
                    <a:pt x="3703" y="2742"/>
                  </a:cubicBezTo>
                  <a:cubicBezTo>
                    <a:pt x="3996" y="2345"/>
                    <a:pt x="3473" y="1445"/>
                    <a:pt x="2553" y="734"/>
                  </a:cubicBezTo>
                  <a:cubicBezTo>
                    <a:pt x="1916" y="267"/>
                    <a:pt x="1250" y="0"/>
                    <a:pt x="7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2" name="Google Shape;432;p17"/>
            <p:cNvSpPr/>
            <p:nvPr/>
          </p:nvSpPr>
          <p:spPr>
            <a:xfrm>
              <a:off x="3271200" y="2600375"/>
              <a:ext cx="93125" cy="70950"/>
            </a:xfrm>
            <a:custGeom>
              <a:rect b="b" l="l" r="r" t="t"/>
              <a:pathLst>
                <a:path extrusionOk="0" h="2838" w="3725">
                  <a:moveTo>
                    <a:pt x="1071" y="1"/>
                  </a:moveTo>
                  <a:cubicBezTo>
                    <a:pt x="772" y="1"/>
                    <a:pt x="523" y="96"/>
                    <a:pt x="377" y="294"/>
                  </a:cubicBezTo>
                  <a:cubicBezTo>
                    <a:pt x="0" y="775"/>
                    <a:pt x="398" y="1675"/>
                    <a:pt x="1214" y="2282"/>
                  </a:cubicBezTo>
                  <a:cubicBezTo>
                    <a:pt x="1704" y="2650"/>
                    <a:pt x="2238" y="2838"/>
                    <a:pt x="2668" y="2838"/>
                  </a:cubicBezTo>
                  <a:cubicBezTo>
                    <a:pt x="2971" y="2838"/>
                    <a:pt x="3222" y="2744"/>
                    <a:pt x="3369" y="2554"/>
                  </a:cubicBezTo>
                  <a:cubicBezTo>
                    <a:pt x="3725" y="2072"/>
                    <a:pt x="3348" y="1173"/>
                    <a:pt x="2511" y="566"/>
                  </a:cubicBezTo>
                  <a:cubicBezTo>
                    <a:pt x="2031" y="196"/>
                    <a:pt x="1499" y="1"/>
                    <a:pt x="107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3" name="Google Shape;433;p17"/>
            <p:cNvSpPr/>
            <p:nvPr/>
          </p:nvSpPr>
          <p:spPr>
            <a:xfrm>
              <a:off x="3202150" y="2713175"/>
              <a:ext cx="103075" cy="79975"/>
            </a:xfrm>
            <a:custGeom>
              <a:rect b="b" l="l" r="r" t="t"/>
              <a:pathLst>
                <a:path extrusionOk="0" h="3199" w="4123">
                  <a:moveTo>
                    <a:pt x="1264" y="0"/>
                  </a:moveTo>
                  <a:cubicBezTo>
                    <a:pt x="904" y="0"/>
                    <a:pt x="600" y="119"/>
                    <a:pt x="419" y="364"/>
                  </a:cubicBezTo>
                  <a:cubicBezTo>
                    <a:pt x="0" y="950"/>
                    <a:pt x="398" y="1934"/>
                    <a:pt x="1298" y="2624"/>
                  </a:cubicBezTo>
                  <a:cubicBezTo>
                    <a:pt x="1804" y="3001"/>
                    <a:pt x="2371" y="3199"/>
                    <a:pt x="2844" y="3199"/>
                  </a:cubicBezTo>
                  <a:cubicBezTo>
                    <a:pt x="3210" y="3199"/>
                    <a:pt x="3521" y="3080"/>
                    <a:pt x="3704" y="2833"/>
                  </a:cubicBezTo>
                  <a:cubicBezTo>
                    <a:pt x="4122" y="2268"/>
                    <a:pt x="3746" y="1264"/>
                    <a:pt x="2825" y="594"/>
                  </a:cubicBezTo>
                  <a:cubicBezTo>
                    <a:pt x="2304" y="203"/>
                    <a:pt x="1735" y="0"/>
                    <a:pt x="126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4" name="Google Shape;434;p17"/>
            <p:cNvSpPr/>
            <p:nvPr/>
          </p:nvSpPr>
          <p:spPr>
            <a:xfrm>
              <a:off x="3136750" y="2841525"/>
              <a:ext cx="89475" cy="70875"/>
            </a:xfrm>
            <a:custGeom>
              <a:rect b="b" l="l" r="r" t="t"/>
              <a:pathLst>
                <a:path extrusionOk="0" h="2835" w="3579">
                  <a:moveTo>
                    <a:pt x="1278" y="0"/>
                  </a:moveTo>
                  <a:cubicBezTo>
                    <a:pt x="911" y="0"/>
                    <a:pt x="590" y="126"/>
                    <a:pt x="398" y="377"/>
                  </a:cubicBezTo>
                  <a:cubicBezTo>
                    <a:pt x="1" y="921"/>
                    <a:pt x="294" y="1821"/>
                    <a:pt x="1047" y="2386"/>
                  </a:cubicBezTo>
                  <a:cubicBezTo>
                    <a:pt x="1452" y="2682"/>
                    <a:pt x="1904" y="2834"/>
                    <a:pt x="2299" y="2834"/>
                  </a:cubicBezTo>
                  <a:cubicBezTo>
                    <a:pt x="2658" y="2834"/>
                    <a:pt x="2971" y="2708"/>
                    <a:pt x="3160" y="2449"/>
                  </a:cubicBezTo>
                  <a:cubicBezTo>
                    <a:pt x="3579" y="1905"/>
                    <a:pt x="3286" y="1005"/>
                    <a:pt x="2512" y="440"/>
                  </a:cubicBezTo>
                  <a:cubicBezTo>
                    <a:pt x="2121" y="147"/>
                    <a:pt x="1673" y="0"/>
                    <a:pt x="12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5" name="Google Shape;435;p17"/>
            <p:cNvSpPr/>
            <p:nvPr/>
          </p:nvSpPr>
          <p:spPr>
            <a:xfrm>
              <a:off x="3395700" y="2416775"/>
              <a:ext cx="102025" cy="77500"/>
            </a:xfrm>
            <a:custGeom>
              <a:rect b="b" l="l" r="r" t="t"/>
              <a:pathLst>
                <a:path extrusionOk="0" h="3100" w="4081">
                  <a:moveTo>
                    <a:pt x="1130" y="0"/>
                  </a:moveTo>
                  <a:cubicBezTo>
                    <a:pt x="807" y="0"/>
                    <a:pt x="538" y="102"/>
                    <a:pt x="377" y="315"/>
                  </a:cubicBezTo>
                  <a:cubicBezTo>
                    <a:pt x="0" y="817"/>
                    <a:pt x="439" y="1800"/>
                    <a:pt x="1339" y="2491"/>
                  </a:cubicBezTo>
                  <a:cubicBezTo>
                    <a:pt x="1883" y="2887"/>
                    <a:pt x="2471" y="3100"/>
                    <a:pt x="2943" y="3100"/>
                  </a:cubicBezTo>
                  <a:cubicBezTo>
                    <a:pt x="3270" y="3100"/>
                    <a:pt x="3541" y="2998"/>
                    <a:pt x="3704" y="2784"/>
                  </a:cubicBezTo>
                  <a:cubicBezTo>
                    <a:pt x="4080" y="2282"/>
                    <a:pt x="3662" y="1298"/>
                    <a:pt x="2741" y="629"/>
                  </a:cubicBezTo>
                  <a:cubicBezTo>
                    <a:pt x="2194" y="218"/>
                    <a:pt x="1603" y="0"/>
                    <a:pt x="11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6" name="Google Shape;436;p17"/>
            <p:cNvSpPr/>
            <p:nvPr/>
          </p:nvSpPr>
          <p:spPr>
            <a:xfrm>
              <a:off x="3518625" y="2586600"/>
              <a:ext cx="107250" cy="83625"/>
            </a:xfrm>
            <a:custGeom>
              <a:rect b="b" l="l" r="r" t="t"/>
              <a:pathLst>
                <a:path extrusionOk="0" h="3345" w="4290">
                  <a:moveTo>
                    <a:pt x="1386" y="0"/>
                  </a:moveTo>
                  <a:cubicBezTo>
                    <a:pt x="987" y="0"/>
                    <a:pt x="646" y="133"/>
                    <a:pt x="439" y="406"/>
                  </a:cubicBezTo>
                  <a:cubicBezTo>
                    <a:pt x="0" y="1012"/>
                    <a:pt x="398" y="2059"/>
                    <a:pt x="1339" y="2770"/>
                  </a:cubicBezTo>
                  <a:cubicBezTo>
                    <a:pt x="1844" y="3148"/>
                    <a:pt x="2412" y="3345"/>
                    <a:pt x="2897" y="3345"/>
                  </a:cubicBezTo>
                  <a:cubicBezTo>
                    <a:pt x="3297" y="3345"/>
                    <a:pt x="3642" y="3211"/>
                    <a:pt x="3850" y="2937"/>
                  </a:cubicBezTo>
                  <a:cubicBezTo>
                    <a:pt x="4289" y="2351"/>
                    <a:pt x="3892" y="1284"/>
                    <a:pt x="2971" y="594"/>
                  </a:cubicBezTo>
                  <a:cubicBezTo>
                    <a:pt x="2452" y="202"/>
                    <a:pt x="1875" y="0"/>
                    <a:pt x="13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7" name="Google Shape;437;p17"/>
            <p:cNvSpPr/>
            <p:nvPr/>
          </p:nvSpPr>
          <p:spPr>
            <a:xfrm>
              <a:off x="3409300" y="2691150"/>
              <a:ext cx="109850" cy="86800"/>
            </a:xfrm>
            <a:custGeom>
              <a:rect b="b" l="l" r="r" t="t"/>
              <a:pathLst>
                <a:path extrusionOk="0" h="3472" w="4394">
                  <a:moveTo>
                    <a:pt x="1491" y="0"/>
                  </a:moveTo>
                  <a:cubicBezTo>
                    <a:pt x="1064" y="0"/>
                    <a:pt x="696" y="148"/>
                    <a:pt x="481" y="450"/>
                  </a:cubicBezTo>
                  <a:cubicBezTo>
                    <a:pt x="0" y="1078"/>
                    <a:pt x="377" y="2166"/>
                    <a:pt x="1339" y="2877"/>
                  </a:cubicBezTo>
                  <a:cubicBezTo>
                    <a:pt x="1857" y="3271"/>
                    <a:pt x="2429" y="3471"/>
                    <a:pt x="2922" y="3471"/>
                  </a:cubicBezTo>
                  <a:cubicBezTo>
                    <a:pt x="3346" y="3471"/>
                    <a:pt x="3711" y="3324"/>
                    <a:pt x="3934" y="3024"/>
                  </a:cubicBezTo>
                  <a:cubicBezTo>
                    <a:pt x="4394" y="2375"/>
                    <a:pt x="4017" y="1308"/>
                    <a:pt x="3055" y="576"/>
                  </a:cubicBezTo>
                  <a:cubicBezTo>
                    <a:pt x="2552" y="195"/>
                    <a:pt x="1982" y="0"/>
                    <a:pt x="14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8" name="Google Shape;438;p17"/>
            <p:cNvSpPr/>
            <p:nvPr/>
          </p:nvSpPr>
          <p:spPr>
            <a:xfrm>
              <a:off x="3298400" y="2827725"/>
              <a:ext cx="101500" cy="81325"/>
            </a:xfrm>
            <a:custGeom>
              <a:rect b="b" l="l" r="r" t="t"/>
              <a:pathLst>
                <a:path extrusionOk="0" h="3253" w="4060">
                  <a:moveTo>
                    <a:pt x="1461" y="0"/>
                  </a:moveTo>
                  <a:cubicBezTo>
                    <a:pt x="1046" y="0"/>
                    <a:pt x="681" y="147"/>
                    <a:pt x="461" y="448"/>
                  </a:cubicBezTo>
                  <a:cubicBezTo>
                    <a:pt x="0" y="1055"/>
                    <a:pt x="314" y="2101"/>
                    <a:pt x="1193" y="2750"/>
                  </a:cubicBezTo>
                  <a:cubicBezTo>
                    <a:pt x="1647" y="3085"/>
                    <a:pt x="2151" y="3253"/>
                    <a:pt x="2596" y="3253"/>
                  </a:cubicBezTo>
                  <a:cubicBezTo>
                    <a:pt x="3012" y="3253"/>
                    <a:pt x="3377" y="3106"/>
                    <a:pt x="3599" y="2813"/>
                  </a:cubicBezTo>
                  <a:cubicBezTo>
                    <a:pt x="4059" y="2185"/>
                    <a:pt x="3746" y="1160"/>
                    <a:pt x="2867" y="511"/>
                  </a:cubicBezTo>
                  <a:cubicBezTo>
                    <a:pt x="2420" y="173"/>
                    <a:pt x="1911" y="0"/>
                    <a:pt x="146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9" name="Google Shape;439;p17"/>
            <p:cNvSpPr/>
            <p:nvPr/>
          </p:nvSpPr>
          <p:spPr>
            <a:xfrm>
              <a:off x="3221500" y="2977725"/>
              <a:ext cx="111450" cy="86700"/>
            </a:xfrm>
            <a:custGeom>
              <a:rect b="b" l="l" r="r" t="t"/>
              <a:pathLst>
                <a:path extrusionOk="0" h="3468" w="4458">
                  <a:moveTo>
                    <a:pt x="1497" y="0"/>
                  </a:moveTo>
                  <a:cubicBezTo>
                    <a:pt x="1072" y="0"/>
                    <a:pt x="704" y="143"/>
                    <a:pt x="482" y="432"/>
                  </a:cubicBezTo>
                  <a:cubicBezTo>
                    <a:pt x="0" y="1060"/>
                    <a:pt x="398" y="2148"/>
                    <a:pt x="1361" y="2880"/>
                  </a:cubicBezTo>
                  <a:cubicBezTo>
                    <a:pt x="1882" y="3266"/>
                    <a:pt x="2460" y="3467"/>
                    <a:pt x="2959" y="3467"/>
                  </a:cubicBezTo>
                  <a:cubicBezTo>
                    <a:pt x="3380" y="3467"/>
                    <a:pt x="3746" y="3324"/>
                    <a:pt x="3976" y="3027"/>
                  </a:cubicBezTo>
                  <a:cubicBezTo>
                    <a:pt x="4457" y="2399"/>
                    <a:pt x="4039" y="1311"/>
                    <a:pt x="3076" y="579"/>
                  </a:cubicBezTo>
                  <a:cubicBezTo>
                    <a:pt x="2569" y="195"/>
                    <a:pt x="1994" y="0"/>
                    <a:pt x="14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0" name="Google Shape;440;p17"/>
            <p:cNvSpPr/>
            <p:nvPr/>
          </p:nvSpPr>
          <p:spPr>
            <a:xfrm>
              <a:off x="3564350" y="2454600"/>
              <a:ext cx="108075" cy="82450"/>
            </a:xfrm>
            <a:custGeom>
              <a:rect b="b" l="l" r="r" t="t"/>
              <a:pathLst>
                <a:path extrusionOk="0" h="3298" w="4323">
                  <a:moveTo>
                    <a:pt x="2157" y="1"/>
                  </a:moveTo>
                  <a:cubicBezTo>
                    <a:pt x="1651" y="1"/>
                    <a:pt x="1151" y="229"/>
                    <a:pt x="828" y="664"/>
                  </a:cubicBezTo>
                  <a:cubicBezTo>
                    <a:pt x="1" y="1767"/>
                    <a:pt x="825" y="3297"/>
                    <a:pt x="2129" y="3297"/>
                  </a:cubicBezTo>
                  <a:cubicBezTo>
                    <a:pt x="2210" y="3297"/>
                    <a:pt x="2293" y="3292"/>
                    <a:pt x="2377" y="3279"/>
                  </a:cubicBezTo>
                  <a:cubicBezTo>
                    <a:pt x="3841" y="3070"/>
                    <a:pt x="4323" y="1208"/>
                    <a:pt x="3151" y="329"/>
                  </a:cubicBezTo>
                  <a:cubicBezTo>
                    <a:pt x="2853" y="108"/>
                    <a:pt x="2504" y="1"/>
                    <a:pt x="215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1" name="Google Shape;441;p17"/>
            <p:cNvSpPr/>
            <p:nvPr/>
          </p:nvSpPr>
          <p:spPr>
            <a:xfrm>
              <a:off x="3077650" y="2279800"/>
              <a:ext cx="116675" cy="91300"/>
            </a:xfrm>
            <a:custGeom>
              <a:rect b="b" l="l" r="r" t="t"/>
              <a:pathLst>
                <a:path extrusionOk="0" h="3652" w="4667">
                  <a:moveTo>
                    <a:pt x="1535" y="1"/>
                  </a:moveTo>
                  <a:cubicBezTo>
                    <a:pt x="1101" y="1"/>
                    <a:pt x="729" y="144"/>
                    <a:pt x="503" y="437"/>
                  </a:cubicBezTo>
                  <a:cubicBezTo>
                    <a:pt x="1" y="1107"/>
                    <a:pt x="440" y="2258"/>
                    <a:pt x="1444" y="3011"/>
                  </a:cubicBezTo>
                  <a:cubicBezTo>
                    <a:pt x="2005" y="3434"/>
                    <a:pt x="2622" y="3651"/>
                    <a:pt x="3148" y="3651"/>
                  </a:cubicBezTo>
                  <a:cubicBezTo>
                    <a:pt x="3584" y="3651"/>
                    <a:pt x="3958" y="3502"/>
                    <a:pt x="4185" y="3199"/>
                  </a:cubicBezTo>
                  <a:cubicBezTo>
                    <a:pt x="4666" y="2530"/>
                    <a:pt x="4248" y="1400"/>
                    <a:pt x="3244" y="626"/>
                  </a:cubicBezTo>
                  <a:cubicBezTo>
                    <a:pt x="2681" y="212"/>
                    <a:pt x="2063" y="1"/>
                    <a:pt x="15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2" name="Google Shape;442;p17"/>
            <p:cNvSpPr/>
            <p:nvPr/>
          </p:nvSpPr>
          <p:spPr>
            <a:xfrm>
              <a:off x="3019075" y="2415850"/>
              <a:ext cx="109875" cy="84050"/>
            </a:xfrm>
            <a:custGeom>
              <a:rect b="b" l="l" r="r" t="t"/>
              <a:pathLst>
                <a:path extrusionOk="0" h="3362" w="4395">
                  <a:moveTo>
                    <a:pt x="1251" y="1"/>
                  </a:moveTo>
                  <a:cubicBezTo>
                    <a:pt x="891" y="1"/>
                    <a:pt x="593" y="116"/>
                    <a:pt x="419" y="352"/>
                  </a:cubicBezTo>
                  <a:cubicBezTo>
                    <a:pt x="0" y="917"/>
                    <a:pt x="439" y="1984"/>
                    <a:pt x="1423" y="2716"/>
                  </a:cubicBezTo>
                  <a:cubicBezTo>
                    <a:pt x="1993" y="3141"/>
                    <a:pt x="2613" y="3362"/>
                    <a:pt x="3115" y="3362"/>
                  </a:cubicBezTo>
                  <a:cubicBezTo>
                    <a:pt x="3478" y="3362"/>
                    <a:pt x="3779" y="3246"/>
                    <a:pt x="3955" y="3009"/>
                  </a:cubicBezTo>
                  <a:cubicBezTo>
                    <a:pt x="4394" y="2444"/>
                    <a:pt x="3934" y="1398"/>
                    <a:pt x="2950" y="666"/>
                  </a:cubicBezTo>
                  <a:cubicBezTo>
                    <a:pt x="2377" y="226"/>
                    <a:pt x="1754" y="1"/>
                    <a:pt x="125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3" name="Google Shape;443;p17"/>
            <p:cNvSpPr/>
            <p:nvPr/>
          </p:nvSpPr>
          <p:spPr>
            <a:xfrm>
              <a:off x="2954200" y="2522225"/>
              <a:ext cx="98900" cy="74225"/>
            </a:xfrm>
            <a:custGeom>
              <a:rect b="b" l="l" r="r" t="t"/>
              <a:pathLst>
                <a:path extrusionOk="0" h="2969" w="3956">
                  <a:moveTo>
                    <a:pt x="995" y="1"/>
                  </a:moveTo>
                  <a:cubicBezTo>
                    <a:pt x="712" y="1"/>
                    <a:pt x="484" y="85"/>
                    <a:pt x="356" y="261"/>
                  </a:cubicBezTo>
                  <a:cubicBezTo>
                    <a:pt x="1" y="742"/>
                    <a:pt x="440" y="1662"/>
                    <a:pt x="1340" y="2332"/>
                  </a:cubicBezTo>
                  <a:cubicBezTo>
                    <a:pt x="1896" y="2746"/>
                    <a:pt x="2493" y="2968"/>
                    <a:pt x="2952" y="2968"/>
                  </a:cubicBezTo>
                  <a:cubicBezTo>
                    <a:pt x="3234" y="2968"/>
                    <a:pt x="3464" y="2884"/>
                    <a:pt x="3599" y="2709"/>
                  </a:cubicBezTo>
                  <a:cubicBezTo>
                    <a:pt x="3955" y="2227"/>
                    <a:pt x="3495" y="1307"/>
                    <a:pt x="2616" y="637"/>
                  </a:cubicBezTo>
                  <a:cubicBezTo>
                    <a:pt x="2059" y="223"/>
                    <a:pt x="1454" y="1"/>
                    <a:pt x="9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4" name="Google Shape;444;p17"/>
            <p:cNvSpPr/>
            <p:nvPr/>
          </p:nvSpPr>
          <p:spPr>
            <a:xfrm>
              <a:off x="2875225" y="2646550"/>
              <a:ext cx="97300" cy="75350"/>
            </a:xfrm>
            <a:custGeom>
              <a:rect b="b" l="l" r="r" t="t"/>
              <a:pathLst>
                <a:path extrusionOk="0" h="3014" w="3892">
                  <a:moveTo>
                    <a:pt x="1247" y="1"/>
                  </a:moveTo>
                  <a:cubicBezTo>
                    <a:pt x="894" y="1"/>
                    <a:pt x="596" y="118"/>
                    <a:pt x="419" y="351"/>
                  </a:cubicBezTo>
                  <a:cubicBezTo>
                    <a:pt x="0" y="895"/>
                    <a:pt x="377" y="1858"/>
                    <a:pt x="1214" y="2485"/>
                  </a:cubicBezTo>
                  <a:cubicBezTo>
                    <a:pt x="1688" y="2833"/>
                    <a:pt x="2208" y="3013"/>
                    <a:pt x="2648" y="3013"/>
                  </a:cubicBezTo>
                  <a:cubicBezTo>
                    <a:pt x="3004" y="3013"/>
                    <a:pt x="3307" y="2896"/>
                    <a:pt x="3494" y="2653"/>
                  </a:cubicBezTo>
                  <a:cubicBezTo>
                    <a:pt x="3892" y="2130"/>
                    <a:pt x="3536" y="1167"/>
                    <a:pt x="2678" y="539"/>
                  </a:cubicBezTo>
                  <a:cubicBezTo>
                    <a:pt x="2203" y="180"/>
                    <a:pt x="1684" y="1"/>
                    <a:pt x="124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45" name="Google Shape;445;p17"/>
          <p:cNvSpPr txBox="1"/>
          <p:nvPr>
            <p:ph type="title"/>
          </p:nvPr>
        </p:nvSpPr>
        <p:spPr>
          <a:xfrm>
            <a:off x="720000" y="387600"/>
            <a:ext cx="7704000" cy="5922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Fredoka One"/>
              <a:buNone/>
              <a:defRPr sz="32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/>
        </p:txBody>
      </p:sp>
      <p:sp>
        <p:nvSpPr>
          <p:cNvPr id="446" name="Google Shape;446;p17"/>
          <p:cNvSpPr txBox="1"/>
          <p:nvPr>
            <p:ph hasCustomPrompt="1" idx="2" type="title"/>
          </p:nvPr>
        </p:nvSpPr>
        <p:spPr>
          <a:xfrm>
            <a:off x="4345736" y="1608337"/>
            <a:ext cx="768000" cy="52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solidFill>
                  <a:schemeClr val="accent2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447" name="Google Shape;447;p17"/>
          <p:cNvSpPr txBox="1"/>
          <p:nvPr>
            <p:ph idx="1" type="subTitle"/>
          </p:nvPr>
        </p:nvSpPr>
        <p:spPr>
          <a:xfrm>
            <a:off x="5303214" y="1394116"/>
            <a:ext cx="2832600" cy="371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9pPr>
          </a:lstStyle>
          <a:p/>
        </p:txBody>
      </p:sp>
      <p:sp>
        <p:nvSpPr>
          <p:cNvPr id="448" name="Google Shape;448;p17"/>
          <p:cNvSpPr txBox="1"/>
          <p:nvPr>
            <p:ph idx="3" type="subTitle"/>
          </p:nvPr>
        </p:nvSpPr>
        <p:spPr>
          <a:xfrm>
            <a:off x="5303214" y="1742761"/>
            <a:ext cx="2832600" cy="699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449" name="Google Shape;449;p17"/>
          <p:cNvSpPr txBox="1"/>
          <p:nvPr>
            <p:ph hasCustomPrompt="1" idx="4" type="title"/>
          </p:nvPr>
        </p:nvSpPr>
        <p:spPr>
          <a:xfrm>
            <a:off x="4345736" y="2667548"/>
            <a:ext cx="768000" cy="52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solidFill>
                  <a:schemeClr val="accent2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450" name="Google Shape;450;p17"/>
          <p:cNvSpPr txBox="1"/>
          <p:nvPr>
            <p:ph idx="5" type="subTitle"/>
          </p:nvPr>
        </p:nvSpPr>
        <p:spPr>
          <a:xfrm>
            <a:off x="5303214" y="2453327"/>
            <a:ext cx="2832600" cy="371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9pPr>
          </a:lstStyle>
          <a:p/>
        </p:txBody>
      </p:sp>
      <p:sp>
        <p:nvSpPr>
          <p:cNvPr id="451" name="Google Shape;451;p17"/>
          <p:cNvSpPr txBox="1"/>
          <p:nvPr>
            <p:ph idx="6" type="subTitle"/>
          </p:nvPr>
        </p:nvSpPr>
        <p:spPr>
          <a:xfrm>
            <a:off x="5303214" y="2801972"/>
            <a:ext cx="2832600" cy="699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452" name="Google Shape;452;p17"/>
          <p:cNvSpPr txBox="1"/>
          <p:nvPr>
            <p:ph hasCustomPrompt="1" idx="7" type="title"/>
          </p:nvPr>
        </p:nvSpPr>
        <p:spPr>
          <a:xfrm>
            <a:off x="4345736" y="3726759"/>
            <a:ext cx="768000" cy="52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solidFill>
                  <a:schemeClr val="accent2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453" name="Google Shape;453;p17"/>
          <p:cNvSpPr txBox="1"/>
          <p:nvPr>
            <p:ph idx="8" type="subTitle"/>
          </p:nvPr>
        </p:nvSpPr>
        <p:spPr>
          <a:xfrm>
            <a:off x="5303214" y="3512538"/>
            <a:ext cx="2832600" cy="371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9pPr>
          </a:lstStyle>
          <a:p/>
        </p:txBody>
      </p:sp>
      <p:sp>
        <p:nvSpPr>
          <p:cNvPr id="454" name="Google Shape;454;p17"/>
          <p:cNvSpPr txBox="1"/>
          <p:nvPr>
            <p:ph idx="9" type="subTitle"/>
          </p:nvPr>
        </p:nvSpPr>
        <p:spPr>
          <a:xfrm>
            <a:off x="5303214" y="3861183"/>
            <a:ext cx="2832600" cy="699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umns 1">
  <p:cSld name="CUSTOM_2_2_1">
    <p:spTree>
      <p:nvGrpSpPr>
        <p:cNvPr id="455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p18"/>
          <p:cNvSpPr/>
          <p:nvPr/>
        </p:nvSpPr>
        <p:spPr>
          <a:xfrm flipH="1">
            <a:off x="7552145" y="-1288635"/>
            <a:ext cx="3047850" cy="2766025"/>
          </a:xfrm>
          <a:custGeom>
            <a:rect b="b" l="l" r="r" t="t"/>
            <a:pathLst>
              <a:path extrusionOk="0" h="110641" w="121914">
                <a:moveTo>
                  <a:pt x="87840" y="1"/>
                </a:moveTo>
                <a:cubicBezTo>
                  <a:pt x="74049" y="1"/>
                  <a:pt x="57089" y="3661"/>
                  <a:pt x="39690" y="9861"/>
                </a:cubicBezTo>
                <a:cubicBezTo>
                  <a:pt x="1" y="23985"/>
                  <a:pt x="7652" y="110641"/>
                  <a:pt x="50764" y="110641"/>
                </a:cubicBezTo>
                <a:cubicBezTo>
                  <a:pt x="54721" y="110641"/>
                  <a:pt x="58977" y="109911"/>
                  <a:pt x="63522" y="108327"/>
                </a:cubicBezTo>
                <a:cubicBezTo>
                  <a:pt x="72812" y="105189"/>
                  <a:pt x="80596" y="97761"/>
                  <a:pt x="84090" y="88576"/>
                </a:cubicBezTo>
                <a:cubicBezTo>
                  <a:pt x="86245" y="82863"/>
                  <a:pt x="86810" y="76670"/>
                  <a:pt x="88149" y="70707"/>
                </a:cubicBezTo>
                <a:cubicBezTo>
                  <a:pt x="89509" y="64744"/>
                  <a:pt x="91916" y="58655"/>
                  <a:pt x="96728" y="54889"/>
                </a:cubicBezTo>
                <a:cubicBezTo>
                  <a:pt x="99887" y="52440"/>
                  <a:pt x="103800" y="51206"/>
                  <a:pt x="107232" y="49135"/>
                </a:cubicBezTo>
                <a:cubicBezTo>
                  <a:pt x="114492" y="44782"/>
                  <a:pt x="119012" y="36497"/>
                  <a:pt x="119346" y="28106"/>
                </a:cubicBezTo>
                <a:cubicBezTo>
                  <a:pt x="121914" y="8133"/>
                  <a:pt x="108397" y="1"/>
                  <a:pt x="87840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7" name="Google Shape;457;p18"/>
          <p:cNvSpPr/>
          <p:nvPr/>
        </p:nvSpPr>
        <p:spPr>
          <a:xfrm>
            <a:off x="8027102" y="3796438"/>
            <a:ext cx="1736391" cy="1806087"/>
          </a:xfrm>
          <a:custGeom>
            <a:rect b="b" l="l" r="r" t="t"/>
            <a:pathLst>
              <a:path extrusionOk="0" h="60379" w="58049">
                <a:moveTo>
                  <a:pt x="35177" y="1"/>
                </a:moveTo>
                <a:cubicBezTo>
                  <a:pt x="30556" y="857"/>
                  <a:pt x="26065" y="2285"/>
                  <a:pt x="21833" y="4284"/>
                </a:cubicBezTo>
                <a:cubicBezTo>
                  <a:pt x="21314" y="4492"/>
                  <a:pt x="20795" y="4778"/>
                  <a:pt x="20535" y="5245"/>
                </a:cubicBezTo>
                <a:cubicBezTo>
                  <a:pt x="20276" y="5738"/>
                  <a:pt x="20327" y="6309"/>
                  <a:pt x="20405" y="6828"/>
                </a:cubicBezTo>
                <a:cubicBezTo>
                  <a:pt x="21184" y="12540"/>
                  <a:pt x="22508" y="18147"/>
                  <a:pt x="24377" y="23573"/>
                </a:cubicBezTo>
                <a:cubicBezTo>
                  <a:pt x="21340" y="18251"/>
                  <a:pt x="19263" y="12488"/>
                  <a:pt x="18173" y="6465"/>
                </a:cubicBezTo>
                <a:cubicBezTo>
                  <a:pt x="18043" y="5868"/>
                  <a:pt x="17835" y="5115"/>
                  <a:pt x="17238" y="4985"/>
                </a:cubicBezTo>
                <a:cubicBezTo>
                  <a:pt x="17175" y="4970"/>
                  <a:pt x="17112" y="4963"/>
                  <a:pt x="17051" y="4963"/>
                </a:cubicBezTo>
                <a:cubicBezTo>
                  <a:pt x="16580" y="4963"/>
                  <a:pt x="16155" y="5371"/>
                  <a:pt x="15810" y="5738"/>
                </a:cubicBezTo>
                <a:cubicBezTo>
                  <a:pt x="13058" y="8853"/>
                  <a:pt x="10462" y="12046"/>
                  <a:pt x="7996" y="15395"/>
                </a:cubicBezTo>
                <a:cubicBezTo>
                  <a:pt x="6984" y="16719"/>
                  <a:pt x="5971" y="18329"/>
                  <a:pt x="6413" y="19964"/>
                </a:cubicBezTo>
                <a:cubicBezTo>
                  <a:pt x="6672" y="21003"/>
                  <a:pt x="7529" y="21782"/>
                  <a:pt x="8308" y="22509"/>
                </a:cubicBezTo>
                <a:cubicBezTo>
                  <a:pt x="12383" y="26429"/>
                  <a:pt x="15862" y="30894"/>
                  <a:pt x="18640" y="35826"/>
                </a:cubicBezTo>
                <a:cubicBezTo>
                  <a:pt x="13552" y="32711"/>
                  <a:pt x="10410" y="27311"/>
                  <a:pt x="6620" y="22716"/>
                </a:cubicBezTo>
                <a:cubicBezTo>
                  <a:pt x="6137" y="22131"/>
                  <a:pt x="5529" y="21521"/>
                  <a:pt x="4797" y="21521"/>
                </a:cubicBezTo>
                <a:cubicBezTo>
                  <a:pt x="4781" y="21521"/>
                  <a:pt x="4766" y="21522"/>
                  <a:pt x="4751" y="21522"/>
                </a:cubicBezTo>
                <a:cubicBezTo>
                  <a:pt x="3816" y="21574"/>
                  <a:pt x="3271" y="22535"/>
                  <a:pt x="2882" y="23365"/>
                </a:cubicBezTo>
                <a:cubicBezTo>
                  <a:pt x="1454" y="26403"/>
                  <a:pt x="0" y="29726"/>
                  <a:pt x="545" y="32997"/>
                </a:cubicBezTo>
                <a:cubicBezTo>
                  <a:pt x="5140" y="37540"/>
                  <a:pt x="10047" y="41797"/>
                  <a:pt x="15187" y="45743"/>
                </a:cubicBezTo>
                <a:cubicBezTo>
                  <a:pt x="9606" y="45016"/>
                  <a:pt x="5452" y="40447"/>
                  <a:pt x="1817" y="36190"/>
                </a:cubicBezTo>
                <a:cubicBezTo>
                  <a:pt x="1272" y="38500"/>
                  <a:pt x="961" y="40863"/>
                  <a:pt x="909" y="43251"/>
                </a:cubicBezTo>
                <a:cubicBezTo>
                  <a:pt x="857" y="45068"/>
                  <a:pt x="987" y="46912"/>
                  <a:pt x="1584" y="48625"/>
                </a:cubicBezTo>
                <a:cubicBezTo>
                  <a:pt x="2233" y="50390"/>
                  <a:pt x="3401" y="51922"/>
                  <a:pt x="4517" y="53428"/>
                </a:cubicBezTo>
                <a:lnTo>
                  <a:pt x="7711" y="57685"/>
                </a:lnTo>
                <a:cubicBezTo>
                  <a:pt x="8660" y="58975"/>
                  <a:pt x="9905" y="60378"/>
                  <a:pt x="11447" y="60378"/>
                </a:cubicBezTo>
                <a:cubicBezTo>
                  <a:pt x="11550" y="60378"/>
                  <a:pt x="11655" y="60372"/>
                  <a:pt x="11760" y="60359"/>
                </a:cubicBezTo>
                <a:cubicBezTo>
                  <a:pt x="12877" y="60229"/>
                  <a:pt x="13759" y="59295"/>
                  <a:pt x="14227" y="58282"/>
                </a:cubicBezTo>
                <a:cubicBezTo>
                  <a:pt x="14668" y="57244"/>
                  <a:pt x="14772" y="56102"/>
                  <a:pt x="14876" y="55011"/>
                </a:cubicBezTo>
                <a:cubicBezTo>
                  <a:pt x="16278" y="41979"/>
                  <a:pt x="21781" y="29206"/>
                  <a:pt x="31283" y="20198"/>
                </a:cubicBezTo>
                <a:lnTo>
                  <a:pt x="31283" y="20198"/>
                </a:lnTo>
                <a:cubicBezTo>
                  <a:pt x="22716" y="30297"/>
                  <a:pt x="17394" y="42706"/>
                  <a:pt x="15966" y="55868"/>
                </a:cubicBezTo>
                <a:cubicBezTo>
                  <a:pt x="15888" y="56621"/>
                  <a:pt x="15914" y="57581"/>
                  <a:pt x="16641" y="57919"/>
                </a:cubicBezTo>
                <a:cubicBezTo>
                  <a:pt x="16798" y="57975"/>
                  <a:pt x="16965" y="58002"/>
                  <a:pt x="17131" y="58002"/>
                </a:cubicBezTo>
                <a:cubicBezTo>
                  <a:pt x="17349" y="58002"/>
                  <a:pt x="17566" y="57955"/>
                  <a:pt x="17757" y="57867"/>
                </a:cubicBezTo>
                <a:cubicBezTo>
                  <a:pt x="19523" y="57270"/>
                  <a:pt x="20821" y="55712"/>
                  <a:pt x="21600" y="54025"/>
                </a:cubicBezTo>
                <a:cubicBezTo>
                  <a:pt x="22378" y="52311"/>
                  <a:pt x="22716" y="50468"/>
                  <a:pt x="23105" y="48651"/>
                </a:cubicBezTo>
                <a:cubicBezTo>
                  <a:pt x="24715" y="41460"/>
                  <a:pt x="27596" y="34632"/>
                  <a:pt x="30452" y="27882"/>
                </a:cubicBezTo>
                <a:lnTo>
                  <a:pt x="30452" y="27882"/>
                </a:lnTo>
                <a:cubicBezTo>
                  <a:pt x="26947" y="30946"/>
                  <a:pt x="23988" y="34606"/>
                  <a:pt x="21729" y="38682"/>
                </a:cubicBezTo>
                <a:cubicBezTo>
                  <a:pt x="22820" y="35281"/>
                  <a:pt x="24663" y="32166"/>
                  <a:pt x="27103" y="29544"/>
                </a:cubicBezTo>
                <a:cubicBezTo>
                  <a:pt x="28401" y="28142"/>
                  <a:pt x="29881" y="26870"/>
                  <a:pt x="30738" y="25183"/>
                </a:cubicBezTo>
                <a:cubicBezTo>
                  <a:pt x="31283" y="24092"/>
                  <a:pt x="31543" y="22846"/>
                  <a:pt x="32062" y="21756"/>
                </a:cubicBezTo>
                <a:cubicBezTo>
                  <a:pt x="33048" y="19757"/>
                  <a:pt x="34891" y="18355"/>
                  <a:pt x="36709" y="17083"/>
                </a:cubicBezTo>
                <a:cubicBezTo>
                  <a:pt x="43069" y="12670"/>
                  <a:pt x="50312" y="8905"/>
                  <a:pt x="58048" y="8879"/>
                </a:cubicBezTo>
                <a:cubicBezTo>
                  <a:pt x="57691" y="8343"/>
                  <a:pt x="57068" y="8200"/>
                  <a:pt x="56392" y="8200"/>
                </a:cubicBezTo>
                <a:cubicBezTo>
                  <a:pt x="55889" y="8200"/>
                  <a:pt x="55357" y="8279"/>
                  <a:pt x="54881" y="8334"/>
                </a:cubicBezTo>
                <a:cubicBezTo>
                  <a:pt x="54517" y="8383"/>
                  <a:pt x="54152" y="8406"/>
                  <a:pt x="53788" y="8406"/>
                </a:cubicBezTo>
                <a:cubicBezTo>
                  <a:pt x="51457" y="8406"/>
                  <a:pt x="49155" y="7461"/>
                  <a:pt x="47067" y="6361"/>
                </a:cubicBezTo>
                <a:cubicBezTo>
                  <a:pt x="44653" y="5063"/>
                  <a:pt x="42342" y="3531"/>
                  <a:pt x="39746" y="2727"/>
                </a:cubicBezTo>
                <a:cubicBezTo>
                  <a:pt x="39410" y="2624"/>
                  <a:pt x="39049" y="2539"/>
                  <a:pt x="38706" y="2539"/>
                </a:cubicBezTo>
                <a:cubicBezTo>
                  <a:pt x="38439" y="2539"/>
                  <a:pt x="38182" y="2590"/>
                  <a:pt x="37955" y="2727"/>
                </a:cubicBezTo>
                <a:cubicBezTo>
                  <a:pt x="37228" y="3142"/>
                  <a:pt x="37098" y="4103"/>
                  <a:pt x="37072" y="4933"/>
                </a:cubicBezTo>
                <a:lnTo>
                  <a:pt x="36527" y="15162"/>
                </a:lnTo>
                <a:cubicBezTo>
                  <a:pt x="35670" y="10151"/>
                  <a:pt x="35229" y="5063"/>
                  <a:pt x="3517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8" name="Google Shape;458;p18"/>
          <p:cNvSpPr/>
          <p:nvPr/>
        </p:nvSpPr>
        <p:spPr>
          <a:xfrm rot="-5400000">
            <a:off x="7068475" y="3931613"/>
            <a:ext cx="2130050" cy="2399875"/>
          </a:xfrm>
          <a:custGeom>
            <a:rect b="b" l="l" r="r" t="t"/>
            <a:pathLst>
              <a:path extrusionOk="0" h="95995" w="85202">
                <a:moveTo>
                  <a:pt x="51731" y="0"/>
                </a:moveTo>
                <a:cubicBezTo>
                  <a:pt x="49973" y="0"/>
                  <a:pt x="48150" y="170"/>
                  <a:pt x="46304" y="520"/>
                </a:cubicBezTo>
                <a:cubicBezTo>
                  <a:pt x="39776" y="1776"/>
                  <a:pt x="34169" y="4454"/>
                  <a:pt x="28749" y="7069"/>
                </a:cubicBezTo>
                <a:cubicBezTo>
                  <a:pt x="24837" y="8953"/>
                  <a:pt x="20777" y="10898"/>
                  <a:pt x="16404" y="12279"/>
                </a:cubicBezTo>
                <a:cubicBezTo>
                  <a:pt x="14851" y="12770"/>
                  <a:pt x="10912" y="13890"/>
                  <a:pt x="7336" y="13890"/>
                </a:cubicBezTo>
                <a:cubicBezTo>
                  <a:pt x="5420" y="13890"/>
                  <a:pt x="3608" y="13568"/>
                  <a:pt x="2323" y="12656"/>
                </a:cubicBezTo>
                <a:cubicBezTo>
                  <a:pt x="1172" y="11840"/>
                  <a:pt x="565" y="10585"/>
                  <a:pt x="523" y="8953"/>
                </a:cubicBezTo>
                <a:lnTo>
                  <a:pt x="0" y="8973"/>
                </a:lnTo>
                <a:cubicBezTo>
                  <a:pt x="42" y="10773"/>
                  <a:pt x="733" y="12154"/>
                  <a:pt x="2030" y="13074"/>
                </a:cubicBezTo>
                <a:cubicBezTo>
                  <a:pt x="3404" y="14055"/>
                  <a:pt x="5327" y="14397"/>
                  <a:pt x="7344" y="14397"/>
                </a:cubicBezTo>
                <a:cubicBezTo>
                  <a:pt x="11009" y="14397"/>
                  <a:pt x="14985" y="13267"/>
                  <a:pt x="16551" y="12782"/>
                </a:cubicBezTo>
                <a:cubicBezTo>
                  <a:pt x="20966" y="11380"/>
                  <a:pt x="25046" y="9434"/>
                  <a:pt x="28979" y="7551"/>
                </a:cubicBezTo>
                <a:cubicBezTo>
                  <a:pt x="34378" y="4956"/>
                  <a:pt x="39943" y="2278"/>
                  <a:pt x="46409" y="1043"/>
                </a:cubicBezTo>
                <a:cubicBezTo>
                  <a:pt x="48222" y="700"/>
                  <a:pt x="50014" y="533"/>
                  <a:pt x="51743" y="533"/>
                </a:cubicBezTo>
                <a:cubicBezTo>
                  <a:pt x="57494" y="533"/>
                  <a:pt x="62540" y="2379"/>
                  <a:pt x="65324" y="5709"/>
                </a:cubicBezTo>
                <a:cubicBezTo>
                  <a:pt x="68086" y="9015"/>
                  <a:pt x="68483" y="13535"/>
                  <a:pt x="66475" y="18787"/>
                </a:cubicBezTo>
                <a:cubicBezTo>
                  <a:pt x="63650" y="26194"/>
                  <a:pt x="59130" y="32659"/>
                  <a:pt x="54778" y="38894"/>
                </a:cubicBezTo>
                <a:cubicBezTo>
                  <a:pt x="52498" y="42158"/>
                  <a:pt x="50133" y="45548"/>
                  <a:pt x="48020" y="49021"/>
                </a:cubicBezTo>
                <a:cubicBezTo>
                  <a:pt x="44107" y="55508"/>
                  <a:pt x="42622" y="61534"/>
                  <a:pt x="43626" y="66911"/>
                </a:cubicBezTo>
                <a:cubicBezTo>
                  <a:pt x="46179" y="80595"/>
                  <a:pt x="61348" y="86516"/>
                  <a:pt x="73547" y="91287"/>
                </a:cubicBezTo>
                <a:cubicBezTo>
                  <a:pt x="75681" y="92124"/>
                  <a:pt x="77731" y="92919"/>
                  <a:pt x="79615" y="93714"/>
                </a:cubicBezTo>
                <a:cubicBezTo>
                  <a:pt x="79949" y="93861"/>
                  <a:pt x="80389" y="94112"/>
                  <a:pt x="80912" y="94363"/>
                </a:cubicBezTo>
                <a:cubicBezTo>
                  <a:pt x="82314" y="95095"/>
                  <a:pt x="84029" y="95974"/>
                  <a:pt x="85180" y="95974"/>
                </a:cubicBezTo>
                <a:lnTo>
                  <a:pt x="85201" y="95995"/>
                </a:lnTo>
                <a:lnTo>
                  <a:pt x="85201" y="95472"/>
                </a:lnTo>
                <a:lnTo>
                  <a:pt x="85159" y="95472"/>
                </a:lnTo>
                <a:cubicBezTo>
                  <a:pt x="84155" y="95472"/>
                  <a:pt x="82418" y="94551"/>
                  <a:pt x="81142" y="93902"/>
                </a:cubicBezTo>
                <a:cubicBezTo>
                  <a:pt x="80619" y="93630"/>
                  <a:pt x="80159" y="93400"/>
                  <a:pt x="79803" y="93233"/>
                </a:cubicBezTo>
                <a:cubicBezTo>
                  <a:pt x="77920" y="92438"/>
                  <a:pt x="75890" y="91643"/>
                  <a:pt x="73735" y="90806"/>
                </a:cubicBezTo>
                <a:cubicBezTo>
                  <a:pt x="61662" y="86077"/>
                  <a:pt x="46618" y="80218"/>
                  <a:pt x="44128" y="66806"/>
                </a:cubicBezTo>
                <a:cubicBezTo>
                  <a:pt x="43166" y="61554"/>
                  <a:pt x="44609" y="55675"/>
                  <a:pt x="48459" y="49293"/>
                </a:cubicBezTo>
                <a:cubicBezTo>
                  <a:pt x="50573" y="45820"/>
                  <a:pt x="52916" y="42451"/>
                  <a:pt x="55197" y="39187"/>
                </a:cubicBezTo>
                <a:cubicBezTo>
                  <a:pt x="59591" y="32910"/>
                  <a:pt x="64110" y="26424"/>
                  <a:pt x="66956" y="18975"/>
                </a:cubicBezTo>
                <a:cubicBezTo>
                  <a:pt x="69048" y="13514"/>
                  <a:pt x="68609" y="8806"/>
                  <a:pt x="65721" y="5375"/>
                </a:cubicBezTo>
                <a:cubicBezTo>
                  <a:pt x="62834" y="1923"/>
                  <a:pt x="57647" y="0"/>
                  <a:pt x="5173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9" name="Google Shape;459;p18"/>
          <p:cNvSpPr/>
          <p:nvPr/>
        </p:nvSpPr>
        <p:spPr>
          <a:xfrm flipH="1">
            <a:off x="-739950" y="4255500"/>
            <a:ext cx="4253943" cy="887963"/>
          </a:xfrm>
          <a:custGeom>
            <a:rect b="b" l="l" r="r" t="t"/>
            <a:pathLst>
              <a:path extrusionOk="0" h="39221" w="187895">
                <a:moveTo>
                  <a:pt x="127416" y="0"/>
                </a:moveTo>
                <a:cubicBezTo>
                  <a:pt x="122449" y="0"/>
                  <a:pt x="117558" y="785"/>
                  <a:pt x="113093" y="2667"/>
                </a:cubicBezTo>
                <a:cubicBezTo>
                  <a:pt x="104347" y="6350"/>
                  <a:pt x="98258" y="13799"/>
                  <a:pt x="89219" y="16979"/>
                </a:cubicBezTo>
                <a:cubicBezTo>
                  <a:pt x="85577" y="18261"/>
                  <a:pt x="81839" y="18749"/>
                  <a:pt x="78033" y="18749"/>
                </a:cubicBezTo>
                <a:cubicBezTo>
                  <a:pt x="66315" y="18749"/>
                  <a:pt x="53962" y="14125"/>
                  <a:pt x="41848" y="13841"/>
                </a:cubicBezTo>
                <a:cubicBezTo>
                  <a:pt x="41465" y="13831"/>
                  <a:pt x="41082" y="13827"/>
                  <a:pt x="40699" y="13827"/>
                </a:cubicBezTo>
                <a:cubicBezTo>
                  <a:pt x="27423" y="13827"/>
                  <a:pt x="14293" y="19439"/>
                  <a:pt x="6362" y="28550"/>
                </a:cubicBezTo>
                <a:cubicBezTo>
                  <a:pt x="3600" y="31689"/>
                  <a:pt x="1445" y="35308"/>
                  <a:pt x="1" y="39221"/>
                </a:cubicBezTo>
                <a:lnTo>
                  <a:pt x="187894" y="39221"/>
                </a:lnTo>
                <a:cubicBezTo>
                  <a:pt x="186325" y="35559"/>
                  <a:pt x="184379" y="32065"/>
                  <a:pt x="182078" y="28822"/>
                </a:cubicBezTo>
                <a:cubicBezTo>
                  <a:pt x="173394" y="16498"/>
                  <a:pt x="159459" y="6957"/>
                  <a:pt x="143474" y="2395"/>
                </a:cubicBezTo>
                <a:cubicBezTo>
                  <a:pt x="138334" y="933"/>
                  <a:pt x="132830" y="0"/>
                  <a:pt x="12741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0" name="Google Shape;460;p18"/>
          <p:cNvSpPr/>
          <p:nvPr/>
        </p:nvSpPr>
        <p:spPr>
          <a:xfrm>
            <a:off x="2851600" y="4608575"/>
            <a:ext cx="662390" cy="592204"/>
          </a:xfrm>
          <a:custGeom>
            <a:rect b="b" l="l" r="r" t="t"/>
            <a:pathLst>
              <a:path extrusionOk="0" h="20073" w="22452">
                <a:moveTo>
                  <a:pt x="16484" y="499"/>
                </a:moveTo>
                <a:cubicBezTo>
                  <a:pt x="16415" y="499"/>
                  <a:pt x="16347" y="500"/>
                  <a:pt x="16279" y="502"/>
                </a:cubicBezTo>
                <a:cubicBezTo>
                  <a:pt x="11823" y="607"/>
                  <a:pt x="754" y="0"/>
                  <a:pt x="273" y="6528"/>
                </a:cubicBezTo>
                <a:cubicBezTo>
                  <a:pt x="1" y="10567"/>
                  <a:pt x="3098" y="15002"/>
                  <a:pt x="6152" y="17388"/>
                </a:cubicBezTo>
                <a:cubicBezTo>
                  <a:pt x="8014" y="18844"/>
                  <a:pt x="10461" y="20073"/>
                  <a:pt x="12891" y="20073"/>
                </a:cubicBezTo>
                <a:cubicBezTo>
                  <a:pt x="13219" y="20073"/>
                  <a:pt x="13547" y="20050"/>
                  <a:pt x="13873" y="20003"/>
                </a:cubicBezTo>
                <a:cubicBezTo>
                  <a:pt x="15171" y="19815"/>
                  <a:pt x="16342" y="19166"/>
                  <a:pt x="17221" y="18204"/>
                </a:cubicBezTo>
                <a:cubicBezTo>
                  <a:pt x="18309" y="17053"/>
                  <a:pt x="19062" y="15546"/>
                  <a:pt x="19648" y="14082"/>
                </a:cubicBezTo>
                <a:cubicBezTo>
                  <a:pt x="20883" y="10943"/>
                  <a:pt x="22452" y="6800"/>
                  <a:pt x="21322" y="3453"/>
                </a:cubicBezTo>
                <a:cubicBezTo>
                  <a:pt x="20613" y="1408"/>
                  <a:pt x="18514" y="499"/>
                  <a:pt x="16484" y="499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61" name="Google Shape;461;p18"/>
          <p:cNvGrpSpPr/>
          <p:nvPr/>
        </p:nvGrpSpPr>
        <p:grpSpPr>
          <a:xfrm>
            <a:off x="183024" y="4066525"/>
            <a:ext cx="539339" cy="592200"/>
            <a:chOff x="4576800" y="1228300"/>
            <a:chExt cx="349200" cy="383425"/>
          </a:xfrm>
        </p:grpSpPr>
        <p:sp>
          <p:nvSpPr>
            <p:cNvPr id="462" name="Google Shape;462;p18"/>
            <p:cNvSpPr/>
            <p:nvPr/>
          </p:nvSpPr>
          <p:spPr>
            <a:xfrm>
              <a:off x="4735175" y="1400525"/>
              <a:ext cx="40900" cy="41800"/>
            </a:xfrm>
            <a:custGeom>
              <a:rect b="b" l="l" r="r" t="t"/>
              <a:pathLst>
                <a:path extrusionOk="0" h="1672" w="1636">
                  <a:moveTo>
                    <a:pt x="815" y="0"/>
                  </a:moveTo>
                  <a:cubicBezTo>
                    <a:pt x="784" y="0"/>
                    <a:pt x="755" y="3"/>
                    <a:pt x="727" y="10"/>
                  </a:cubicBezTo>
                  <a:lnTo>
                    <a:pt x="519" y="62"/>
                  </a:lnTo>
                  <a:cubicBezTo>
                    <a:pt x="389" y="114"/>
                    <a:pt x="286" y="192"/>
                    <a:pt x="182" y="296"/>
                  </a:cubicBezTo>
                  <a:lnTo>
                    <a:pt x="78" y="478"/>
                  </a:lnTo>
                  <a:cubicBezTo>
                    <a:pt x="26" y="608"/>
                    <a:pt x="0" y="737"/>
                    <a:pt x="0" y="893"/>
                  </a:cubicBezTo>
                  <a:lnTo>
                    <a:pt x="0" y="945"/>
                  </a:lnTo>
                  <a:cubicBezTo>
                    <a:pt x="0" y="1049"/>
                    <a:pt x="52" y="1153"/>
                    <a:pt x="104" y="1231"/>
                  </a:cubicBezTo>
                  <a:cubicBezTo>
                    <a:pt x="130" y="1334"/>
                    <a:pt x="208" y="1412"/>
                    <a:pt x="286" y="1490"/>
                  </a:cubicBezTo>
                  <a:cubicBezTo>
                    <a:pt x="364" y="1542"/>
                    <a:pt x="467" y="1594"/>
                    <a:pt x="571" y="1620"/>
                  </a:cubicBezTo>
                  <a:cubicBezTo>
                    <a:pt x="675" y="1672"/>
                    <a:pt x="779" y="1672"/>
                    <a:pt x="883" y="1672"/>
                  </a:cubicBezTo>
                  <a:lnTo>
                    <a:pt x="1090" y="1620"/>
                  </a:lnTo>
                  <a:cubicBezTo>
                    <a:pt x="1220" y="1568"/>
                    <a:pt x="1350" y="1490"/>
                    <a:pt x="1428" y="1386"/>
                  </a:cubicBezTo>
                  <a:lnTo>
                    <a:pt x="1532" y="1205"/>
                  </a:lnTo>
                  <a:cubicBezTo>
                    <a:pt x="1610" y="1075"/>
                    <a:pt x="1636" y="945"/>
                    <a:pt x="1610" y="789"/>
                  </a:cubicBezTo>
                  <a:lnTo>
                    <a:pt x="1610" y="737"/>
                  </a:lnTo>
                  <a:cubicBezTo>
                    <a:pt x="1610" y="633"/>
                    <a:pt x="1584" y="530"/>
                    <a:pt x="1532" y="452"/>
                  </a:cubicBezTo>
                  <a:cubicBezTo>
                    <a:pt x="1480" y="348"/>
                    <a:pt x="1402" y="270"/>
                    <a:pt x="1324" y="192"/>
                  </a:cubicBezTo>
                  <a:cubicBezTo>
                    <a:pt x="1246" y="114"/>
                    <a:pt x="1168" y="88"/>
                    <a:pt x="1064" y="62"/>
                  </a:cubicBezTo>
                  <a:cubicBezTo>
                    <a:pt x="988" y="24"/>
                    <a:pt x="899" y="0"/>
                    <a:pt x="8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3" name="Google Shape;463;p18"/>
            <p:cNvSpPr/>
            <p:nvPr/>
          </p:nvSpPr>
          <p:spPr>
            <a:xfrm>
              <a:off x="4674150" y="1358975"/>
              <a:ext cx="40925" cy="42100"/>
            </a:xfrm>
            <a:custGeom>
              <a:rect b="b" l="l" r="r" t="t"/>
              <a:pathLst>
                <a:path extrusionOk="0" h="1684" w="1637">
                  <a:moveTo>
                    <a:pt x="845" y="0"/>
                  </a:moveTo>
                  <a:cubicBezTo>
                    <a:pt x="814" y="0"/>
                    <a:pt x="784" y="3"/>
                    <a:pt x="754" y="11"/>
                  </a:cubicBezTo>
                  <a:lnTo>
                    <a:pt x="520" y="63"/>
                  </a:lnTo>
                  <a:cubicBezTo>
                    <a:pt x="390" y="89"/>
                    <a:pt x="286" y="193"/>
                    <a:pt x="182" y="296"/>
                  </a:cubicBezTo>
                  <a:lnTo>
                    <a:pt x="79" y="478"/>
                  </a:lnTo>
                  <a:cubicBezTo>
                    <a:pt x="27" y="608"/>
                    <a:pt x="1" y="738"/>
                    <a:pt x="1" y="894"/>
                  </a:cubicBezTo>
                  <a:lnTo>
                    <a:pt x="1" y="920"/>
                  </a:lnTo>
                  <a:cubicBezTo>
                    <a:pt x="1" y="1049"/>
                    <a:pt x="53" y="1153"/>
                    <a:pt x="105" y="1257"/>
                  </a:cubicBezTo>
                  <a:cubicBezTo>
                    <a:pt x="157" y="1335"/>
                    <a:pt x="208" y="1439"/>
                    <a:pt x="286" y="1491"/>
                  </a:cubicBezTo>
                  <a:cubicBezTo>
                    <a:pt x="364" y="1569"/>
                    <a:pt x="468" y="1620"/>
                    <a:pt x="572" y="1646"/>
                  </a:cubicBezTo>
                  <a:cubicBezTo>
                    <a:pt x="645" y="1665"/>
                    <a:pt x="719" y="1683"/>
                    <a:pt x="792" y="1683"/>
                  </a:cubicBezTo>
                  <a:cubicBezTo>
                    <a:pt x="823" y="1683"/>
                    <a:pt x="853" y="1680"/>
                    <a:pt x="883" y="1672"/>
                  </a:cubicBezTo>
                  <a:lnTo>
                    <a:pt x="1091" y="1620"/>
                  </a:lnTo>
                  <a:cubicBezTo>
                    <a:pt x="1221" y="1595"/>
                    <a:pt x="1351" y="1491"/>
                    <a:pt x="1429" y="1387"/>
                  </a:cubicBezTo>
                  <a:lnTo>
                    <a:pt x="1532" y="1231"/>
                  </a:lnTo>
                  <a:cubicBezTo>
                    <a:pt x="1610" y="1101"/>
                    <a:pt x="1636" y="946"/>
                    <a:pt x="1610" y="790"/>
                  </a:cubicBezTo>
                  <a:lnTo>
                    <a:pt x="1610" y="764"/>
                  </a:lnTo>
                  <a:cubicBezTo>
                    <a:pt x="1610" y="634"/>
                    <a:pt x="1584" y="530"/>
                    <a:pt x="1532" y="426"/>
                  </a:cubicBezTo>
                  <a:cubicBezTo>
                    <a:pt x="1481" y="348"/>
                    <a:pt x="1429" y="245"/>
                    <a:pt x="1351" y="193"/>
                  </a:cubicBezTo>
                  <a:cubicBezTo>
                    <a:pt x="1273" y="115"/>
                    <a:pt x="1169" y="63"/>
                    <a:pt x="1065" y="37"/>
                  </a:cubicBezTo>
                  <a:cubicBezTo>
                    <a:pt x="992" y="19"/>
                    <a:pt x="918" y="0"/>
                    <a:pt x="84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4" name="Google Shape;464;p18"/>
            <p:cNvSpPr/>
            <p:nvPr/>
          </p:nvSpPr>
          <p:spPr>
            <a:xfrm>
              <a:off x="4659875" y="1444625"/>
              <a:ext cx="40925" cy="41850"/>
            </a:xfrm>
            <a:custGeom>
              <a:rect b="b" l="l" r="r" t="t"/>
              <a:pathLst>
                <a:path extrusionOk="0" h="1674" w="1637">
                  <a:moveTo>
                    <a:pt x="824" y="1"/>
                  </a:moveTo>
                  <a:cubicBezTo>
                    <a:pt x="791" y="1"/>
                    <a:pt x="758" y="4"/>
                    <a:pt x="728" y="12"/>
                  </a:cubicBezTo>
                  <a:lnTo>
                    <a:pt x="520" y="64"/>
                  </a:lnTo>
                  <a:cubicBezTo>
                    <a:pt x="390" y="116"/>
                    <a:pt x="286" y="193"/>
                    <a:pt x="182" y="297"/>
                  </a:cubicBezTo>
                  <a:lnTo>
                    <a:pt x="78" y="479"/>
                  </a:lnTo>
                  <a:cubicBezTo>
                    <a:pt x="27" y="609"/>
                    <a:pt x="1" y="739"/>
                    <a:pt x="1" y="894"/>
                  </a:cubicBezTo>
                  <a:lnTo>
                    <a:pt x="1" y="920"/>
                  </a:lnTo>
                  <a:cubicBezTo>
                    <a:pt x="1" y="1050"/>
                    <a:pt x="53" y="1154"/>
                    <a:pt x="104" y="1232"/>
                  </a:cubicBezTo>
                  <a:cubicBezTo>
                    <a:pt x="130" y="1336"/>
                    <a:pt x="208" y="1414"/>
                    <a:pt x="286" y="1491"/>
                  </a:cubicBezTo>
                  <a:cubicBezTo>
                    <a:pt x="364" y="1543"/>
                    <a:pt x="468" y="1595"/>
                    <a:pt x="572" y="1621"/>
                  </a:cubicBezTo>
                  <a:cubicBezTo>
                    <a:pt x="676" y="1673"/>
                    <a:pt x="779" y="1673"/>
                    <a:pt x="883" y="1673"/>
                  </a:cubicBezTo>
                  <a:lnTo>
                    <a:pt x="1091" y="1621"/>
                  </a:lnTo>
                  <a:cubicBezTo>
                    <a:pt x="1221" y="1569"/>
                    <a:pt x="1351" y="1491"/>
                    <a:pt x="1428" y="1388"/>
                  </a:cubicBezTo>
                  <a:lnTo>
                    <a:pt x="1558" y="1206"/>
                  </a:lnTo>
                  <a:cubicBezTo>
                    <a:pt x="1610" y="1076"/>
                    <a:pt x="1636" y="920"/>
                    <a:pt x="1610" y="791"/>
                  </a:cubicBezTo>
                  <a:lnTo>
                    <a:pt x="1610" y="739"/>
                  </a:lnTo>
                  <a:cubicBezTo>
                    <a:pt x="1610" y="635"/>
                    <a:pt x="1584" y="531"/>
                    <a:pt x="1506" y="427"/>
                  </a:cubicBezTo>
                  <a:cubicBezTo>
                    <a:pt x="1480" y="349"/>
                    <a:pt x="1402" y="245"/>
                    <a:pt x="1325" y="193"/>
                  </a:cubicBezTo>
                  <a:cubicBezTo>
                    <a:pt x="1247" y="116"/>
                    <a:pt x="1143" y="64"/>
                    <a:pt x="1065" y="38"/>
                  </a:cubicBezTo>
                  <a:cubicBezTo>
                    <a:pt x="992" y="19"/>
                    <a:pt x="905" y="1"/>
                    <a:pt x="82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5" name="Google Shape;465;p18"/>
            <p:cNvSpPr/>
            <p:nvPr/>
          </p:nvSpPr>
          <p:spPr>
            <a:xfrm>
              <a:off x="4728675" y="1490725"/>
              <a:ext cx="44150" cy="41450"/>
            </a:xfrm>
            <a:custGeom>
              <a:rect b="b" l="l" r="r" t="t"/>
              <a:pathLst>
                <a:path extrusionOk="0" h="1658" w="1766">
                  <a:moveTo>
                    <a:pt x="775" y="0"/>
                  </a:moveTo>
                  <a:cubicBezTo>
                    <a:pt x="692" y="0"/>
                    <a:pt x="619" y="19"/>
                    <a:pt x="546" y="37"/>
                  </a:cubicBezTo>
                  <a:cubicBezTo>
                    <a:pt x="442" y="89"/>
                    <a:pt x="364" y="141"/>
                    <a:pt x="286" y="219"/>
                  </a:cubicBezTo>
                  <a:cubicBezTo>
                    <a:pt x="208" y="271"/>
                    <a:pt x="130" y="348"/>
                    <a:pt x="104" y="452"/>
                  </a:cubicBezTo>
                  <a:lnTo>
                    <a:pt x="26" y="660"/>
                  </a:lnTo>
                  <a:cubicBezTo>
                    <a:pt x="0" y="816"/>
                    <a:pt x="26" y="946"/>
                    <a:pt x="78" y="1101"/>
                  </a:cubicBezTo>
                  <a:lnTo>
                    <a:pt x="182" y="1283"/>
                  </a:lnTo>
                  <a:cubicBezTo>
                    <a:pt x="260" y="1387"/>
                    <a:pt x="364" y="1491"/>
                    <a:pt x="494" y="1543"/>
                  </a:cubicBezTo>
                  <a:lnTo>
                    <a:pt x="572" y="1595"/>
                  </a:lnTo>
                  <a:cubicBezTo>
                    <a:pt x="648" y="1633"/>
                    <a:pt x="724" y="1657"/>
                    <a:pt x="800" y="1657"/>
                  </a:cubicBezTo>
                  <a:cubicBezTo>
                    <a:pt x="827" y="1657"/>
                    <a:pt x="855" y="1653"/>
                    <a:pt x="883" y="1646"/>
                  </a:cubicBezTo>
                  <a:cubicBezTo>
                    <a:pt x="914" y="1654"/>
                    <a:pt x="946" y="1657"/>
                    <a:pt x="980" y="1657"/>
                  </a:cubicBezTo>
                  <a:cubicBezTo>
                    <a:pt x="1061" y="1657"/>
                    <a:pt x="1147" y="1639"/>
                    <a:pt x="1221" y="1620"/>
                  </a:cubicBezTo>
                  <a:cubicBezTo>
                    <a:pt x="1324" y="1569"/>
                    <a:pt x="1402" y="1517"/>
                    <a:pt x="1480" y="1439"/>
                  </a:cubicBezTo>
                  <a:cubicBezTo>
                    <a:pt x="1558" y="1387"/>
                    <a:pt x="1636" y="1309"/>
                    <a:pt x="1662" y="1205"/>
                  </a:cubicBezTo>
                  <a:cubicBezTo>
                    <a:pt x="1688" y="1127"/>
                    <a:pt x="1714" y="1075"/>
                    <a:pt x="1740" y="997"/>
                  </a:cubicBezTo>
                  <a:cubicBezTo>
                    <a:pt x="1766" y="868"/>
                    <a:pt x="1740" y="712"/>
                    <a:pt x="1714" y="582"/>
                  </a:cubicBezTo>
                  <a:cubicBezTo>
                    <a:pt x="1662" y="504"/>
                    <a:pt x="1636" y="452"/>
                    <a:pt x="1610" y="374"/>
                  </a:cubicBezTo>
                  <a:cubicBezTo>
                    <a:pt x="1532" y="271"/>
                    <a:pt x="1402" y="167"/>
                    <a:pt x="1273" y="115"/>
                  </a:cubicBezTo>
                  <a:lnTo>
                    <a:pt x="1195" y="63"/>
                  </a:lnTo>
                  <a:cubicBezTo>
                    <a:pt x="1119" y="25"/>
                    <a:pt x="1043" y="1"/>
                    <a:pt x="967" y="1"/>
                  </a:cubicBezTo>
                  <a:cubicBezTo>
                    <a:pt x="939" y="1"/>
                    <a:pt x="911" y="4"/>
                    <a:pt x="883" y="11"/>
                  </a:cubicBezTo>
                  <a:cubicBezTo>
                    <a:pt x="845" y="3"/>
                    <a:pt x="809" y="0"/>
                    <a:pt x="77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6" name="Google Shape;466;p18"/>
            <p:cNvSpPr/>
            <p:nvPr/>
          </p:nvSpPr>
          <p:spPr>
            <a:xfrm>
              <a:off x="4809150" y="1457625"/>
              <a:ext cx="42850" cy="40125"/>
            </a:xfrm>
            <a:custGeom>
              <a:rect b="b" l="l" r="r" t="t"/>
              <a:pathLst>
                <a:path extrusionOk="0" h="1605" w="1714">
                  <a:moveTo>
                    <a:pt x="925" y="1"/>
                  </a:moveTo>
                  <a:cubicBezTo>
                    <a:pt x="887" y="1"/>
                    <a:pt x="847" y="4"/>
                    <a:pt x="805" y="11"/>
                  </a:cubicBezTo>
                  <a:lnTo>
                    <a:pt x="753" y="11"/>
                  </a:lnTo>
                  <a:cubicBezTo>
                    <a:pt x="650" y="11"/>
                    <a:pt x="546" y="37"/>
                    <a:pt x="468" y="89"/>
                  </a:cubicBezTo>
                  <a:cubicBezTo>
                    <a:pt x="364" y="141"/>
                    <a:pt x="286" y="193"/>
                    <a:pt x="208" y="271"/>
                  </a:cubicBezTo>
                  <a:cubicBezTo>
                    <a:pt x="130" y="374"/>
                    <a:pt x="104" y="452"/>
                    <a:pt x="78" y="556"/>
                  </a:cubicBezTo>
                  <a:cubicBezTo>
                    <a:pt x="27" y="660"/>
                    <a:pt x="1" y="764"/>
                    <a:pt x="27" y="894"/>
                  </a:cubicBezTo>
                  <a:cubicBezTo>
                    <a:pt x="53" y="946"/>
                    <a:pt x="53" y="1023"/>
                    <a:pt x="78" y="1101"/>
                  </a:cubicBezTo>
                  <a:cubicBezTo>
                    <a:pt x="130" y="1231"/>
                    <a:pt x="208" y="1335"/>
                    <a:pt x="312" y="1413"/>
                  </a:cubicBezTo>
                  <a:lnTo>
                    <a:pt x="494" y="1543"/>
                  </a:lnTo>
                  <a:cubicBezTo>
                    <a:pt x="589" y="1581"/>
                    <a:pt x="684" y="1605"/>
                    <a:pt x="789" y="1605"/>
                  </a:cubicBezTo>
                  <a:cubicBezTo>
                    <a:pt x="828" y="1605"/>
                    <a:pt x="867" y="1601"/>
                    <a:pt x="909" y="1595"/>
                  </a:cubicBezTo>
                  <a:lnTo>
                    <a:pt x="961" y="1595"/>
                  </a:lnTo>
                  <a:cubicBezTo>
                    <a:pt x="1065" y="1595"/>
                    <a:pt x="1169" y="1569"/>
                    <a:pt x="1247" y="1517"/>
                  </a:cubicBezTo>
                  <a:cubicBezTo>
                    <a:pt x="1351" y="1465"/>
                    <a:pt x="1428" y="1413"/>
                    <a:pt x="1506" y="1309"/>
                  </a:cubicBezTo>
                  <a:cubicBezTo>
                    <a:pt x="1584" y="1231"/>
                    <a:pt x="1610" y="1153"/>
                    <a:pt x="1636" y="1049"/>
                  </a:cubicBezTo>
                  <a:cubicBezTo>
                    <a:pt x="1688" y="946"/>
                    <a:pt x="1714" y="816"/>
                    <a:pt x="1688" y="712"/>
                  </a:cubicBezTo>
                  <a:lnTo>
                    <a:pt x="1636" y="504"/>
                  </a:lnTo>
                  <a:cubicBezTo>
                    <a:pt x="1584" y="374"/>
                    <a:pt x="1506" y="271"/>
                    <a:pt x="1402" y="193"/>
                  </a:cubicBezTo>
                  <a:lnTo>
                    <a:pt x="1221" y="63"/>
                  </a:lnTo>
                  <a:cubicBezTo>
                    <a:pt x="1126" y="25"/>
                    <a:pt x="1031" y="1"/>
                    <a:pt x="92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7" name="Google Shape;467;p18"/>
            <p:cNvSpPr/>
            <p:nvPr/>
          </p:nvSpPr>
          <p:spPr>
            <a:xfrm>
              <a:off x="4811750" y="1367025"/>
              <a:ext cx="42200" cy="40900"/>
            </a:xfrm>
            <a:custGeom>
              <a:rect b="b" l="l" r="r" t="t"/>
              <a:pathLst>
                <a:path extrusionOk="0" h="1636" w="1688">
                  <a:moveTo>
                    <a:pt x="753" y="0"/>
                  </a:moveTo>
                  <a:cubicBezTo>
                    <a:pt x="649" y="26"/>
                    <a:pt x="546" y="52"/>
                    <a:pt x="442" y="104"/>
                  </a:cubicBezTo>
                  <a:cubicBezTo>
                    <a:pt x="338" y="156"/>
                    <a:pt x="260" y="208"/>
                    <a:pt x="208" y="286"/>
                  </a:cubicBezTo>
                  <a:cubicBezTo>
                    <a:pt x="130" y="364"/>
                    <a:pt x="78" y="468"/>
                    <a:pt x="52" y="572"/>
                  </a:cubicBezTo>
                  <a:cubicBezTo>
                    <a:pt x="0" y="675"/>
                    <a:pt x="0" y="779"/>
                    <a:pt x="0" y="909"/>
                  </a:cubicBezTo>
                  <a:cubicBezTo>
                    <a:pt x="0" y="961"/>
                    <a:pt x="52" y="1039"/>
                    <a:pt x="52" y="1117"/>
                  </a:cubicBezTo>
                  <a:cubicBezTo>
                    <a:pt x="104" y="1247"/>
                    <a:pt x="182" y="1350"/>
                    <a:pt x="286" y="1454"/>
                  </a:cubicBezTo>
                  <a:lnTo>
                    <a:pt x="468" y="1558"/>
                  </a:lnTo>
                  <a:cubicBezTo>
                    <a:pt x="598" y="1610"/>
                    <a:pt x="753" y="1636"/>
                    <a:pt x="883" y="1636"/>
                  </a:cubicBezTo>
                  <a:lnTo>
                    <a:pt x="935" y="1636"/>
                  </a:lnTo>
                  <a:cubicBezTo>
                    <a:pt x="1143" y="1610"/>
                    <a:pt x="1350" y="1506"/>
                    <a:pt x="1480" y="1350"/>
                  </a:cubicBezTo>
                  <a:cubicBezTo>
                    <a:pt x="1558" y="1273"/>
                    <a:pt x="1610" y="1169"/>
                    <a:pt x="1636" y="1065"/>
                  </a:cubicBezTo>
                  <a:cubicBezTo>
                    <a:pt x="1688" y="961"/>
                    <a:pt x="1688" y="857"/>
                    <a:pt x="1662" y="753"/>
                  </a:cubicBezTo>
                  <a:lnTo>
                    <a:pt x="1636" y="520"/>
                  </a:lnTo>
                  <a:cubicBezTo>
                    <a:pt x="1584" y="390"/>
                    <a:pt x="1480" y="286"/>
                    <a:pt x="1376" y="208"/>
                  </a:cubicBezTo>
                  <a:lnTo>
                    <a:pt x="1221" y="78"/>
                  </a:lnTo>
                  <a:cubicBezTo>
                    <a:pt x="1091" y="26"/>
                    <a:pt x="935" y="0"/>
                    <a:pt x="80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8" name="Google Shape;468;p18"/>
            <p:cNvSpPr/>
            <p:nvPr/>
          </p:nvSpPr>
          <p:spPr>
            <a:xfrm>
              <a:off x="4742950" y="1309675"/>
              <a:ext cx="43500" cy="40750"/>
            </a:xfrm>
            <a:custGeom>
              <a:rect b="b" l="l" r="r" t="t"/>
              <a:pathLst>
                <a:path extrusionOk="0" h="1630" w="1740">
                  <a:moveTo>
                    <a:pt x="944" y="0"/>
                  </a:moveTo>
                  <a:cubicBezTo>
                    <a:pt x="908" y="0"/>
                    <a:pt x="870" y="3"/>
                    <a:pt x="831" y="10"/>
                  </a:cubicBezTo>
                  <a:lnTo>
                    <a:pt x="753" y="10"/>
                  </a:lnTo>
                  <a:cubicBezTo>
                    <a:pt x="650" y="10"/>
                    <a:pt x="546" y="36"/>
                    <a:pt x="442" y="114"/>
                  </a:cubicBezTo>
                  <a:cubicBezTo>
                    <a:pt x="338" y="140"/>
                    <a:pt x="260" y="218"/>
                    <a:pt x="208" y="295"/>
                  </a:cubicBezTo>
                  <a:cubicBezTo>
                    <a:pt x="130" y="373"/>
                    <a:pt x="78" y="451"/>
                    <a:pt x="53" y="555"/>
                  </a:cubicBezTo>
                  <a:cubicBezTo>
                    <a:pt x="1" y="659"/>
                    <a:pt x="1" y="789"/>
                    <a:pt x="1" y="893"/>
                  </a:cubicBezTo>
                  <a:lnTo>
                    <a:pt x="53" y="1100"/>
                  </a:lnTo>
                  <a:cubicBezTo>
                    <a:pt x="104" y="1230"/>
                    <a:pt x="182" y="1360"/>
                    <a:pt x="286" y="1438"/>
                  </a:cubicBezTo>
                  <a:lnTo>
                    <a:pt x="468" y="1542"/>
                  </a:lnTo>
                  <a:cubicBezTo>
                    <a:pt x="565" y="1600"/>
                    <a:pt x="677" y="1629"/>
                    <a:pt x="782" y="1629"/>
                  </a:cubicBezTo>
                  <a:cubicBezTo>
                    <a:pt x="817" y="1629"/>
                    <a:pt x="851" y="1626"/>
                    <a:pt x="883" y="1619"/>
                  </a:cubicBezTo>
                  <a:lnTo>
                    <a:pt x="987" y="1619"/>
                  </a:lnTo>
                  <a:cubicBezTo>
                    <a:pt x="1091" y="1619"/>
                    <a:pt x="1195" y="1594"/>
                    <a:pt x="1273" y="1542"/>
                  </a:cubicBezTo>
                  <a:cubicBezTo>
                    <a:pt x="1377" y="1490"/>
                    <a:pt x="1480" y="1412"/>
                    <a:pt x="1532" y="1334"/>
                  </a:cubicBezTo>
                  <a:cubicBezTo>
                    <a:pt x="1610" y="1230"/>
                    <a:pt x="1662" y="1152"/>
                    <a:pt x="1688" y="1048"/>
                  </a:cubicBezTo>
                  <a:cubicBezTo>
                    <a:pt x="1714" y="945"/>
                    <a:pt x="1740" y="841"/>
                    <a:pt x="1714" y="711"/>
                  </a:cubicBezTo>
                  <a:lnTo>
                    <a:pt x="1662" y="529"/>
                  </a:lnTo>
                  <a:cubicBezTo>
                    <a:pt x="1610" y="399"/>
                    <a:pt x="1532" y="270"/>
                    <a:pt x="1428" y="192"/>
                  </a:cubicBezTo>
                  <a:lnTo>
                    <a:pt x="1247" y="88"/>
                  </a:lnTo>
                  <a:cubicBezTo>
                    <a:pt x="1149" y="29"/>
                    <a:pt x="1052" y="0"/>
                    <a:pt x="94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9" name="Google Shape;469;p18"/>
            <p:cNvSpPr/>
            <p:nvPr/>
          </p:nvSpPr>
          <p:spPr>
            <a:xfrm>
              <a:off x="4650800" y="1275475"/>
              <a:ext cx="42200" cy="40425"/>
            </a:xfrm>
            <a:custGeom>
              <a:rect b="b" l="l" r="r" t="t"/>
              <a:pathLst>
                <a:path extrusionOk="0" h="1617" w="1688">
                  <a:moveTo>
                    <a:pt x="827" y="1"/>
                  </a:moveTo>
                  <a:cubicBezTo>
                    <a:pt x="811" y="1"/>
                    <a:pt x="795" y="1"/>
                    <a:pt x="779" y="2"/>
                  </a:cubicBezTo>
                  <a:cubicBezTo>
                    <a:pt x="338" y="54"/>
                    <a:pt x="0" y="443"/>
                    <a:pt x="52" y="885"/>
                  </a:cubicBezTo>
                  <a:cubicBezTo>
                    <a:pt x="100" y="1296"/>
                    <a:pt x="442" y="1617"/>
                    <a:pt x="845" y="1617"/>
                  </a:cubicBezTo>
                  <a:cubicBezTo>
                    <a:pt x="875" y="1617"/>
                    <a:pt x="905" y="1615"/>
                    <a:pt x="935" y="1612"/>
                  </a:cubicBezTo>
                  <a:cubicBezTo>
                    <a:pt x="1376" y="1560"/>
                    <a:pt x="1688" y="1170"/>
                    <a:pt x="1662" y="755"/>
                  </a:cubicBezTo>
                  <a:cubicBezTo>
                    <a:pt x="1612" y="330"/>
                    <a:pt x="1248" y="1"/>
                    <a:pt x="82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0" name="Google Shape;470;p18"/>
            <p:cNvSpPr/>
            <p:nvPr/>
          </p:nvSpPr>
          <p:spPr>
            <a:xfrm>
              <a:off x="4585900" y="1352325"/>
              <a:ext cx="43500" cy="42900"/>
            </a:xfrm>
            <a:custGeom>
              <a:rect b="b" l="l" r="r" t="t"/>
              <a:pathLst>
                <a:path extrusionOk="0" h="1716" w="1740">
                  <a:moveTo>
                    <a:pt x="894" y="0"/>
                  </a:moveTo>
                  <a:cubicBezTo>
                    <a:pt x="810" y="0"/>
                    <a:pt x="725" y="13"/>
                    <a:pt x="649" y="43"/>
                  </a:cubicBezTo>
                  <a:lnTo>
                    <a:pt x="441" y="147"/>
                  </a:lnTo>
                  <a:cubicBezTo>
                    <a:pt x="338" y="225"/>
                    <a:pt x="234" y="329"/>
                    <a:pt x="182" y="459"/>
                  </a:cubicBezTo>
                  <a:lnTo>
                    <a:pt x="130" y="562"/>
                  </a:lnTo>
                  <a:cubicBezTo>
                    <a:pt x="0" y="848"/>
                    <a:pt x="52" y="1212"/>
                    <a:pt x="286" y="1445"/>
                  </a:cubicBezTo>
                  <a:cubicBezTo>
                    <a:pt x="338" y="1523"/>
                    <a:pt x="441" y="1601"/>
                    <a:pt x="519" y="1653"/>
                  </a:cubicBezTo>
                  <a:lnTo>
                    <a:pt x="727" y="1705"/>
                  </a:lnTo>
                  <a:cubicBezTo>
                    <a:pt x="773" y="1712"/>
                    <a:pt x="816" y="1716"/>
                    <a:pt x="858" y="1716"/>
                  </a:cubicBezTo>
                  <a:cubicBezTo>
                    <a:pt x="961" y="1716"/>
                    <a:pt x="1058" y="1697"/>
                    <a:pt x="1168" y="1679"/>
                  </a:cubicBezTo>
                  <a:lnTo>
                    <a:pt x="1350" y="1575"/>
                  </a:lnTo>
                  <a:cubicBezTo>
                    <a:pt x="1454" y="1497"/>
                    <a:pt x="1558" y="1367"/>
                    <a:pt x="1610" y="1237"/>
                  </a:cubicBezTo>
                  <a:lnTo>
                    <a:pt x="1662" y="1160"/>
                  </a:lnTo>
                  <a:cubicBezTo>
                    <a:pt x="1713" y="1056"/>
                    <a:pt x="1739" y="952"/>
                    <a:pt x="1713" y="822"/>
                  </a:cubicBezTo>
                  <a:cubicBezTo>
                    <a:pt x="1739" y="718"/>
                    <a:pt x="1713" y="614"/>
                    <a:pt x="1688" y="537"/>
                  </a:cubicBezTo>
                  <a:cubicBezTo>
                    <a:pt x="1636" y="433"/>
                    <a:pt x="1584" y="329"/>
                    <a:pt x="1506" y="251"/>
                  </a:cubicBezTo>
                  <a:cubicBezTo>
                    <a:pt x="1454" y="173"/>
                    <a:pt x="1376" y="121"/>
                    <a:pt x="1272" y="69"/>
                  </a:cubicBezTo>
                  <a:lnTo>
                    <a:pt x="1064" y="17"/>
                  </a:lnTo>
                  <a:cubicBezTo>
                    <a:pt x="1011" y="7"/>
                    <a:pt x="952" y="0"/>
                    <a:pt x="89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1" name="Google Shape;471;p18"/>
            <p:cNvSpPr/>
            <p:nvPr/>
          </p:nvSpPr>
          <p:spPr>
            <a:xfrm>
              <a:off x="4576800" y="1449450"/>
              <a:ext cx="44800" cy="43775"/>
            </a:xfrm>
            <a:custGeom>
              <a:rect b="b" l="l" r="r" t="t"/>
              <a:pathLst>
                <a:path extrusionOk="0" h="1751" w="1792">
                  <a:moveTo>
                    <a:pt x="753" y="0"/>
                  </a:moveTo>
                  <a:cubicBezTo>
                    <a:pt x="650" y="0"/>
                    <a:pt x="546" y="52"/>
                    <a:pt x="442" y="104"/>
                  </a:cubicBezTo>
                  <a:cubicBezTo>
                    <a:pt x="338" y="156"/>
                    <a:pt x="260" y="208"/>
                    <a:pt x="208" y="286"/>
                  </a:cubicBezTo>
                  <a:lnTo>
                    <a:pt x="79" y="468"/>
                  </a:lnTo>
                  <a:cubicBezTo>
                    <a:pt x="27" y="598"/>
                    <a:pt x="1" y="753"/>
                    <a:pt x="1" y="883"/>
                  </a:cubicBezTo>
                  <a:lnTo>
                    <a:pt x="53" y="1091"/>
                  </a:lnTo>
                  <a:cubicBezTo>
                    <a:pt x="104" y="1221"/>
                    <a:pt x="208" y="1350"/>
                    <a:pt x="312" y="1428"/>
                  </a:cubicBezTo>
                  <a:lnTo>
                    <a:pt x="442" y="1558"/>
                  </a:lnTo>
                  <a:cubicBezTo>
                    <a:pt x="520" y="1636"/>
                    <a:pt x="598" y="1688"/>
                    <a:pt x="702" y="1714"/>
                  </a:cubicBezTo>
                  <a:cubicBezTo>
                    <a:pt x="775" y="1732"/>
                    <a:pt x="861" y="1751"/>
                    <a:pt x="942" y="1751"/>
                  </a:cubicBezTo>
                  <a:cubicBezTo>
                    <a:pt x="976" y="1751"/>
                    <a:pt x="1009" y="1747"/>
                    <a:pt x="1039" y="1740"/>
                  </a:cubicBezTo>
                  <a:cubicBezTo>
                    <a:pt x="1143" y="1740"/>
                    <a:pt x="1247" y="1714"/>
                    <a:pt x="1351" y="1662"/>
                  </a:cubicBezTo>
                  <a:cubicBezTo>
                    <a:pt x="1428" y="1610"/>
                    <a:pt x="1532" y="1532"/>
                    <a:pt x="1584" y="1454"/>
                  </a:cubicBezTo>
                  <a:lnTo>
                    <a:pt x="1688" y="1298"/>
                  </a:lnTo>
                  <a:cubicBezTo>
                    <a:pt x="1766" y="1143"/>
                    <a:pt x="1792" y="1013"/>
                    <a:pt x="1766" y="857"/>
                  </a:cubicBezTo>
                  <a:cubicBezTo>
                    <a:pt x="1766" y="805"/>
                    <a:pt x="1740" y="727"/>
                    <a:pt x="1740" y="649"/>
                  </a:cubicBezTo>
                  <a:cubicBezTo>
                    <a:pt x="1688" y="520"/>
                    <a:pt x="1584" y="416"/>
                    <a:pt x="1480" y="338"/>
                  </a:cubicBezTo>
                  <a:lnTo>
                    <a:pt x="1351" y="208"/>
                  </a:lnTo>
                  <a:cubicBezTo>
                    <a:pt x="1273" y="130"/>
                    <a:pt x="1169" y="78"/>
                    <a:pt x="1091" y="52"/>
                  </a:cubicBezTo>
                  <a:cubicBezTo>
                    <a:pt x="987" y="0"/>
                    <a:pt x="857" y="0"/>
                    <a:pt x="75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2" name="Google Shape;472;p18"/>
            <p:cNvSpPr/>
            <p:nvPr/>
          </p:nvSpPr>
          <p:spPr>
            <a:xfrm>
              <a:off x="4633275" y="1526025"/>
              <a:ext cx="44800" cy="42700"/>
            </a:xfrm>
            <a:custGeom>
              <a:rect b="b" l="l" r="r" t="t"/>
              <a:pathLst>
                <a:path extrusionOk="0" h="1708" w="1792">
                  <a:moveTo>
                    <a:pt x="753" y="1"/>
                  </a:moveTo>
                  <a:cubicBezTo>
                    <a:pt x="545" y="27"/>
                    <a:pt x="338" y="131"/>
                    <a:pt x="208" y="286"/>
                  </a:cubicBezTo>
                  <a:lnTo>
                    <a:pt x="104" y="468"/>
                  </a:lnTo>
                  <a:cubicBezTo>
                    <a:pt x="26" y="598"/>
                    <a:pt x="0" y="754"/>
                    <a:pt x="26" y="883"/>
                  </a:cubicBezTo>
                  <a:lnTo>
                    <a:pt x="78" y="1117"/>
                  </a:lnTo>
                  <a:cubicBezTo>
                    <a:pt x="130" y="1221"/>
                    <a:pt x="208" y="1351"/>
                    <a:pt x="312" y="1429"/>
                  </a:cubicBezTo>
                  <a:lnTo>
                    <a:pt x="468" y="1532"/>
                  </a:lnTo>
                  <a:cubicBezTo>
                    <a:pt x="519" y="1584"/>
                    <a:pt x="623" y="1636"/>
                    <a:pt x="727" y="1662"/>
                  </a:cubicBezTo>
                  <a:cubicBezTo>
                    <a:pt x="809" y="1693"/>
                    <a:pt x="895" y="1708"/>
                    <a:pt x="980" y="1708"/>
                  </a:cubicBezTo>
                  <a:cubicBezTo>
                    <a:pt x="1111" y="1708"/>
                    <a:pt x="1240" y="1673"/>
                    <a:pt x="1350" y="1610"/>
                  </a:cubicBezTo>
                  <a:cubicBezTo>
                    <a:pt x="1454" y="1558"/>
                    <a:pt x="1532" y="1507"/>
                    <a:pt x="1584" y="1429"/>
                  </a:cubicBezTo>
                  <a:lnTo>
                    <a:pt x="1714" y="1247"/>
                  </a:lnTo>
                  <a:cubicBezTo>
                    <a:pt x="1766" y="1117"/>
                    <a:pt x="1792" y="961"/>
                    <a:pt x="1792" y="832"/>
                  </a:cubicBezTo>
                  <a:lnTo>
                    <a:pt x="1740" y="624"/>
                  </a:lnTo>
                  <a:cubicBezTo>
                    <a:pt x="1688" y="494"/>
                    <a:pt x="1584" y="364"/>
                    <a:pt x="1480" y="286"/>
                  </a:cubicBezTo>
                  <a:lnTo>
                    <a:pt x="1350" y="208"/>
                  </a:lnTo>
                  <a:cubicBezTo>
                    <a:pt x="1272" y="131"/>
                    <a:pt x="1194" y="79"/>
                    <a:pt x="1091" y="53"/>
                  </a:cubicBezTo>
                  <a:cubicBezTo>
                    <a:pt x="987" y="1"/>
                    <a:pt x="857" y="1"/>
                    <a:pt x="7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3" name="Google Shape;473;p18"/>
            <p:cNvSpPr/>
            <p:nvPr/>
          </p:nvSpPr>
          <p:spPr>
            <a:xfrm>
              <a:off x="4730625" y="1571475"/>
              <a:ext cx="43500" cy="40250"/>
            </a:xfrm>
            <a:custGeom>
              <a:rect b="b" l="l" r="r" t="t"/>
              <a:pathLst>
                <a:path extrusionOk="0" h="1610" w="1740">
                  <a:moveTo>
                    <a:pt x="753" y="0"/>
                  </a:moveTo>
                  <a:cubicBezTo>
                    <a:pt x="649" y="0"/>
                    <a:pt x="520" y="26"/>
                    <a:pt x="442" y="104"/>
                  </a:cubicBezTo>
                  <a:cubicBezTo>
                    <a:pt x="260" y="182"/>
                    <a:pt x="104" y="364"/>
                    <a:pt x="52" y="571"/>
                  </a:cubicBezTo>
                  <a:cubicBezTo>
                    <a:pt x="0" y="675"/>
                    <a:pt x="0" y="779"/>
                    <a:pt x="0" y="883"/>
                  </a:cubicBezTo>
                  <a:lnTo>
                    <a:pt x="52" y="1090"/>
                  </a:lnTo>
                  <a:cubicBezTo>
                    <a:pt x="104" y="1220"/>
                    <a:pt x="182" y="1324"/>
                    <a:pt x="286" y="1428"/>
                  </a:cubicBezTo>
                  <a:lnTo>
                    <a:pt x="468" y="1532"/>
                  </a:lnTo>
                  <a:cubicBezTo>
                    <a:pt x="597" y="1584"/>
                    <a:pt x="753" y="1610"/>
                    <a:pt x="883" y="1610"/>
                  </a:cubicBezTo>
                  <a:lnTo>
                    <a:pt x="987" y="1610"/>
                  </a:lnTo>
                  <a:cubicBezTo>
                    <a:pt x="1091" y="1610"/>
                    <a:pt x="1195" y="1584"/>
                    <a:pt x="1298" y="1506"/>
                  </a:cubicBezTo>
                  <a:cubicBezTo>
                    <a:pt x="1402" y="1480"/>
                    <a:pt x="1480" y="1402"/>
                    <a:pt x="1532" y="1324"/>
                  </a:cubicBezTo>
                  <a:cubicBezTo>
                    <a:pt x="1610" y="1246"/>
                    <a:pt x="1662" y="1142"/>
                    <a:pt x="1688" y="1038"/>
                  </a:cubicBezTo>
                  <a:cubicBezTo>
                    <a:pt x="1740" y="935"/>
                    <a:pt x="1740" y="831"/>
                    <a:pt x="1740" y="727"/>
                  </a:cubicBezTo>
                  <a:lnTo>
                    <a:pt x="1662" y="519"/>
                  </a:lnTo>
                  <a:cubicBezTo>
                    <a:pt x="1610" y="389"/>
                    <a:pt x="1532" y="260"/>
                    <a:pt x="1428" y="182"/>
                  </a:cubicBezTo>
                  <a:lnTo>
                    <a:pt x="1246" y="78"/>
                  </a:lnTo>
                  <a:cubicBezTo>
                    <a:pt x="1117" y="26"/>
                    <a:pt x="987" y="0"/>
                    <a:pt x="83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4" name="Google Shape;474;p18"/>
            <p:cNvSpPr/>
            <p:nvPr/>
          </p:nvSpPr>
          <p:spPr>
            <a:xfrm>
              <a:off x="4833175" y="1538575"/>
              <a:ext cx="45450" cy="42900"/>
            </a:xfrm>
            <a:custGeom>
              <a:rect b="b" l="l" r="r" t="t"/>
              <a:pathLst>
                <a:path extrusionOk="0" h="1716" w="1818">
                  <a:moveTo>
                    <a:pt x="960" y="1"/>
                  </a:moveTo>
                  <a:cubicBezTo>
                    <a:pt x="879" y="1"/>
                    <a:pt x="803" y="14"/>
                    <a:pt x="727" y="44"/>
                  </a:cubicBezTo>
                  <a:lnTo>
                    <a:pt x="545" y="148"/>
                  </a:lnTo>
                  <a:cubicBezTo>
                    <a:pt x="441" y="174"/>
                    <a:pt x="338" y="226"/>
                    <a:pt x="286" y="304"/>
                  </a:cubicBezTo>
                  <a:cubicBezTo>
                    <a:pt x="182" y="381"/>
                    <a:pt x="130" y="459"/>
                    <a:pt x="78" y="563"/>
                  </a:cubicBezTo>
                  <a:cubicBezTo>
                    <a:pt x="0" y="745"/>
                    <a:pt x="0" y="979"/>
                    <a:pt x="52" y="1186"/>
                  </a:cubicBezTo>
                  <a:lnTo>
                    <a:pt x="156" y="1368"/>
                  </a:lnTo>
                  <a:cubicBezTo>
                    <a:pt x="234" y="1498"/>
                    <a:pt x="364" y="1576"/>
                    <a:pt x="493" y="1628"/>
                  </a:cubicBezTo>
                  <a:lnTo>
                    <a:pt x="675" y="1705"/>
                  </a:lnTo>
                  <a:cubicBezTo>
                    <a:pt x="717" y="1712"/>
                    <a:pt x="757" y="1716"/>
                    <a:pt x="796" y="1716"/>
                  </a:cubicBezTo>
                  <a:cubicBezTo>
                    <a:pt x="902" y="1716"/>
                    <a:pt x="1002" y="1692"/>
                    <a:pt x="1116" y="1654"/>
                  </a:cubicBezTo>
                  <a:lnTo>
                    <a:pt x="1298" y="1576"/>
                  </a:lnTo>
                  <a:cubicBezTo>
                    <a:pt x="1376" y="1550"/>
                    <a:pt x="1480" y="1472"/>
                    <a:pt x="1558" y="1394"/>
                  </a:cubicBezTo>
                  <a:cubicBezTo>
                    <a:pt x="1636" y="1342"/>
                    <a:pt x="1688" y="1264"/>
                    <a:pt x="1740" y="1160"/>
                  </a:cubicBezTo>
                  <a:cubicBezTo>
                    <a:pt x="1791" y="1056"/>
                    <a:pt x="1817" y="953"/>
                    <a:pt x="1817" y="849"/>
                  </a:cubicBezTo>
                  <a:cubicBezTo>
                    <a:pt x="1817" y="745"/>
                    <a:pt x="1817" y="641"/>
                    <a:pt x="1765" y="537"/>
                  </a:cubicBezTo>
                  <a:lnTo>
                    <a:pt x="1662" y="356"/>
                  </a:lnTo>
                  <a:cubicBezTo>
                    <a:pt x="1584" y="226"/>
                    <a:pt x="1480" y="122"/>
                    <a:pt x="1350" y="70"/>
                  </a:cubicBezTo>
                  <a:lnTo>
                    <a:pt x="1142" y="18"/>
                  </a:lnTo>
                  <a:cubicBezTo>
                    <a:pt x="1078" y="7"/>
                    <a:pt x="1018" y="1"/>
                    <a:pt x="96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5" name="Google Shape;475;p18"/>
            <p:cNvSpPr/>
            <p:nvPr/>
          </p:nvSpPr>
          <p:spPr>
            <a:xfrm>
              <a:off x="4885075" y="1437775"/>
              <a:ext cx="40925" cy="44150"/>
            </a:xfrm>
            <a:custGeom>
              <a:rect b="b" l="l" r="r" t="t"/>
              <a:pathLst>
                <a:path extrusionOk="0" h="1766" w="1637">
                  <a:moveTo>
                    <a:pt x="728" y="0"/>
                  </a:moveTo>
                  <a:lnTo>
                    <a:pt x="520" y="52"/>
                  </a:lnTo>
                  <a:cubicBezTo>
                    <a:pt x="390" y="104"/>
                    <a:pt x="287" y="182"/>
                    <a:pt x="183" y="286"/>
                  </a:cubicBezTo>
                  <a:lnTo>
                    <a:pt x="79" y="467"/>
                  </a:lnTo>
                  <a:cubicBezTo>
                    <a:pt x="27" y="597"/>
                    <a:pt x="1" y="753"/>
                    <a:pt x="1" y="883"/>
                  </a:cubicBezTo>
                  <a:lnTo>
                    <a:pt x="1" y="1013"/>
                  </a:lnTo>
                  <a:cubicBezTo>
                    <a:pt x="27" y="1246"/>
                    <a:pt x="131" y="1428"/>
                    <a:pt x="287" y="1584"/>
                  </a:cubicBezTo>
                  <a:cubicBezTo>
                    <a:pt x="364" y="1636"/>
                    <a:pt x="468" y="1688"/>
                    <a:pt x="572" y="1714"/>
                  </a:cubicBezTo>
                  <a:cubicBezTo>
                    <a:pt x="676" y="1765"/>
                    <a:pt x="780" y="1765"/>
                    <a:pt x="884" y="1765"/>
                  </a:cubicBezTo>
                  <a:lnTo>
                    <a:pt x="1091" y="1714"/>
                  </a:lnTo>
                  <a:cubicBezTo>
                    <a:pt x="1221" y="1662"/>
                    <a:pt x="1351" y="1584"/>
                    <a:pt x="1429" y="1480"/>
                  </a:cubicBezTo>
                  <a:lnTo>
                    <a:pt x="1533" y="1298"/>
                  </a:lnTo>
                  <a:cubicBezTo>
                    <a:pt x="1611" y="1168"/>
                    <a:pt x="1637" y="1013"/>
                    <a:pt x="1611" y="883"/>
                  </a:cubicBezTo>
                  <a:lnTo>
                    <a:pt x="1611" y="753"/>
                  </a:lnTo>
                  <a:cubicBezTo>
                    <a:pt x="1611" y="649"/>
                    <a:pt x="1585" y="545"/>
                    <a:pt x="1533" y="441"/>
                  </a:cubicBezTo>
                  <a:cubicBezTo>
                    <a:pt x="1481" y="338"/>
                    <a:pt x="1403" y="260"/>
                    <a:pt x="1325" y="182"/>
                  </a:cubicBezTo>
                  <a:cubicBezTo>
                    <a:pt x="1247" y="130"/>
                    <a:pt x="1169" y="78"/>
                    <a:pt x="1065" y="52"/>
                  </a:cubicBezTo>
                  <a:cubicBezTo>
                    <a:pt x="962" y="0"/>
                    <a:pt x="832" y="0"/>
                    <a:pt x="7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6" name="Google Shape;476;p18"/>
            <p:cNvSpPr/>
            <p:nvPr/>
          </p:nvSpPr>
          <p:spPr>
            <a:xfrm>
              <a:off x="4868225" y="1325225"/>
              <a:ext cx="42200" cy="41450"/>
            </a:xfrm>
            <a:custGeom>
              <a:rect b="b" l="l" r="r" t="t"/>
              <a:pathLst>
                <a:path extrusionOk="0" h="1658" w="1688">
                  <a:moveTo>
                    <a:pt x="836" y="1"/>
                  </a:moveTo>
                  <a:cubicBezTo>
                    <a:pt x="809" y="1"/>
                    <a:pt x="781" y="4"/>
                    <a:pt x="753" y="11"/>
                  </a:cubicBezTo>
                  <a:cubicBezTo>
                    <a:pt x="623" y="11"/>
                    <a:pt x="519" y="37"/>
                    <a:pt x="441" y="115"/>
                  </a:cubicBezTo>
                  <a:cubicBezTo>
                    <a:pt x="338" y="141"/>
                    <a:pt x="260" y="219"/>
                    <a:pt x="182" y="297"/>
                  </a:cubicBezTo>
                  <a:lnTo>
                    <a:pt x="78" y="478"/>
                  </a:lnTo>
                  <a:cubicBezTo>
                    <a:pt x="26" y="608"/>
                    <a:pt x="0" y="738"/>
                    <a:pt x="0" y="894"/>
                  </a:cubicBezTo>
                  <a:lnTo>
                    <a:pt x="52" y="1101"/>
                  </a:lnTo>
                  <a:cubicBezTo>
                    <a:pt x="104" y="1231"/>
                    <a:pt x="182" y="1335"/>
                    <a:pt x="286" y="1413"/>
                  </a:cubicBezTo>
                  <a:lnTo>
                    <a:pt x="338" y="1465"/>
                  </a:lnTo>
                  <a:cubicBezTo>
                    <a:pt x="415" y="1543"/>
                    <a:pt x="493" y="1595"/>
                    <a:pt x="597" y="1621"/>
                  </a:cubicBezTo>
                  <a:cubicBezTo>
                    <a:pt x="671" y="1639"/>
                    <a:pt x="757" y="1657"/>
                    <a:pt x="838" y="1657"/>
                  </a:cubicBezTo>
                  <a:cubicBezTo>
                    <a:pt x="872" y="1657"/>
                    <a:pt x="904" y="1654"/>
                    <a:pt x="935" y="1646"/>
                  </a:cubicBezTo>
                  <a:cubicBezTo>
                    <a:pt x="1038" y="1646"/>
                    <a:pt x="1142" y="1621"/>
                    <a:pt x="1246" y="1569"/>
                  </a:cubicBezTo>
                  <a:cubicBezTo>
                    <a:pt x="1324" y="1517"/>
                    <a:pt x="1428" y="1465"/>
                    <a:pt x="1480" y="1361"/>
                  </a:cubicBezTo>
                  <a:lnTo>
                    <a:pt x="1610" y="1205"/>
                  </a:lnTo>
                  <a:cubicBezTo>
                    <a:pt x="1662" y="1075"/>
                    <a:pt x="1687" y="920"/>
                    <a:pt x="1662" y="764"/>
                  </a:cubicBezTo>
                  <a:lnTo>
                    <a:pt x="1636" y="582"/>
                  </a:lnTo>
                  <a:cubicBezTo>
                    <a:pt x="1558" y="452"/>
                    <a:pt x="1480" y="323"/>
                    <a:pt x="1376" y="245"/>
                  </a:cubicBezTo>
                  <a:lnTo>
                    <a:pt x="1350" y="193"/>
                  </a:lnTo>
                  <a:cubicBezTo>
                    <a:pt x="1272" y="115"/>
                    <a:pt x="1168" y="63"/>
                    <a:pt x="1064" y="63"/>
                  </a:cubicBezTo>
                  <a:cubicBezTo>
                    <a:pt x="988" y="25"/>
                    <a:pt x="912" y="1"/>
                    <a:pt x="83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7" name="Google Shape;477;p18"/>
            <p:cNvSpPr/>
            <p:nvPr/>
          </p:nvSpPr>
          <p:spPr>
            <a:xfrm>
              <a:off x="4811750" y="1254625"/>
              <a:ext cx="44150" cy="42825"/>
            </a:xfrm>
            <a:custGeom>
              <a:rect b="b" l="l" r="r" t="t"/>
              <a:pathLst>
                <a:path extrusionOk="0" h="1713" w="1766">
                  <a:moveTo>
                    <a:pt x="834" y="0"/>
                  </a:moveTo>
                  <a:cubicBezTo>
                    <a:pt x="807" y="0"/>
                    <a:pt x="780" y="2"/>
                    <a:pt x="753" y="5"/>
                  </a:cubicBezTo>
                  <a:cubicBezTo>
                    <a:pt x="649" y="5"/>
                    <a:pt x="546" y="31"/>
                    <a:pt x="442" y="109"/>
                  </a:cubicBezTo>
                  <a:cubicBezTo>
                    <a:pt x="338" y="135"/>
                    <a:pt x="260" y="213"/>
                    <a:pt x="208" y="291"/>
                  </a:cubicBezTo>
                  <a:lnTo>
                    <a:pt x="78" y="473"/>
                  </a:lnTo>
                  <a:cubicBezTo>
                    <a:pt x="26" y="602"/>
                    <a:pt x="0" y="732"/>
                    <a:pt x="0" y="888"/>
                  </a:cubicBezTo>
                  <a:lnTo>
                    <a:pt x="52" y="1096"/>
                  </a:lnTo>
                  <a:cubicBezTo>
                    <a:pt x="104" y="1225"/>
                    <a:pt x="182" y="1329"/>
                    <a:pt x="286" y="1433"/>
                  </a:cubicBezTo>
                  <a:lnTo>
                    <a:pt x="442" y="1511"/>
                  </a:lnTo>
                  <a:cubicBezTo>
                    <a:pt x="520" y="1589"/>
                    <a:pt x="598" y="1641"/>
                    <a:pt x="701" y="1667"/>
                  </a:cubicBezTo>
                  <a:cubicBezTo>
                    <a:pt x="783" y="1697"/>
                    <a:pt x="869" y="1712"/>
                    <a:pt x="954" y="1712"/>
                  </a:cubicBezTo>
                  <a:cubicBezTo>
                    <a:pt x="1085" y="1712"/>
                    <a:pt x="1214" y="1678"/>
                    <a:pt x="1324" y="1615"/>
                  </a:cubicBezTo>
                  <a:cubicBezTo>
                    <a:pt x="1428" y="1563"/>
                    <a:pt x="1506" y="1511"/>
                    <a:pt x="1584" y="1433"/>
                  </a:cubicBezTo>
                  <a:lnTo>
                    <a:pt x="1688" y="1251"/>
                  </a:lnTo>
                  <a:cubicBezTo>
                    <a:pt x="1740" y="1122"/>
                    <a:pt x="1766" y="966"/>
                    <a:pt x="1766" y="836"/>
                  </a:cubicBezTo>
                  <a:lnTo>
                    <a:pt x="1714" y="602"/>
                  </a:lnTo>
                  <a:cubicBezTo>
                    <a:pt x="1662" y="473"/>
                    <a:pt x="1584" y="369"/>
                    <a:pt x="1480" y="291"/>
                  </a:cubicBezTo>
                  <a:lnTo>
                    <a:pt x="1350" y="187"/>
                  </a:lnTo>
                  <a:cubicBezTo>
                    <a:pt x="1192" y="74"/>
                    <a:pt x="1014" y="0"/>
                    <a:pt x="8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8" name="Google Shape;478;p18"/>
            <p:cNvSpPr/>
            <p:nvPr/>
          </p:nvSpPr>
          <p:spPr>
            <a:xfrm>
              <a:off x="4724775" y="1228300"/>
              <a:ext cx="41575" cy="40750"/>
            </a:xfrm>
            <a:custGeom>
              <a:rect b="b" l="l" r="r" t="t"/>
              <a:pathLst>
                <a:path extrusionOk="0" h="1630" w="1663">
                  <a:moveTo>
                    <a:pt x="870" y="0"/>
                  </a:moveTo>
                  <a:cubicBezTo>
                    <a:pt x="831" y="0"/>
                    <a:pt x="792" y="7"/>
                    <a:pt x="754" y="20"/>
                  </a:cubicBezTo>
                  <a:lnTo>
                    <a:pt x="546" y="72"/>
                  </a:lnTo>
                  <a:cubicBezTo>
                    <a:pt x="468" y="72"/>
                    <a:pt x="416" y="124"/>
                    <a:pt x="338" y="150"/>
                  </a:cubicBezTo>
                  <a:lnTo>
                    <a:pt x="208" y="305"/>
                  </a:lnTo>
                  <a:lnTo>
                    <a:pt x="79" y="487"/>
                  </a:lnTo>
                  <a:cubicBezTo>
                    <a:pt x="79" y="487"/>
                    <a:pt x="27" y="669"/>
                    <a:pt x="27" y="669"/>
                  </a:cubicBezTo>
                  <a:cubicBezTo>
                    <a:pt x="1" y="747"/>
                    <a:pt x="1" y="825"/>
                    <a:pt x="27" y="903"/>
                  </a:cubicBezTo>
                  <a:lnTo>
                    <a:pt x="53" y="1110"/>
                  </a:lnTo>
                  <a:lnTo>
                    <a:pt x="105" y="1214"/>
                  </a:lnTo>
                  <a:lnTo>
                    <a:pt x="156" y="1292"/>
                  </a:lnTo>
                  <a:lnTo>
                    <a:pt x="234" y="1370"/>
                  </a:lnTo>
                  <a:lnTo>
                    <a:pt x="312" y="1448"/>
                  </a:lnTo>
                  <a:lnTo>
                    <a:pt x="468" y="1552"/>
                  </a:lnTo>
                  <a:lnTo>
                    <a:pt x="676" y="1629"/>
                  </a:lnTo>
                  <a:lnTo>
                    <a:pt x="909" y="1629"/>
                  </a:lnTo>
                  <a:cubicBezTo>
                    <a:pt x="1013" y="1629"/>
                    <a:pt x="1117" y="1577"/>
                    <a:pt x="1195" y="1526"/>
                  </a:cubicBezTo>
                  <a:cubicBezTo>
                    <a:pt x="1299" y="1500"/>
                    <a:pt x="1377" y="1422"/>
                    <a:pt x="1454" y="1344"/>
                  </a:cubicBezTo>
                  <a:cubicBezTo>
                    <a:pt x="1532" y="1266"/>
                    <a:pt x="1558" y="1162"/>
                    <a:pt x="1584" y="1058"/>
                  </a:cubicBezTo>
                  <a:cubicBezTo>
                    <a:pt x="1636" y="954"/>
                    <a:pt x="1662" y="851"/>
                    <a:pt x="1636" y="747"/>
                  </a:cubicBezTo>
                  <a:cubicBezTo>
                    <a:pt x="1610" y="591"/>
                    <a:pt x="1558" y="461"/>
                    <a:pt x="1480" y="331"/>
                  </a:cubicBezTo>
                  <a:lnTo>
                    <a:pt x="1351" y="176"/>
                  </a:lnTo>
                  <a:cubicBezTo>
                    <a:pt x="1247" y="98"/>
                    <a:pt x="1117" y="46"/>
                    <a:pt x="987" y="20"/>
                  </a:cubicBezTo>
                  <a:cubicBezTo>
                    <a:pt x="948" y="7"/>
                    <a:pt x="909" y="0"/>
                    <a:pt x="87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79" name="Google Shape;479;p18"/>
          <p:cNvSpPr/>
          <p:nvPr/>
        </p:nvSpPr>
        <p:spPr>
          <a:xfrm flipH="1" rot="10800000">
            <a:off x="8027101" y="-536040"/>
            <a:ext cx="1690183" cy="1515839"/>
          </a:xfrm>
          <a:custGeom>
            <a:rect b="b" l="l" r="r" t="t"/>
            <a:pathLst>
              <a:path extrusionOk="0" h="49663" w="55375">
                <a:moveTo>
                  <a:pt x="28376" y="493"/>
                </a:moveTo>
                <a:lnTo>
                  <a:pt x="34528" y="727"/>
                </a:lnTo>
                <a:cubicBezTo>
                  <a:pt x="34576" y="723"/>
                  <a:pt x="34624" y="720"/>
                  <a:pt x="34671" y="720"/>
                </a:cubicBezTo>
                <a:cubicBezTo>
                  <a:pt x="34908" y="720"/>
                  <a:pt x="35143" y="774"/>
                  <a:pt x="35359" y="883"/>
                </a:cubicBezTo>
                <a:cubicBezTo>
                  <a:pt x="35826" y="1168"/>
                  <a:pt x="35852" y="1869"/>
                  <a:pt x="35852" y="2544"/>
                </a:cubicBezTo>
                <a:cubicBezTo>
                  <a:pt x="35878" y="6049"/>
                  <a:pt x="36943" y="9450"/>
                  <a:pt x="38890" y="12383"/>
                </a:cubicBezTo>
                <a:cubicBezTo>
                  <a:pt x="38942" y="12452"/>
                  <a:pt x="39017" y="12499"/>
                  <a:pt x="39092" y="12499"/>
                </a:cubicBezTo>
                <a:cubicBezTo>
                  <a:pt x="39129" y="12499"/>
                  <a:pt x="39167" y="12487"/>
                  <a:pt x="39201" y="12461"/>
                </a:cubicBezTo>
                <a:cubicBezTo>
                  <a:pt x="39331" y="12409"/>
                  <a:pt x="39357" y="12279"/>
                  <a:pt x="39331" y="12176"/>
                </a:cubicBezTo>
                <a:cubicBezTo>
                  <a:pt x="38059" y="8775"/>
                  <a:pt x="37280" y="5192"/>
                  <a:pt x="37047" y="1584"/>
                </a:cubicBezTo>
                <a:lnTo>
                  <a:pt x="39097" y="1298"/>
                </a:lnTo>
                <a:lnTo>
                  <a:pt x="43173" y="727"/>
                </a:lnTo>
                <a:cubicBezTo>
                  <a:pt x="43535" y="673"/>
                  <a:pt x="43925" y="620"/>
                  <a:pt x="44310" y="620"/>
                </a:cubicBezTo>
                <a:cubicBezTo>
                  <a:pt x="44671" y="620"/>
                  <a:pt x="45028" y="667"/>
                  <a:pt x="45354" y="805"/>
                </a:cubicBezTo>
                <a:cubicBezTo>
                  <a:pt x="46263" y="1168"/>
                  <a:pt x="46808" y="2129"/>
                  <a:pt x="47301" y="3037"/>
                </a:cubicBezTo>
                <a:lnTo>
                  <a:pt x="47431" y="3245"/>
                </a:lnTo>
                <a:cubicBezTo>
                  <a:pt x="49092" y="6257"/>
                  <a:pt x="51455" y="8801"/>
                  <a:pt x="54310" y="10722"/>
                </a:cubicBezTo>
                <a:cubicBezTo>
                  <a:pt x="47275" y="11319"/>
                  <a:pt x="40292" y="12591"/>
                  <a:pt x="33490" y="14512"/>
                </a:cubicBezTo>
                <a:cubicBezTo>
                  <a:pt x="31647" y="14979"/>
                  <a:pt x="29855" y="15602"/>
                  <a:pt x="28116" y="16407"/>
                </a:cubicBezTo>
                <a:cubicBezTo>
                  <a:pt x="25234" y="17783"/>
                  <a:pt x="22846" y="19808"/>
                  <a:pt x="20224" y="22118"/>
                </a:cubicBezTo>
                <a:cubicBezTo>
                  <a:pt x="17446" y="24533"/>
                  <a:pt x="14798" y="26947"/>
                  <a:pt x="12643" y="29803"/>
                </a:cubicBezTo>
                <a:cubicBezTo>
                  <a:pt x="10722" y="32373"/>
                  <a:pt x="9217" y="35280"/>
                  <a:pt x="7893" y="38032"/>
                </a:cubicBezTo>
                <a:cubicBezTo>
                  <a:pt x="6205" y="41459"/>
                  <a:pt x="4648" y="44990"/>
                  <a:pt x="3220" y="48520"/>
                </a:cubicBezTo>
                <a:cubicBezTo>
                  <a:pt x="3116" y="48261"/>
                  <a:pt x="2986" y="48027"/>
                  <a:pt x="2856" y="47793"/>
                </a:cubicBezTo>
                <a:cubicBezTo>
                  <a:pt x="1325" y="45042"/>
                  <a:pt x="1117" y="41693"/>
                  <a:pt x="935" y="38759"/>
                </a:cubicBezTo>
                <a:cubicBezTo>
                  <a:pt x="909" y="38370"/>
                  <a:pt x="909" y="37954"/>
                  <a:pt x="1143" y="37721"/>
                </a:cubicBezTo>
                <a:cubicBezTo>
                  <a:pt x="1299" y="37591"/>
                  <a:pt x="1480" y="37539"/>
                  <a:pt x="1662" y="37539"/>
                </a:cubicBezTo>
                <a:lnTo>
                  <a:pt x="1662" y="37565"/>
                </a:lnTo>
                <a:cubicBezTo>
                  <a:pt x="1974" y="37565"/>
                  <a:pt x="2259" y="37617"/>
                  <a:pt x="2545" y="37721"/>
                </a:cubicBezTo>
                <a:lnTo>
                  <a:pt x="2597" y="37721"/>
                </a:lnTo>
                <a:cubicBezTo>
                  <a:pt x="3107" y="37842"/>
                  <a:pt x="3629" y="37902"/>
                  <a:pt x="4151" y="37902"/>
                </a:cubicBezTo>
                <a:cubicBezTo>
                  <a:pt x="5196" y="37902"/>
                  <a:pt x="6240" y="37660"/>
                  <a:pt x="7192" y="37176"/>
                </a:cubicBezTo>
                <a:cubicBezTo>
                  <a:pt x="7296" y="37098"/>
                  <a:pt x="7347" y="36968"/>
                  <a:pt x="7296" y="36864"/>
                </a:cubicBezTo>
                <a:cubicBezTo>
                  <a:pt x="7252" y="36756"/>
                  <a:pt x="7173" y="36702"/>
                  <a:pt x="7073" y="36702"/>
                </a:cubicBezTo>
                <a:cubicBezTo>
                  <a:pt x="7052" y="36702"/>
                  <a:pt x="7032" y="36704"/>
                  <a:pt x="7010" y="36708"/>
                </a:cubicBezTo>
                <a:cubicBezTo>
                  <a:pt x="6112" y="36960"/>
                  <a:pt x="5192" y="37084"/>
                  <a:pt x="4276" y="37084"/>
                </a:cubicBezTo>
                <a:cubicBezTo>
                  <a:pt x="3204" y="37084"/>
                  <a:pt x="2138" y="36914"/>
                  <a:pt x="1117" y="36579"/>
                </a:cubicBezTo>
                <a:cubicBezTo>
                  <a:pt x="909" y="36527"/>
                  <a:pt x="753" y="36423"/>
                  <a:pt x="624" y="36293"/>
                </a:cubicBezTo>
                <a:cubicBezTo>
                  <a:pt x="520" y="36059"/>
                  <a:pt x="520" y="35826"/>
                  <a:pt x="572" y="35618"/>
                </a:cubicBezTo>
                <a:cubicBezTo>
                  <a:pt x="779" y="34346"/>
                  <a:pt x="987" y="33074"/>
                  <a:pt x="1221" y="31802"/>
                </a:cubicBezTo>
                <a:lnTo>
                  <a:pt x="1662" y="28998"/>
                </a:lnTo>
                <a:cubicBezTo>
                  <a:pt x="1688" y="28842"/>
                  <a:pt x="1740" y="28686"/>
                  <a:pt x="1818" y="28557"/>
                </a:cubicBezTo>
                <a:cubicBezTo>
                  <a:pt x="1883" y="28499"/>
                  <a:pt x="1967" y="28476"/>
                  <a:pt x="2060" y="28476"/>
                </a:cubicBezTo>
                <a:cubicBezTo>
                  <a:pt x="2263" y="28476"/>
                  <a:pt x="2513" y="28588"/>
                  <a:pt x="2726" y="28712"/>
                </a:cubicBezTo>
                <a:cubicBezTo>
                  <a:pt x="4281" y="29587"/>
                  <a:pt x="6184" y="30476"/>
                  <a:pt x="8089" y="30476"/>
                </a:cubicBezTo>
                <a:cubicBezTo>
                  <a:pt x="8729" y="30476"/>
                  <a:pt x="9369" y="30375"/>
                  <a:pt x="9995" y="30140"/>
                </a:cubicBezTo>
                <a:cubicBezTo>
                  <a:pt x="10099" y="30114"/>
                  <a:pt x="10151" y="30010"/>
                  <a:pt x="10151" y="29907"/>
                </a:cubicBezTo>
                <a:cubicBezTo>
                  <a:pt x="10151" y="29803"/>
                  <a:pt x="10073" y="29725"/>
                  <a:pt x="9969" y="29673"/>
                </a:cubicBezTo>
                <a:cubicBezTo>
                  <a:pt x="7970" y="29024"/>
                  <a:pt x="5946" y="28297"/>
                  <a:pt x="3947" y="27466"/>
                </a:cubicBezTo>
                <a:cubicBezTo>
                  <a:pt x="3246" y="27181"/>
                  <a:pt x="2467" y="26817"/>
                  <a:pt x="2181" y="26142"/>
                </a:cubicBezTo>
                <a:cubicBezTo>
                  <a:pt x="1948" y="25545"/>
                  <a:pt x="2129" y="24844"/>
                  <a:pt x="2311" y="24247"/>
                </a:cubicBezTo>
                <a:cubicBezTo>
                  <a:pt x="3401" y="20509"/>
                  <a:pt x="5167" y="17030"/>
                  <a:pt x="7503" y="13915"/>
                </a:cubicBezTo>
                <a:cubicBezTo>
                  <a:pt x="7607" y="13759"/>
                  <a:pt x="7737" y="13603"/>
                  <a:pt x="7867" y="13603"/>
                </a:cubicBezTo>
                <a:cubicBezTo>
                  <a:pt x="7875" y="13602"/>
                  <a:pt x="7884" y="13602"/>
                  <a:pt x="7892" y="13602"/>
                </a:cubicBezTo>
                <a:cubicBezTo>
                  <a:pt x="8068" y="13602"/>
                  <a:pt x="8262" y="13847"/>
                  <a:pt x="8386" y="14045"/>
                </a:cubicBezTo>
                <a:cubicBezTo>
                  <a:pt x="10904" y="18043"/>
                  <a:pt x="14798" y="20976"/>
                  <a:pt x="19315" y="22326"/>
                </a:cubicBezTo>
                <a:cubicBezTo>
                  <a:pt x="19338" y="22332"/>
                  <a:pt x="19360" y="22335"/>
                  <a:pt x="19381" y="22335"/>
                </a:cubicBezTo>
                <a:cubicBezTo>
                  <a:pt x="19623" y="22335"/>
                  <a:pt x="19734" y="21954"/>
                  <a:pt x="19471" y="21859"/>
                </a:cubicBezTo>
                <a:cubicBezTo>
                  <a:pt x="16096" y="20587"/>
                  <a:pt x="13993" y="17342"/>
                  <a:pt x="11917" y="13837"/>
                </a:cubicBezTo>
                <a:lnTo>
                  <a:pt x="11787" y="13603"/>
                </a:lnTo>
                <a:cubicBezTo>
                  <a:pt x="11034" y="12305"/>
                  <a:pt x="10281" y="11033"/>
                  <a:pt x="9554" y="9761"/>
                </a:cubicBezTo>
                <a:cubicBezTo>
                  <a:pt x="9450" y="9657"/>
                  <a:pt x="9424" y="9528"/>
                  <a:pt x="9398" y="9372"/>
                </a:cubicBezTo>
                <a:cubicBezTo>
                  <a:pt x="9398" y="9268"/>
                  <a:pt x="9554" y="9164"/>
                  <a:pt x="9736" y="9034"/>
                </a:cubicBezTo>
                <a:cubicBezTo>
                  <a:pt x="13422" y="6542"/>
                  <a:pt x="17238" y="3972"/>
                  <a:pt x="21314" y="2025"/>
                </a:cubicBezTo>
                <a:cubicBezTo>
                  <a:pt x="22743" y="1344"/>
                  <a:pt x="24391" y="684"/>
                  <a:pt x="26031" y="684"/>
                </a:cubicBezTo>
                <a:cubicBezTo>
                  <a:pt x="26268" y="684"/>
                  <a:pt x="26504" y="697"/>
                  <a:pt x="26740" y="727"/>
                </a:cubicBezTo>
                <a:cubicBezTo>
                  <a:pt x="25598" y="5789"/>
                  <a:pt x="28116" y="11449"/>
                  <a:pt x="32659" y="13967"/>
                </a:cubicBezTo>
                <a:cubicBezTo>
                  <a:pt x="32703" y="13996"/>
                  <a:pt x="32747" y="14009"/>
                  <a:pt x="32789" y="14009"/>
                </a:cubicBezTo>
                <a:cubicBezTo>
                  <a:pt x="32967" y="14009"/>
                  <a:pt x="33097" y="13772"/>
                  <a:pt x="32971" y="13603"/>
                </a:cubicBezTo>
                <a:cubicBezTo>
                  <a:pt x="29985" y="9891"/>
                  <a:pt x="28376" y="5270"/>
                  <a:pt x="28376" y="493"/>
                </a:cubicBezTo>
                <a:close/>
                <a:moveTo>
                  <a:pt x="28116" y="0"/>
                </a:moveTo>
                <a:cubicBezTo>
                  <a:pt x="28038" y="0"/>
                  <a:pt x="27986" y="26"/>
                  <a:pt x="27934" y="78"/>
                </a:cubicBezTo>
                <a:cubicBezTo>
                  <a:pt x="27882" y="104"/>
                  <a:pt x="27856" y="182"/>
                  <a:pt x="27856" y="234"/>
                </a:cubicBezTo>
                <a:cubicBezTo>
                  <a:pt x="27805" y="4725"/>
                  <a:pt x="29180" y="9138"/>
                  <a:pt x="31751" y="12825"/>
                </a:cubicBezTo>
                <a:cubicBezTo>
                  <a:pt x="28064" y="10099"/>
                  <a:pt x="26143" y="5062"/>
                  <a:pt x="27285" y="597"/>
                </a:cubicBezTo>
                <a:cubicBezTo>
                  <a:pt x="27285" y="519"/>
                  <a:pt x="27285" y="467"/>
                  <a:pt x="27233" y="389"/>
                </a:cubicBezTo>
                <a:cubicBezTo>
                  <a:pt x="27207" y="337"/>
                  <a:pt x="27155" y="312"/>
                  <a:pt x="27078" y="286"/>
                </a:cubicBezTo>
                <a:cubicBezTo>
                  <a:pt x="26711" y="218"/>
                  <a:pt x="26344" y="187"/>
                  <a:pt x="25979" y="187"/>
                </a:cubicBezTo>
                <a:cubicBezTo>
                  <a:pt x="24251" y="187"/>
                  <a:pt x="22559" y="876"/>
                  <a:pt x="21081" y="1584"/>
                </a:cubicBezTo>
                <a:cubicBezTo>
                  <a:pt x="17005" y="3557"/>
                  <a:pt x="13163" y="6127"/>
                  <a:pt x="9398" y="8645"/>
                </a:cubicBezTo>
                <a:cubicBezTo>
                  <a:pt x="9165" y="8801"/>
                  <a:pt x="8957" y="9034"/>
                  <a:pt x="8879" y="9294"/>
                </a:cubicBezTo>
                <a:cubicBezTo>
                  <a:pt x="8853" y="9554"/>
                  <a:pt x="8931" y="9813"/>
                  <a:pt x="9087" y="10021"/>
                </a:cubicBezTo>
                <a:lnTo>
                  <a:pt x="11319" y="13837"/>
                </a:lnTo>
                <a:lnTo>
                  <a:pt x="11475" y="14097"/>
                </a:lnTo>
                <a:cubicBezTo>
                  <a:pt x="12981" y="16667"/>
                  <a:pt x="14513" y="19081"/>
                  <a:pt x="16564" y="20743"/>
                </a:cubicBezTo>
                <a:cubicBezTo>
                  <a:pt x="13370" y="19211"/>
                  <a:pt x="10670" y="16797"/>
                  <a:pt x="8775" y="13811"/>
                </a:cubicBezTo>
                <a:cubicBezTo>
                  <a:pt x="8652" y="13588"/>
                  <a:pt x="8363" y="13106"/>
                  <a:pt x="7864" y="13106"/>
                </a:cubicBezTo>
                <a:cubicBezTo>
                  <a:pt x="7840" y="13106"/>
                  <a:pt x="7814" y="13108"/>
                  <a:pt x="7789" y="13110"/>
                </a:cubicBezTo>
                <a:cubicBezTo>
                  <a:pt x="7503" y="13188"/>
                  <a:pt x="7244" y="13370"/>
                  <a:pt x="7088" y="13629"/>
                </a:cubicBezTo>
                <a:cubicBezTo>
                  <a:pt x="4725" y="16771"/>
                  <a:pt x="2960" y="20327"/>
                  <a:pt x="1844" y="24091"/>
                </a:cubicBezTo>
                <a:cubicBezTo>
                  <a:pt x="1610" y="24844"/>
                  <a:pt x="1454" y="25623"/>
                  <a:pt x="1740" y="26324"/>
                </a:cubicBezTo>
                <a:cubicBezTo>
                  <a:pt x="2103" y="27155"/>
                  <a:pt x="2986" y="27596"/>
                  <a:pt x="3791" y="27934"/>
                </a:cubicBezTo>
                <a:cubicBezTo>
                  <a:pt x="5530" y="28635"/>
                  <a:pt x="7296" y="29310"/>
                  <a:pt x="9087" y="29907"/>
                </a:cubicBezTo>
                <a:cubicBezTo>
                  <a:pt x="8776" y="29964"/>
                  <a:pt x="8463" y="29990"/>
                  <a:pt x="8149" y="29990"/>
                </a:cubicBezTo>
                <a:cubicBezTo>
                  <a:pt x="6334" y="29990"/>
                  <a:pt x="4487" y="29112"/>
                  <a:pt x="2960" y="28271"/>
                </a:cubicBezTo>
                <a:cubicBezTo>
                  <a:pt x="2611" y="28075"/>
                  <a:pt x="2306" y="27978"/>
                  <a:pt x="2051" y="27978"/>
                </a:cubicBezTo>
                <a:cubicBezTo>
                  <a:pt x="1833" y="27978"/>
                  <a:pt x="1650" y="28049"/>
                  <a:pt x="1506" y="28193"/>
                </a:cubicBezTo>
                <a:cubicBezTo>
                  <a:pt x="1325" y="28401"/>
                  <a:pt x="1221" y="28661"/>
                  <a:pt x="1195" y="28920"/>
                </a:cubicBezTo>
                <a:lnTo>
                  <a:pt x="727" y="31724"/>
                </a:lnTo>
                <a:cubicBezTo>
                  <a:pt x="520" y="32996"/>
                  <a:pt x="312" y="34268"/>
                  <a:pt x="104" y="35540"/>
                </a:cubicBezTo>
                <a:cubicBezTo>
                  <a:pt x="1" y="35878"/>
                  <a:pt x="52" y="36241"/>
                  <a:pt x="208" y="36553"/>
                </a:cubicBezTo>
                <a:cubicBezTo>
                  <a:pt x="390" y="36786"/>
                  <a:pt x="650" y="36968"/>
                  <a:pt x="961" y="37046"/>
                </a:cubicBezTo>
                <a:cubicBezTo>
                  <a:pt x="1039" y="37072"/>
                  <a:pt x="1143" y="37098"/>
                  <a:pt x="1221" y="37124"/>
                </a:cubicBezTo>
                <a:cubicBezTo>
                  <a:pt x="1065" y="37176"/>
                  <a:pt x="935" y="37253"/>
                  <a:pt x="805" y="37383"/>
                </a:cubicBezTo>
                <a:cubicBezTo>
                  <a:pt x="416" y="37747"/>
                  <a:pt x="416" y="38292"/>
                  <a:pt x="468" y="38785"/>
                </a:cubicBezTo>
                <a:cubicBezTo>
                  <a:pt x="650" y="41797"/>
                  <a:pt x="831" y="45197"/>
                  <a:pt x="2441" y="48027"/>
                </a:cubicBezTo>
                <a:cubicBezTo>
                  <a:pt x="2649" y="48417"/>
                  <a:pt x="2960" y="48962"/>
                  <a:pt x="2882" y="49377"/>
                </a:cubicBezTo>
                <a:cubicBezTo>
                  <a:pt x="2856" y="49507"/>
                  <a:pt x="2934" y="49611"/>
                  <a:pt x="3064" y="49663"/>
                </a:cubicBezTo>
                <a:lnTo>
                  <a:pt x="3116" y="49663"/>
                </a:lnTo>
                <a:cubicBezTo>
                  <a:pt x="3220" y="49663"/>
                  <a:pt x="3324" y="49585"/>
                  <a:pt x="3349" y="49507"/>
                </a:cubicBezTo>
                <a:cubicBezTo>
                  <a:pt x="4855" y="45717"/>
                  <a:pt x="6517" y="41926"/>
                  <a:pt x="8334" y="38240"/>
                </a:cubicBezTo>
                <a:cubicBezTo>
                  <a:pt x="9658" y="35514"/>
                  <a:pt x="11138" y="32658"/>
                  <a:pt x="13033" y="30114"/>
                </a:cubicBezTo>
                <a:cubicBezTo>
                  <a:pt x="15162" y="27311"/>
                  <a:pt x="17810" y="24896"/>
                  <a:pt x="20535" y="22482"/>
                </a:cubicBezTo>
                <a:cubicBezTo>
                  <a:pt x="23132" y="20223"/>
                  <a:pt x="25520" y="18224"/>
                  <a:pt x="28324" y="16848"/>
                </a:cubicBezTo>
                <a:cubicBezTo>
                  <a:pt x="30037" y="16070"/>
                  <a:pt x="31802" y="15447"/>
                  <a:pt x="33620" y="14979"/>
                </a:cubicBezTo>
                <a:cubicBezTo>
                  <a:pt x="40629" y="13006"/>
                  <a:pt x="47794" y="11734"/>
                  <a:pt x="55063" y="11137"/>
                </a:cubicBezTo>
                <a:cubicBezTo>
                  <a:pt x="55297" y="11111"/>
                  <a:pt x="55375" y="10800"/>
                  <a:pt x="55167" y="10696"/>
                </a:cubicBezTo>
                <a:cubicBezTo>
                  <a:pt x="52130" y="8801"/>
                  <a:pt x="49612" y="6153"/>
                  <a:pt x="47872" y="3011"/>
                </a:cubicBezTo>
                <a:lnTo>
                  <a:pt x="47742" y="2804"/>
                </a:lnTo>
                <a:cubicBezTo>
                  <a:pt x="47223" y="1869"/>
                  <a:pt x="46626" y="779"/>
                  <a:pt x="45562" y="363"/>
                </a:cubicBezTo>
                <a:cubicBezTo>
                  <a:pt x="45171" y="200"/>
                  <a:pt x="44762" y="146"/>
                  <a:pt x="44355" y="146"/>
                </a:cubicBezTo>
                <a:cubicBezTo>
                  <a:pt x="43924" y="146"/>
                  <a:pt x="43496" y="206"/>
                  <a:pt x="43095" y="260"/>
                </a:cubicBezTo>
                <a:lnTo>
                  <a:pt x="39046" y="831"/>
                </a:lnTo>
                <a:lnTo>
                  <a:pt x="36761" y="1142"/>
                </a:lnTo>
                <a:cubicBezTo>
                  <a:pt x="36631" y="1168"/>
                  <a:pt x="36553" y="1272"/>
                  <a:pt x="36553" y="1402"/>
                </a:cubicBezTo>
                <a:cubicBezTo>
                  <a:pt x="36735" y="4284"/>
                  <a:pt x="37228" y="7165"/>
                  <a:pt x="38059" y="9943"/>
                </a:cubicBezTo>
                <a:cubicBezTo>
                  <a:pt x="36969" y="7632"/>
                  <a:pt x="36372" y="5088"/>
                  <a:pt x="36346" y="2544"/>
                </a:cubicBezTo>
                <a:cubicBezTo>
                  <a:pt x="36346" y="1947"/>
                  <a:pt x="36346" y="935"/>
                  <a:pt x="35645" y="493"/>
                </a:cubicBezTo>
                <a:cubicBezTo>
                  <a:pt x="35318" y="330"/>
                  <a:pt x="34992" y="230"/>
                  <a:pt x="34647" y="230"/>
                </a:cubicBezTo>
                <a:cubicBezTo>
                  <a:pt x="34608" y="230"/>
                  <a:pt x="34568" y="231"/>
                  <a:pt x="34528" y="234"/>
                </a:cubicBezTo>
                <a:lnTo>
                  <a:pt x="2811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0" name="Google Shape;480;p18"/>
          <p:cNvSpPr txBox="1"/>
          <p:nvPr>
            <p:ph hasCustomPrompt="1" type="title"/>
          </p:nvPr>
        </p:nvSpPr>
        <p:spPr>
          <a:xfrm>
            <a:off x="1513250" y="1850847"/>
            <a:ext cx="885900" cy="52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solidFill>
                  <a:schemeClr val="accent2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481" name="Google Shape;481;p18"/>
          <p:cNvSpPr txBox="1"/>
          <p:nvPr>
            <p:ph idx="1" type="subTitle"/>
          </p:nvPr>
        </p:nvSpPr>
        <p:spPr>
          <a:xfrm>
            <a:off x="827300" y="2751675"/>
            <a:ext cx="2257800" cy="371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9pPr>
          </a:lstStyle>
          <a:p/>
        </p:txBody>
      </p:sp>
      <p:sp>
        <p:nvSpPr>
          <p:cNvPr id="482" name="Google Shape;482;p18"/>
          <p:cNvSpPr txBox="1"/>
          <p:nvPr>
            <p:ph idx="2" type="subTitle"/>
          </p:nvPr>
        </p:nvSpPr>
        <p:spPr>
          <a:xfrm>
            <a:off x="827300" y="3178535"/>
            <a:ext cx="2257800" cy="888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483" name="Google Shape;483;p18"/>
          <p:cNvSpPr txBox="1"/>
          <p:nvPr>
            <p:ph hasCustomPrompt="1" idx="3" type="title"/>
          </p:nvPr>
        </p:nvSpPr>
        <p:spPr>
          <a:xfrm>
            <a:off x="4129246" y="1850847"/>
            <a:ext cx="885900" cy="52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solidFill>
                  <a:schemeClr val="accent2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484" name="Google Shape;484;p18"/>
          <p:cNvSpPr txBox="1"/>
          <p:nvPr>
            <p:ph idx="4" type="subTitle"/>
          </p:nvPr>
        </p:nvSpPr>
        <p:spPr>
          <a:xfrm>
            <a:off x="3443201" y="2751675"/>
            <a:ext cx="2257800" cy="371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9pPr>
          </a:lstStyle>
          <a:p/>
        </p:txBody>
      </p:sp>
      <p:sp>
        <p:nvSpPr>
          <p:cNvPr id="485" name="Google Shape;485;p18"/>
          <p:cNvSpPr txBox="1"/>
          <p:nvPr>
            <p:ph idx="5" type="subTitle"/>
          </p:nvPr>
        </p:nvSpPr>
        <p:spPr>
          <a:xfrm>
            <a:off x="3443201" y="3178535"/>
            <a:ext cx="2257800" cy="888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486" name="Google Shape;486;p18"/>
          <p:cNvSpPr txBox="1"/>
          <p:nvPr>
            <p:ph hasCustomPrompt="1" idx="6" type="title"/>
          </p:nvPr>
        </p:nvSpPr>
        <p:spPr>
          <a:xfrm>
            <a:off x="6744850" y="1850847"/>
            <a:ext cx="885900" cy="52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solidFill>
                  <a:schemeClr val="accent2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487" name="Google Shape;487;p18"/>
          <p:cNvSpPr txBox="1"/>
          <p:nvPr>
            <p:ph idx="7" type="subTitle"/>
          </p:nvPr>
        </p:nvSpPr>
        <p:spPr>
          <a:xfrm>
            <a:off x="6058900" y="2751675"/>
            <a:ext cx="2257800" cy="371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9pPr>
          </a:lstStyle>
          <a:p/>
        </p:txBody>
      </p:sp>
      <p:sp>
        <p:nvSpPr>
          <p:cNvPr id="488" name="Google Shape;488;p18"/>
          <p:cNvSpPr txBox="1"/>
          <p:nvPr>
            <p:ph idx="8" type="subTitle"/>
          </p:nvPr>
        </p:nvSpPr>
        <p:spPr>
          <a:xfrm>
            <a:off x="6058900" y="3178535"/>
            <a:ext cx="2257800" cy="888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489" name="Google Shape;489;p18"/>
          <p:cNvSpPr txBox="1"/>
          <p:nvPr>
            <p:ph idx="9" type="title"/>
          </p:nvPr>
        </p:nvSpPr>
        <p:spPr>
          <a:xfrm>
            <a:off x="720000" y="387600"/>
            <a:ext cx="7704000" cy="5922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Fredoka One"/>
              <a:buNone/>
              <a:defRPr sz="32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umns 2">
  <p:cSld name="CUSTOM_2_1_3">
    <p:spTree>
      <p:nvGrpSpPr>
        <p:cNvPr id="490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p19"/>
          <p:cNvSpPr txBox="1"/>
          <p:nvPr>
            <p:ph idx="1" type="subTitle"/>
          </p:nvPr>
        </p:nvSpPr>
        <p:spPr>
          <a:xfrm>
            <a:off x="921425" y="2751675"/>
            <a:ext cx="2070900" cy="371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9pPr>
          </a:lstStyle>
          <a:p/>
        </p:txBody>
      </p:sp>
      <p:sp>
        <p:nvSpPr>
          <p:cNvPr id="492" name="Google Shape;492;p19"/>
          <p:cNvSpPr txBox="1"/>
          <p:nvPr>
            <p:ph idx="2" type="subTitle"/>
          </p:nvPr>
        </p:nvSpPr>
        <p:spPr>
          <a:xfrm>
            <a:off x="921425" y="3211170"/>
            <a:ext cx="2070900" cy="59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493" name="Google Shape;493;p19"/>
          <p:cNvSpPr txBox="1"/>
          <p:nvPr>
            <p:ph idx="3" type="subTitle"/>
          </p:nvPr>
        </p:nvSpPr>
        <p:spPr>
          <a:xfrm>
            <a:off x="3536543" y="2751675"/>
            <a:ext cx="2070900" cy="371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9pPr>
          </a:lstStyle>
          <a:p/>
        </p:txBody>
      </p:sp>
      <p:sp>
        <p:nvSpPr>
          <p:cNvPr id="494" name="Google Shape;494;p19"/>
          <p:cNvSpPr txBox="1"/>
          <p:nvPr>
            <p:ph idx="4" type="subTitle"/>
          </p:nvPr>
        </p:nvSpPr>
        <p:spPr>
          <a:xfrm>
            <a:off x="3536557" y="3211170"/>
            <a:ext cx="2070900" cy="59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495" name="Google Shape;495;p19"/>
          <p:cNvSpPr txBox="1"/>
          <p:nvPr>
            <p:ph idx="5" type="subTitle"/>
          </p:nvPr>
        </p:nvSpPr>
        <p:spPr>
          <a:xfrm>
            <a:off x="6151675" y="2751675"/>
            <a:ext cx="2070900" cy="371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9pPr>
          </a:lstStyle>
          <a:p/>
        </p:txBody>
      </p:sp>
      <p:sp>
        <p:nvSpPr>
          <p:cNvPr id="496" name="Google Shape;496;p19"/>
          <p:cNvSpPr txBox="1"/>
          <p:nvPr>
            <p:ph idx="6" type="subTitle"/>
          </p:nvPr>
        </p:nvSpPr>
        <p:spPr>
          <a:xfrm>
            <a:off x="6151675" y="3211170"/>
            <a:ext cx="2070900" cy="59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497" name="Google Shape;497;p19"/>
          <p:cNvSpPr txBox="1"/>
          <p:nvPr>
            <p:ph type="title"/>
          </p:nvPr>
        </p:nvSpPr>
        <p:spPr>
          <a:xfrm>
            <a:off x="720000" y="387600"/>
            <a:ext cx="7704000" cy="5922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Fredoka One"/>
              <a:buNone/>
              <a:defRPr sz="32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/>
        </p:txBody>
      </p:sp>
      <p:sp>
        <p:nvSpPr>
          <p:cNvPr id="498" name="Google Shape;498;p19"/>
          <p:cNvSpPr/>
          <p:nvPr/>
        </p:nvSpPr>
        <p:spPr>
          <a:xfrm>
            <a:off x="6227875" y="4366563"/>
            <a:ext cx="3959887" cy="826583"/>
          </a:xfrm>
          <a:custGeom>
            <a:rect b="b" l="l" r="r" t="t"/>
            <a:pathLst>
              <a:path extrusionOk="0" h="39221" w="187895">
                <a:moveTo>
                  <a:pt x="127416" y="0"/>
                </a:moveTo>
                <a:cubicBezTo>
                  <a:pt x="122449" y="0"/>
                  <a:pt x="117558" y="785"/>
                  <a:pt x="113093" y="2667"/>
                </a:cubicBezTo>
                <a:cubicBezTo>
                  <a:pt x="104347" y="6350"/>
                  <a:pt x="98258" y="13799"/>
                  <a:pt x="89219" y="16979"/>
                </a:cubicBezTo>
                <a:cubicBezTo>
                  <a:pt x="85577" y="18261"/>
                  <a:pt x="81839" y="18749"/>
                  <a:pt x="78033" y="18749"/>
                </a:cubicBezTo>
                <a:cubicBezTo>
                  <a:pt x="66315" y="18749"/>
                  <a:pt x="53962" y="14125"/>
                  <a:pt x="41848" y="13841"/>
                </a:cubicBezTo>
                <a:cubicBezTo>
                  <a:pt x="41465" y="13831"/>
                  <a:pt x="41082" y="13827"/>
                  <a:pt x="40699" y="13827"/>
                </a:cubicBezTo>
                <a:cubicBezTo>
                  <a:pt x="27423" y="13827"/>
                  <a:pt x="14293" y="19439"/>
                  <a:pt x="6362" y="28550"/>
                </a:cubicBezTo>
                <a:cubicBezTo>
                  <a:pt x="3600" y="31689"/>
                  <a:pt x="1445" y="35308"/>
                  <a:pt x="1" y="39221"/>
                </a:cubicBezTo>
                <a:lnTo>
                  <a:pt x="187894" y="39221"/>
                </a:lnTo>
                <a:cubicBezTo>
                  <a:pt x="186325" y="35559"/>
                  <a:pt x="184379" y="32065"/>
                  <a:pt x="182078" y="28822"/>
                </a:cubicBezTo>
                <a:cubicBezTo>
                  <a:pt x="173394" y="16498"/>
                  <a:pt x="159459" y="6957"/>
                  <a:pt x="143474" y="2395"/>
                </a:cubicBezTo>
                <a:cubicBezTo>
                  <a:pt x="138334" y="933"/>
                  <a:pt x="132830" y="0"/>
                  <a:pt x="12741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9" name="Google Shape;499;p19"/>
          <p:cNvSpPr/>
          <p:nvPr/>
        </p:nvSpPr>
        <p:spPr>
          <a:xfrm>
            <a:off x="7381225" y="-991875"/>
            <a:ext cx="3516225" cy="2316200"/>
          </a:xfrm>
          <a:custGeom>
            <a:rect b="b" l="l" r="r" t="t"/>
            <a:pathLst>
              <a:path extrusionOk="0" h="92648" w="140649">
                <a:moveTo>
                  <a:pt x="114247" y="0"/>
                </a:moveTo>
                <a:cubicBezTo>
                  <a:pt x="114134" y="0"/>
                  <a:pt x="114021" y="1"/>
                  <a:pt x="113908" y="3"/>
                </a:cubicBezTo>
                <a:cubicBezTo>
                  <a:pt x="102714" y="191"/>
                  <a:pt x="93027" y="8121"/>
                  <a:pt x="81833" y="8414"/>
                </a:cubicBezTo>
                <a:cubicBezTo>
                  <a:pt x="81607" y="8420"/>
                  <a:pt x="81381" y="8423"/>
                  <a:pt x="81156" y="8423"/>
                </a:cubicBezTo>
                <a:cubicBezTo>
                  <a:pt x="70107" y="8423"/>
                  <a:pt x="59902" y="1137"/>
                  <a:pt x="49019" y="1137"/>
                </a:cubicBezTo>
                <a:cubicBezTo>
                  <a:pt x="48105" y="1137"/>
                  <a:pt x="47187" y="1189"/>
                  <a:pt x="46263" y="1300"/>
                </a:cubicBezTo>
                <a:cubicBezTo>
                  <a:pt x="36282" y="2493"/>
                  <a:pt x="28833" y="10444"/>
                  <a:pt x="24356" y="18730"/>
                </a:cubicBezTo>
                <a:cubicBezTo>
                  <a:pt x="19899" y="27015"/>
                  <a:pt x="15421" y="36347"/>
                  <a:pt x="11111" y="44863"/>
                </a:cubicBezTo>
                <a:cubicBezTo>
                  <a:pt x="1" y="66833"/>
                  <a:pt x="42287" y="69323"/>
                  <a:pt x="51912" y="84492"/>
                </a:cubicBezTo>
                <a:cubicBezTo>
                  <a:pt x="55575" y="90244"/>
                  <a:pt x="60666" y="92647"/>
                  <a:pt x="66565" y="92647"/>
                </a:cubicBezTo>
                <a:cubicBezTo>
                  <a:pt x="87086" y="92647"/>
                  <a:pt x="117387" y="63564"/>
                  <a:pt x="131380" y="45135"/>
                </a:cubicBezTo>
                <a:cubicBezTo>
                  <a:pt x="137636" y="37226"/>
                  <a:pt x="140649" y="26890"/>
                  <a:pt x="137803" y="17516"/>
                </a:cubicBezTo>
                <a:cubicBezTo>
                  <a:pt x="134883" y="7928"/>
                  <a:pt x="125077" y="0"/>
                  <a:pt x="11424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0" name="Google Shape;500;p19"/>
          <p:cNvSpPr/>
          <p:nvPr/>
        </p:nvSpPr>
        <p:spPr>
          <a:xfrm rot="5400000">
            <a:off x="-597075" y="3598025"/>
            <a:ext cx="1729325" cy="2363675"/>
          </a:xfrm>
          <a:custGeom>
            <a:rect b="b" l="l" r="r" t="t"/>
            <a:pathLst>
              <a:path extrusionOk="0" h="94547" w="69173">
                <a:moveTo>
                  <a:pt x="42342" y="0"/>
                </a:moveTo>
                <a:cubicBezTo>
                  <a:pt x="41960" y="0"/>
                  <a:pt x="41572" y="12"/>
                  <a:pt x="41178" y="37"/>
                </a:cubicBezTo>
                <a:cubicBezTo>
                  <a:pt x="34943" y="100"/>
                  <a:pt x="28729" y="3762"/>
                  <a:pt x="25381" y="11608"/>
                </a:cubicBezTo>
                <a:cubicBezTo>
                  <a:pt x="21092" y="21630"/>
                  <a:pt x="22159" y="36235"/>
                  <a:pt x="16405" y="44395"/>
                </a:cubicBezTo>
                <a:cubicBezTo>
                  <a:pt x="12513" y="49919"/>
                  <a:pt x="6319" y="51070"/>
                  <a:pt x="3223" y="57682"/>
                </a:cubicBezTo>
                <a:cubicBezTo>
                  <a:pt x="1" y="64628"/>
                  <a:pt x="1946" y="75027"/>
                  <a:pt x="6194" y="80551"/>
                </a:cubicBezTo>
                <a:cubicBezTo>
                  <a:pt x="10441" y="86096"/>
                  <a:pt x="16279" y="87770"/>
                  <a:pt x="21866" y="88251"/>
                </a:cubicBezTo>
                <a:cubicBezTo>
                  <a:pt x="27431" y="88711"/>
                  <a:pt x="33102" y="88209"/>
                  <a:pt x="38521" y="90260"/>
                </a:cubicBezTo>
                <a:cubicBezTo>
                  <a:pt x="39441" y="90615"/>
                  <a:pt x="40320" y="91034"/>
                  <a:pt x="41178" y="91536"/>
                </a:cubicBezTo>
                <a:cubicBezTo>
                  <a:pt x="44721" y="93604"/>
                  <a:pt x="48139" y="94547"/>
                  <a:pt x="51281" y="94547"/>
                </a:cubicBezTo>
                <a:cubicBezTo>
                  <a:pt x="61775" y="94547"/>
                  <a:pt x="69173" y="84022"/>
                  <a:pt x="67772" y="69755"/>
                </a:cubicBezTo>
                <a:cubicBezTo>
                  <a:pt x="65959" y="51477"/>
                  <a:pt x="67108" y="0"/>
                  <a:pt x="4234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1" name="Google Shape;501;p19"/>
          <p:cNvSpPr/>
          <p:nvPr/>
        </p:nvSpPr>
        <p:spPr>
          <a:xfrm rot="5400000">
            <a:off x="7212474" y="-501304"/>
            <a:ext cx="2716985" cy="2370012"/>
          </a:xfrm>
          <a:custGeom>
            <a:rect b="b" l="l" r="r" t="t"/>
            <a:pathLst>
              <a:path extrusionOk="0" h="121399" w="139172">
                <a:moveTo>
                  <a:pt x="99956" y="9350"/>
                </a:moveTo>
                <a:lnTo>
                  <a:pt x="99956" y="9350"/>
                </a:lnTo>
                <a:cubicBezTo>
                  <a:pt x="101121" y="10117"/>
                  <a:pt x="102211" y="11013"/>
                  <a:pt x="103204" y="12053"/>
                </a:cubicBezTo>
                <a:cubicBezTo>
                  <a:pt x="108498" y="17535"/>
                  <a:pt x="109607" y="25507"/>
                  <a:pt x="109251" y="32830"/>
                </a:cubicBezTo>
                <a:cubicBezTo>
                  <a:pt x="108854" y="40551"/>
                  <a:pt x="107075" y="48313"/>
                  <a:pt x="104920" y="55720"/>
                </a:cubicBezTo>
                <a:cubicBezTo>
                  <a:pt x="100484" y="70974"/>
                  <a:pt x="93412" y="85306"/>
                  <a:pt x="83996" y="98091"/>
                </a:cubicBezTo>
                <a:cubicBezTo>
                  <a:pt x="79247" y="104514"/>
                  <a:pt x="73995" y="111105"/>
                  <a:pt x="67446" y="115792"/>
                </a:cubicBezTo>
                <a:cubicBezTo>
                  <a:pt x="63525" y="118582"/>
                  <a:pt x="58877" y="120574"/>
                  <a:pt x="54264" y="120574"/>
                </a:cubicBezTo>
                <a:cubicBezTo>
                  <a:pt x="51370" y="120574"/>
                  <a:pt x="48489" y="119790"/>
                  <a:pt x="45811" y="117926"/>
                </a:cubicBezTo>
                <a:cubicBezTo>
                  <a:pt x="38990" y="113156"/>
                  <a:pt x="36772" y="104556"/>
                  <a:pt x="37023" y="96647"/>
                </a:cubicBezTo>
                <a:cubicBezTo>
                  <a:pt x="37295" y="88612"/>
                  <a:pt x="39241" y="80494"/>
                  <a:pt x="41773" y="72899"/>
                </a:cubicBezTo>
                <a:cubicBezTo>
                  <a:pt x="44179" y="65638"/>
                  <a:pt x="47380" y="58671"/>
                  <a:pt x="51293" y="52080"/>
                </a:cubicBezTo>
                <a:cubicBezTo>
                  <a:pt x="59202" y="38730"/>
                  <a:pt x="69978" y="27306"/>
                  <a:pt x="82867" y="18644"/>
                </a:cubicBezTo>
                <a:cubicBezTo>
                  <a:pt x="88282" y="15022"/>
                  <a:pt x="94005" y="11914"/>
                  <a:pt x="99956" y="9350"/>
                </a:cubicBezTo>
                <a:close/>
                <a:moveTo>
                  <a:pt x="138710" y="0"/>
                </a:moveTo>
                <a:cubicBezTo>
                  <a:pt x="138704" y="0"/>
                  <a:pt x="138697" y="0"/>
                  <a:pt x="138691" y="1"/>
                </a:cubicBezTo>
                <a:cubicBezTo>
                  <a:pt x="125347" y="408"/>
                  <a:pt x="112238" y="3309"/>
                  <a:pt x="100012" y="8512"/>
                </a:cubicBezTo>
                <a:lnTo>
                  <a:pt x="100012" y="8512"/>
                </a:lnTo>
                <a:cubicBezTo>
                  <a:pt x="98942" y="7818"/>
                  <a:pt x="97794" y="7216"/>
                  <a:pt x="96572" y="6717"/>
                </a:cubicBezTo>
                <a:cubicBezTo>
                  <a:pt x="92897" y="5214"/>
                  <a:pt x="88936" y="4629"/>
                  <a:pt x="84961" y="4629"/>
                </a:cubicBezTo>
                <a:cubicBezTo>
                  <a:pt x="81966" y="4629"/>
                  <a:pt x="78962" y="4961"/>
                  <a:pt x="76066" y="5483"/>
                </a:cubicBezTo>
                <a:cubicBezTo>
                  <a:pt x="69120" y="6717"/>
                  <a:pt x="62320" y="9144"/>
                  <a:pt x="55938" y="12115"/>
                </a:cubicBezTo>
                <a:cubicBezTo>
                  <a:pt x="43028" y="18142"/>
                  <a:pt x="31520" y="27076"/>
                  <a:pt x="22272" y="37893"/>
                </a:cubicBezTo>
                <a:cubicBezTo>
                  <a:pt x="13149" y="48627"/>
                  <a:pt x="6203" y="61202"/>
                  <a:pt x="2353" y="74761"/>
                </a:cubicBezTo>
                <a:cubicBezTo>
                  <a:pt x="1390" y="78150"/>
                  <a:pt x="616" y="81582"/>
                  <a:pt x="51" y="85055"/>
                </a:cubicBezTo>
                <a:cubicBezTo>
                  <a:pt x="1" y="85345"/>
                  <a:pt x="238" y="85528"/>
                  <a:pt x="454" y="85528"/>
                </a:cubicBezTo>
                <a:cubicBezTo>
                  <a:pt x="596" y="85528"/>
                  <a:pt x="729" y="85448"/>
                  <a:pt x="763" y="85264"/>
                </a:cubicBezTo>
                <a:cubicBezTo>
                  <a:pt x="2980" y="71748"/>
                  <a:pt x="8253" y="58880"/>
                  <a:pt x="15890" y="47539"/>
                </a:cubicBezTo>
                <a:cubicBezTo>
                  <a:pt x="23611" y="36073"/>
                  <a:pt x="33592" y="26302"/>
                  <a:pt x="45225" y="18853"/>
                </a:cubicBezTo>
                <a:cubicBezTo>
                  <a:pt x="51063" y="15108"/>
                  <a:pt x="57319" y="12011"/>
                  <a:pt x="63826" y="9647"/>
                </a:cubicBezTo>
                <a:cubicBezTo>
                  <a:pt x="70354" y="7303"/>
                  <a:pt x="77217" y="5504"/>
                  <a:pt x="84185" y="5399"/>
                </a:cubicBezTo>
                <a:cubicBezTo>
                  <a:pt x="84388" y="5396"/>
                  <a:pt x="84592" y="5394"/>
                  <a:pt x="84797" y="5394"/>
                </a:cubicBezTo>
                <a:cubicBezTo>
                  <a:pt x="89776" y="5394"/>
                  <a:pt x="94921" y="6330"/>
                  <a:pt x="99186" y="8868"/>
                </a:cubicBezTo>
                <a:lnTo>
                  <a:pt x="99186" y="8868"/>
                </a:lnTo>
                <a:cubicBezTo>
                  <a:pt x="96627" y="9982"/>
                  <a:pt x="94107" y="11198"/>
                  <a:pt x="91634" y="12513"/>
                </a:cubicBezTo>
                <a:cubicBezTo>
                  <a:pt x="77510" y="20046"/>
                  <a:pt x="65270" y="30717"/>
                  <a:pt x="55896" y="43689"/>
                </a:cubicBezTo>
                <a:cubicBezTo>
                  <a:pt x="46585" y="56557"/>
                  <a:pt x="40266" y="71329"/>
                  <a:pt x="37400" y="86938"/>
                </a:cubicBezTo>
                <a:cubicBezTo>
                  <a:pt x="35956" y="94952"/>
                  <a:pt x="35266" y="103761"/>
                  <a:pt x="39136" y="111231"/>
                </a:cubicBezTo>
                <a:cubicBezTo>
                  <a:pt x="42180" y="117105"/>
                  <a:pt x="47846" y="121398"/>
                  <a:pt x="54504" y="121398"/>
                </a:cubicBezTo>
                <a:cubicBezTo>
                  <a:pt x="55032" y="121398"/>
                  <a:pt x="55566" y="121371"/>
                  <a:pt x="56105" y="121316"/>
                </a:cubicBezTo>
                <a:cubicBezTo>
                  <a:pt x="63910" y="120542"/>
                  <a:pt x="70564" y="114913"/>
                  <a:pt x="75690" y="109368"/>
                </a:cubicBezTo>
                <a:cubicBezTo>
                  <a:pt x="81214" y="103322"/>
                  <a:pt x="86173" y="96793"/>
                  <a:pt x="90504" y="89826"/>
                </a:cubicBezTo>
                <a:cubicBezTo>
                  <a:pt x="99208" y="75849"/>
                  <a:pt x="105297" y="60407"/>
                  <a:pt x="108456" y="44254"/>
                </a:cubicBezTo>
                <a:cubicBezTo>
                  <a:pt x="109879" y="36889"/>
                  <a:pt x="110904" y="29126"/>
                  <a:pt x="109126" y="21740"/>
                </a:cubicBezTo>
                <a:cubicBezTo>
                  <a:pt x="107856" y="16516"/>
                  <a:pt x="104968" y="12021"/>
                  <a:pt x="100748" y="9013"/>
                </a:cubicBezTo>
                <a:lnTo>
                  <a:pt x="100748" y="9013"/>
                </a:lnTo>
                <a:cubicBezTo>
                  <a:pt x="109070" y="5508"/>
                  <a:pt x="117833" y="3062"/>
                  <a:pt x="126827" y="1758"/>
                </a:cubicBezTo>
                <a:cubicBezTo>
                  <a:pt x="130761" y="1193"/>
                  <a:pt x="134715" y="859"/>
                  <a:pt x="138691" y="733"/>
                </a:cubicBezTo>
                <a:cubicBezTo>
                  <a:pt x="139145" y="733"/>
                  <a:pt x="139171" y="0"/>
                  <a:pt x="13871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2" name="Google Shape;502;p19"/>
          <p:cNvSpPr/>
          <p:nvPr/>
        </p:nvSpPr>
        <p:spPr>
          <a:xfrm flipH="1" rot="10800000">
            <a:off x="-481815" y="3691138"/>
            <a:ext cx="3004026" cy="1767493"/>
          </a:xfrm>
          <a:custGeom>
            <a:rect b="b" l="l" r="r" t="t"/>
            <a:pathLst>
              <a:path extrusionOk="0" h="35985" w="61160">
                <a:moveTo>
                  <a:pt x="42140" y="1"/>
                </a:moveTo>
                <a:cubicBezTo>
                  <a:pt x="41764" y="1"/>
                  <a:pt x="41387" y="43"/>
                  <a:pt x="41010" y="43"/>
                </a:cubicBezTo>
                <a:cubicBezTo>
                  <a:pt x="40995" y="41"/>
                  <a:pt x="40980" y="40"/>
                  <a:pt x="40965" y="40"/>
                </a:cubicBezTo>
                <a:cubicBezTo>
                  <a:pt x="40774" y="40"/>
                  <a:pt x="40610" y="161"/>
                  <a:pt x="40571" y="336"/>
                </a:cubicBezTo>
                <a:cubicBezTo>
                  <a:pt x="40466" y="587"/>
                  <a:pt x="40362" y="817"/>
                  <a:pt x="40278" y="1047"/>
                </a:cubicBezTo>
                <a:cubicBezTo>
                  <a:pt x="40027" y="1758"/>
                  <a:pt x="39776" y="2449"/>
                  <a:pt x="39546" y="3160"/>
                </a:cubicBezTo>
                <a:cubicBezTo>
                  <a:pt x="39378" y="3767"/>
                  <a:pt x="39065" y="4311"/>
                  <a:pt x="38688" y="4792"/>
                </a:cubicBezTo>
                <a:cubicBezTo>
                  <a:pt x="38604" y="4855"/>
                  <a:pt x="38541" y="4939"/>
                  <a:pt x="38479" y="5022"/>
                </a:cubicBezTo>
                <a:cubicBezTo>
                  <a:pt x="38228" y="5336"/>
                  <a:pt x="37976" y="5671"/>
                  <a:pt x="37767" y="6027"/>
                </a:cubicBezTo>
                <a:cubicBezTo>
                  <a:pt x="37453" y="6529"/>
                  <a:pt x="37160" y="7031"/>
                  <a:pt x="36805" y="7512"/>
                </a:cubicBezTo>
                <a:cubicBezTo>
                  <a:pt x="36742" y="7617"/>
                  <a:pt x="36637" y="7722"/>
                  <a:pt x="36554" y="7805"/>
                </a:cubicBezTo>
                <a:cubicBezTo>
                  <a:pt x="36198" y="8203"/>
                  <a:pt x="35842" y="8600"/>
                  <a:pt x="35508" y="9019"/>
                </a:cubicBezTo>
                <a:cubicBezTo>
                  <a:pt x="35491" y="9036"/>
                  <a:pt x="35474" y="9066"/>
                  <a:pt x="35446" y="9066"/>
                </a:cubicBezTo>
                <a:cubicBezTo>
                  <a:pt x="35439" y="9066"/>
                  <a:pt x="35432" y="9065"/>
                  <a:pt x="35424" y="9061"/>
                </a:cubicBezTo>
                <a:cubicBezTo>
                  <a:pt x="35403" y="8998"/>
                  <a:pt x="35424" y="8914"/>
                  <a:pt x="35466" y="8872"/>
                </a:cubicBezTo>
                <a:cubicBezTo>
                  <a:pt x="35654" y="8391"/>
                  <a:pt x="35821" y="7889"/>
                  <a:pt x="36072" y="7429"/>
                </a:cubicBezTo>
                <a:cubicBezTo>
                  <a:pt x="36135" y="7324"/>
                  <a:pt x="36177" y="7219"/>
                  <a:pt x="36219" y="7115"/>
                </a:cubicBezTo>
                <a:cubicBezTo>
                  <a:pt x="36533" y="6299"/>
                  <a:pt x="36847" y="5462"/>
                  <a:pt x="37160" y="4646"/>
                </a:cubicBezTo>
                <a:cubicBezTo>
                  <a:pt x="37453" y="3914"/>
                  <a:pt x="37663" y="3181"/>
                  <a:pt x="37893" y="2428"/>
                </a:cubicBezTo>
                <a:cubicBezTo>
                  <a:pt x="38081" y="1800"/>
                  <a:pt x="38186" y="1173"/>
                  <a:pt x="38374" y="545"/>
                </a:cubicBezTo>
                <a:cubicBezTo>
                  <a:pt x="38374" y="524"/>
                  <a:pt x="38395" y="482"/>
                  <a:pt x="38395" y="440"/>
                </a:cubicBezTo>
                <a:cubicBezTo>
                  <a:pt x="38395" y="357"/>
                  <a:pt x="38332" y="315"/>
                  <a:pt x="38269" y="315"/>
                </a:cubicBezTo>
                <a:lnTo>
                  <a:pt x="38102" y="315"/>
                </a:lnTo>
                <a:cubicBezTo>
                  <a:pt x="37725" y="357"/>
                  <a:pt x="37370" y="398"/>
                  <a:pt x="36993" y="461"/>
                </a:cubicBezTo>
                <a:cubicBezTo>
                  <a:pt x="36742" y="482"/>
                  <a:pt x="36700" y="524"/>
                  <a:pt x="36658" y="775"/>
                </a:cubicBezTo>
                <a:cubicBezTo>
                  <a:pt x="36658" y="838"/>
                  <a:pt x="36637" y="921"/>
                  <a:pt x="36637" y="984"/>
                </a:cubicBezTo>
                <a:cubicBezTo>
                  <a:pt x="36616" y="1486"/>
                  <a:pt x="36554" y="1968"/>
                  <a:pt x="36449" y="2470"/>
                </a:cubicBezTo>
                <a:cubicBezTo>
                  <a:pt x="36449" y="2533"/>
                  <a:pt x="36470" y="2595"/>
                  <a:pt x="36386" y="2658"/>
                </a:cubicBezTo>
                <a:cubicBezTo>
                  <a:pt x="36365" y="2595"/>
                  <a:pt x="36344" y="2554"/>
                  <a:pt x="36344" y="2512"/>
                </a:cubicBezTo>
                <a:cubicBezTo>
                  <a:pt x="36303" y="2365"/>
                  <a:pt x="36240" y="2240"/>
                  <a:pt x="36156" y="2114"/>
                </a:cubicBezTo>
                <a:cubicBezTo>
                  <a:pt x="35905" y="1737"/>
                  <a:pt x="35633" y="1340"/>
                  <a:pt x="35382" y="942"/>
                </a:cubicBezTo>
                <a:cubicBezTo>
                  <a:pt x="35297" y="815"/>
                  <a:pt x="35231" y="755"/>
                  <a:pt x="35114" y="755"/>
                </a:cubicBezTo>
                <a:cubicBezTo>
                  <a:pt x="35057" y="755"/>
                  <a:pt x="34989" y="769"/>
                  <a:pt x="34901" y="796"/>
                </a:cubicBezTo>
                <a:cubicBezTo>
                  <a:pt x="34231" y="963"/>
                  <a:pt x="33562" y="1214"/>
                  <a:pt x="32934" y="1528"/>
                </a:cubicBezTo>
                <a:cubicBezTo>
                  <a:pt x="32327" y="1863"/>
                  <a:pt x="31679" y="2156"/>
                  <a:pt x="31009" y="2407"/>
                </a:cubicBezTo>
                <a:cubicBezTo>
                  <a:pt x="30862" y="2470"/>
                  <a:pt x="30758" y="2574"/>
                  <a:pt x="30695" y="2721"/>
                </a:cubicBezTo>
                <a:cubicBezTo>
                  <a:pt x="30423" y="3244"/>
                  <a:pt x="30256" y="3830"/>
                  <a:pt x="30214" y="4416"/>
                </a:cubicBezTo>
                <a:cubicBezTo>
                  <a:pt x="30193" y="4499"/>
                  <a:pt x="30172" y="4604"/>
                  <a:pt x="30172" y="4709"/>
                </a:cubicBezTo>
                <a:cubicBezTo>
                  <a:pt x="30088" y="4688"/>
                  <a:pt x="30088" y="4625"/>
                  <a:pt x="30067" y="4562"/>
                </a:cubicBezTo>
                <a:cubicBezTo>
                  <a:pt x="29921" y="4165"/>
                  <a:pt x="29754" y="3767"/>
                  <a:pt x="29607" y="3370"/>
                </a:cubicBezTo>
                <a:cubicBezTo>
                  <a:pt x="29565" y="3265"/>
                  <a:pt x="29523" y="3181"/>
                  <a:pt x="29482" y="3077"/>
                </a:cubicBezTo>
                <a:cubicBezTo>
                  <a:pt x="29465" y="3011"/>
                  <a:pt x="29398" y="2959"/>
                  <a:pt x="29319" y="2959"/>
                </a:cubicBezTo>
                <a:cubicBezTo>
                  <a:pt x="29297" y="2959"/>
                  <a:pt x="29274" y="2963"/>
                  <a:pt x="29251" y="2972"/>
                </a:cubicBezTo>
                <a:cubicBezTo>
                  <a:pt x="29189" y="2972"/>
                  <a:pt x="29147" y="2993"/>
                  <a:pt x="29084" y="3014"/>
                </a:cubicBezTo>
                <a:cubicBezTo>
                  <a:pt x="28707" y="3118"/>
                  <a:pt x="28310" y="3223"/>
                  <a:pt x="27912" y="3328"/>
                </a:cubicBezTo>
                <a:cubicBezTo>
                  <a:pt x="27368" y="3453"/>
                  <a:pt x="26803" y="3579"/>
                  <a:pt x="26238" y="3704"/>
                </a:cubicBezTo>
                <a:cubicBezTo>
                  <a:pt x="25799" y="3809"/>
                  <a:pt x="25360" y="3955"/>
                  <a:pt x="24941" y="4123"/>
                </a:cubicBezTo>
                <a:cubicBezTo>
                  <a:pt x="24774" y="4186"/>
                  <a:pt x="24627" y="4332"/>
                  <a:pt x="24606" y="4520"/>
                </a:cubicBezTo>
                <a:cubicBezTo>
                  <a:pt x="24481" y="5232"/>
                  <a:pt x="24334" y="5943"/>
                  <a:pt x="24230" y="6655"/>
                </a:cubicBezTo>
                <a:cubicBezTo>
                  <a:pt x="24083" y="7575"/>
                  <a:pt x="23916" y="8496"/>
                  <a:pt x="23707" y="9396"/>
                </a:cubicBezTo>
                <a:cubicBezTo>
                  <a:pt x="23623" y="9772"/>
                  <a:pt x="23560" y="10149"/>
                  <a:pt x="23456" y="10504"/>
                </a:cubicBezTo>
                <a:cubicBezTo>
                  <a:pt x="23288" y="11007"/>
                  <a:pt x="23100" y="11488"/>
                  <a:pt x="22870" y="11969"/>
                </a:cubicBezTo>
                <a:cubicBezTo>
                  <a:pt x="22598" y="12471"/>
                  <a:pt x="22388" y="12973"/>
                  <a:pt x="22179" y="13497"/>
                </a:cubicBezTo>
                <a:cubicBezTo>
                  <a:pt x="22033" y="13873"/>
                  <a:pt x="21844" y="14250"/>
                  <a:pt x="21635" y="14606"/>
                </a:cubicBezTo>
                <a:cubicBezTo>
                  <a:pt x="21572" y="14543"/>
                  <a:pt x="21614" y="14480"/>
                  <a:pt x="21614" y="14417"/>
                </a:cubicBezTo>
                <a:cubicBezTo>
                  <a:pt x="21656" y="14166"/>
                  <a:pt x="21719" y="13894"/>
                  <a:pt x="21761" y="13643"/>
                </a:cubicBezTo>
                <a:cubicBezTo>
                  <a:pt x="21803" y="13371"/>
                  <a:pt x="21865" y="13120"/>
                  <a:pt x="21907" y="12848"/>
                </a:cubicBezTo>
                <a:cubicBezTo>
                  <a:pt x="22012" y="12178"/>
                  <a:pt x="22033" y="11488"/>
                  <a:pt x="21991" y="10818"/>
                </a:cubicBezTo>
                <a:cubicBezTo>
                  <a:pt x="21949" y="10086"/>
                  <a:pt x="21991" y="9354"/>
                  <a:pt x="22075" y="8621"/>
                </a:cubicBezTo>
                <a:cubicBezTo>
                  <a:pt x="22179" y="7617"/>
                  <a:pt x="22305" y="6613"/>
                  <a:pt x="22451" y="5587"/>
                </a:cubicBezTo>
                <a:cubicBezTo>
                  <a:pt x="22451" y="5546"/>
                  <a:pt x="22451" y="5483"/>
                  <a:pt x="22451" y="5441"/>
                </a:cubicBezTo>
                <a:cubicBezTo>
                  <a:pt x="22466" y="5365"/>
                  <a:pt x="22427" y="5311"/>
                  <a:pt x="22364" y="5311"/>
                </a:cubicBezTo>
                <a:cubicBezTo>
                  <a:pt x="22340" y="5311"/>
                  <a:pt x="22313" y="5319"/>
                  <a:pt x="22284" y="5336"/>
                </a:cubicBezTo>
                <a:cubicBezTo>
                  <a:pt x="21970" y="5462"/>
                  <a:pt x="21656" y="5587"/>
                  <a:pt x="21342" y="5734"/>
                </a:cubicBezTo>
                <a:cubicBezTo>
                  <a:pt x="21175" y="5776"/>
                  <a:pt x="21049" y="5943"/>
                  <a:pt x="21028" y="6152"/>
                </a:cubicBezTo>
                <a:cubicBezTo>
                  <a:pt x="20987" y="6508"/>
                  <a:pt x="20924" y="6885"/>
                  <a:pt x="20903" y="7240"/>
                </a:cubicBezTo>
                <a:cubicBezTo>
                  <a:pt x="20819" y="8035"/>
                  <a:pt x="20652" y="8810"/>
                  <a:pt x="20380" y="9542"/>
                </a:cubicBezTo>
                <a:cubicBezTo>
                  <a:pt x="20359" y="9584"/>
                  <a:pt x="20359" y="9647"/>
                  <a:pt x="20275" y="9647"/>
                </a:cubicBezTo>
                <a:cubicBezTo>
                  <a:pt x="20254" y="9333"/>
                  <a:pt x="20254" y="8998"/>
                  <a:pt x="20254" y="8663"/>
                </a:cubicBezTo>
                <a:cubicBezTo>
                  <a:pt x="20254" y="7952"/>
                  <a:pt x="20275" y="7240"/>
                  <a:pt x="20296" y="6529"/>
                </a:cubicBezTo>
                <a:cubicBezTo>
                  <a:pt x="20296" y="6466"/>
                  <a:pt x="20296" y="6403"/>
                  <a:pt x="20275" y="6341"/>
                </a:cubicBezTo>
                <a:cubicBezTo>
                  <a:pt x="20275" y="6310"/>
                  <a:pt x="20253" y="6291"/>
                  <a:pt x="20224" y="6291"/>
                </a:cubicBezTo>
                <a:cubicBezTo>
                  <a:pt x="20214" y="6291"/>
                  <a:pt x="20203" y="6293"/>
                  <a:pt x="20191" y="6299"/>
                </a:cubicBezTo>
                <a:cubicBezTo>
                  <a:pt x="20108" y="6299"/>
                  <a:pt x="20045" y="6341"/>
                  <a:pt x="19982" y="6362"/>
                </a:cubicBezTo>
                <a:cubicBezTo>
                  <a:pt x="19773" y="6487"/>
                  <a:pt x="19522" y="6592"/>
                  <a:pt x="19313" y="6738"/>
                </a:cubicBezTo>
                <a:cubicBezTo>
                  <a:pt x="18936" y="7010"/>
                  <a:pt x="18539" y="7219"/>
                  <a:pt x="18162" y="7471"/>
                </a:cubicBezTo>
                <a:cubicBezTo>
                  <a:pt x="17806" y="7680"/>
                  <a:pt x="17471" y="7910"/>
                  <a:pt x="17137" y="8140"/>
                </a:cubicBezTo>
                <a:cubicBezTo>
                  <a:pt x="16362" y="8768"/>
                  <a:pt x="15714" y="9500"/>
                  <a:pt x="15212" y="10358"/>
                </a:cubicBezTo>
                <a:cubicBezTo>
                  <a:pt x="15086" y="10567"/>
                  <a:pt x="14981" y="10756"/>
                  <a:pt x="14856" y="10965"/>
                </a:cubicBezTo>
                <a:cubicBezTo>
                  <a:pt x="14751" y="11111"/>
                  <a:pt x="14689" y="11300"/>
                  <a:pt x="14647" y="11488"/>
                </a:cubicBezTo>
                <a:cubicBezTo>
                  <a:pt x="14521" y="12053"/>
                  <a:pt x="14479" y="12639"/>
                  <a:pt x="14500" y="13225"/>
                </a:cubicBezTo>
                <a:cubicBezTo>
                  <a:pt x="14521" y="13371"/>
                  <a:pt x="14521" y="13517"/>
                  <a:pt x="14542" y="13685"/>
                </a:cubicBezTo>
                <a:cubicBezTo>
                  <a:pt x="14626" y="14585"/>
                  <a:pt x="14730" y="15484"/>
                  <a:pt x="14856" y="16384"/>
                </a:cubicBezTo>
                <a:cubicBezTo>
                  <a:pt x="14877" y="16572"/>
                  <a:pt x="14856" y="16761"/>
                  <a:pt x="14814" y="16949"/>
                </a:cubicBezTo>
                <a:cubicBezTo>
                  <a:pt x="14605" y="17702"/>
                  <a:pt x="14437" y="18476"/>
                  <a:pt x="14270" y="19230"/>
                </a:cubicBezTo>
                <a:cubicBezTo>
                  <a:pt x="14228" y="19439"/>
                  <a:pt x="14165" y="19648"/>
                  <a:pt x="14124" y="19857"/>
                </a:cubicBezTo>
                <a:cubicBezTo>
                  <a:pt x="14124" y="19857"/>
                  <a:pt x="14103" y="19878"/>
                  <a:pt x="14103" y="19878"/>
                </a:cubicBezTo>
                <a:cubicBezTo>
                  <a:pt x="14061" y="19878"/>
                  <a:pt x="14061" y="19836"/>
                  <a:pt x="14061" y="19815"/>
                </a:cubicBezTo>
                <a:cubicBezTo>
                  <a:pt x="14019" y="19523"/>
                  <a:pt x="13956" y="19230"/>
                  <a:pt x="13914" y="18937"/>
                </a:cubicBezTo>
                <a:cubicBezTo>
                  <a:pt x="13747" y="17660"/>
                  <a:pt x="13496" y="16384"/>
                  <a:pt x="13182" y="15150"/>
                </a:cubicBezTo>
                <a:cubicBezTo>
                  <a:pt x="13182" y="15108"/>
                  <a:pt x="13161" y="15087"/>
                  <a:pt x="13161" y="15066"/>
                </a:cubicBezTo>
                <a:cubicBezTo>
                  <a:pt x="13148" y="15040"/>
                  <a:pt x="13127" y="15022"/>
                  <a:pt x="13103" y="15022"/>
                </a:cubicBezTo>
                <a:cubicBezTo>
                  <a:pt x="13088" y="15022"/>
                  <a:pt x="13073" y="15029"/>
                  <a:pt x="13057" y="15045"/>
                </a:cubicBezTo>
                <a:cubicBezTo>
                  <a:pt x="13036" y="15066"/>
                  <a:pt x="13015" y="15087"/>
                  <a:pt x="12994" y="15129"/>
                </a:cubicBezTo>
                <a:cubicBezTo>
                  <a:pt x="12785" y="15547"/>
                  <a:pt x="12554" y="15966"/>
                  <a:pt x="12366" y="16405"/>
                </a:cubicBezTo>
                <a:cubicBezTo>
                  <a:pt x="12115" y="16970"/>
                  <a:pt x="11801" y="17493"/>
                  <a:pt x="11445" y="17974"/>
                </a:cubicBezTo>
                <a:cubicBezTo>
                  <a:pt x="11027" y="18560"/>
                  <a:pt x="10546" y="19083"/>
                  <a:pt x="9960" y="19523"/>
                </a:cubicBezTo>
                <a:cubicBezTo>
                  <a:pt x="9897" y="19585"/>
                  <a:pt x="9834" y="19627"/>
                  <a:pt x="9772" y="19690"/>
                </a:cubicBezTo>
                <a:cubicBezTo>
                  <a:pt x="9562" y="19878"/>
                  <a:pt x="9353" y="20046"/>
                  <a:pt x="9144" y="20255"/>
                </a:cubicBezTo>
                <a:cubicBezTo>
                  <a:pt x="8537" y="20883"/>
                  <a:pt x="8035" y="21615"/>
                  <a:pt x="7679" y="22431"/>
                </a:cubicBezTo>
                <a:cubicBezTo>
                  <a:pt x="7386" y="23080"/>
                  <a:pt x="7344" y="23812"/>
                  <a:pt x="7554" y="24502"/>
                </a:cubicBezTo>
                <a:cubicBezTo>
                  <a:pt x="7595" y="24691"/>
                  <a:pt x="7658" y="24879"/>
                  <a:pt x="7721" y="25046"/>
                </a:cubicBezTo>
                <a:cubicBezTo>
                  <a:pt x="7805" y="25297"/>
                  <a:pt x="7847" y="25569"/>
                  <a:pt x="7805" y="25841"/>
                </a:cubicBezTo>
                <a:cubicBezTo>
                  <a:pt x="7784" y="26155"/>
                  <a:pt x="7700" y="26490"/>
                  <a:pt x="7575" y="26783"/>
                </a:cubicBezTo>
                <a:cubicBezTo>
                  <a:pt x="7470" y="27013"/>
                  <a:pt x="7323" y="27243"/>
                  <a:pt x="7135" y="27411"/>
                </a:cubicBezTo>
                <a:cubicBezTo>
                  <a:pt x="6717" y="27766"/>
                  <a:pt x="6319" y="28143"/>
                  <a:pt x="5922" y="28541"/>
                </a:cubicBezTo>
                <a:cubicBezTo>
                  <a:pt x="5419" y="29022"/>
                  <a:pt x="4959" y="29545"/>
                  <a:pt x="4436" y="30047"/>
                </a:cubicBezTo>
                <a:cubicBezTo>
                  <a:pt x="3934" y="30570"/>
                  <a:pt x="3453" y="31114"/>
                  <a:pt x="2971" y="31658"/>
                </a:cubicBezTo>
                <a:cubicBezTo>
                  <a:pt x="2114" y="32642"/>
                  <a:pt x="1318" y="33646"/>
                  <a:pt x="544" y="34692"/>
                </a:cubicBezTo>
                <a:cubicBezTo>
                  <a:pt x="377" y="34922"/>
                  <a:pt x="230" y="35173"/>
                  <a:pt x="105" y="35445"/>
                </a:cubicBezTo>
                <a:cubicBezTo>
                  <a:pt x="84" y="35508"/>
                  <a:pt x="42" y="35592"/>
                  <a:pt x="21" y="35655"/>
                </a:cubicBezTo>
                <a:cubicBezTo>
                  <a:pt x="0" y="35738"/>
                  <a:pt x="21" y="35843"/>
                  <a:pt x="84" y="35906"/>
                </a:cubicBezTo>
                <a:cubicBezTo>
                  <a:pt x="135" y="35956"/>
                  <a:pt x="193" y="35984"/>
                  <a:pt x="254" y="35984"/>
                </a:cubicBezTo>
                <a:cubicBezTo>
                  <a:pt x="294" y="35984"/>
                  <a:pt x="336" y="35972"/>
                  <a:pt x="377" y="35948"/>
                </a:cubicBezTo>
                <a:cubicBezTo>
                  <a:pt x="461" y="35927"/>
                  <a:pt x="523" y="35885"/>
                  <a:pt x="586" y="35822"/>
                </a:cubicBezTo>
                <a:cubicBezTo>
                  <a:pt x="795" y="35634"/>
                  <a:pt x="1005" y="35445"/>
                  <a:pt x="1214" y="35236"/>
                </a:cubicBezTo>
                <a:cubicBezTo>
                  <a:pt x="1653" y="34818"/>
                  <a:pt x="1988" y="34316"/>
                  <a:pt x="2406" y="33876"/>
                </a:cubicBezTo>
                <a:cubicBezTo>
                  <a:pt x="2762" y="33479"/>
                  <a:pt x="3076" y="33081"/>
                  <a:pt x="3432" y="32704"/>
                </a:cubicBezTo>
                <a:cubicBezTo>
                  <a:pt x="3850" y="32265"/>
                  <a:pt x="4248" y="31826"/>
                  <a:pt x="4645" y="31365"/>
                </a:cubicBezTo>
                <a:cubicBezTo>
                  <a:pt x="5294" y="30633"/>
                  <a:pt x="6005" y="29963"/>
                  <a:pt x="6675" y="29252"/>
                </a:cubicBezTo>
                <a:cubicBezTo>
                  <a:pt x="6842" y="29064"/>
                  <a:pt x="7031" y="28875"/>
                  <a:pt x="7219" y="28687"/>
                </a:cubicBezTo>
                <a:cubicBezTo>
                  <a:pt x="7470" y="28457"/>
                  <a:pt x="7763" y="28227"/>
                  <a:pt x="8056" y="28038"/>
                </a:cubicBezTo>
                <a:cubicBezTo>
                  <a:pt x="8160" y="27969"/>
                  <a:pt x="8264" y="27929"/>
                  <a:pt x="8380" y="27929"/>
                </a:cubicBezTo>
                <a:cubicBezTo>
                  <a:pt x="8404" y="27929"/>
                  <a:pt x="8428" y="27930"/>
                  <a:pt x="8453" y="27934"/>
                </a:cubicBezTo>
                <a:cubicBezTo>
                  <a:pt x="9039" y="27976"/>
                  <a:pt x="9625" y="28080"/>
                  <a:pt x="10190" y="28248"/>
                </a:cubicBezTo>
                <a:cubicBezTo>
                  <a:pt x="10378" y="28310"/>
                  <a:pt x="10567" y="28352"/>
                  <a:pt x="10776" y="28415"/>
                </a:cubicBezTo>
                <a:cubicBezTo>
                  <a:pt x="11362" y="28543"/>
                  <a:pt x="11980" y="28607"/>
                  <a:pt x="12602" y="28607"/>
                </a:cubicBezTo>
                <a:cubicBezTo>
                  <a:pt x="12690" y="28607"/>
                  <a:pt x="12779" y="28606"/>
                  <a:pt x="12868" y="28603"/>
                </a:cubicBezTo>
                <a:cubicBezTo>
                  <a:pt x="13067" y="28596"/>
                  <a:pt x="13269" y="28591"/>
                  <a:pt x="13472" y="28591"/>
                </a:cubicBezTo>
                <a:cubicBezTo>
                  <a:pt x="13823" y="28591"/>
                  <a:pt x="14176" y="28605"/>
                  <a:pt x="14521" y="28645"/>
                </a:cubicBezTo>
                <a:lnTo>
                  <a:pt x="15128" y="28729"/>
                </a:lnTo>
                <a:cubicBezTo>
                  <a:pt x="15442" y="28771"/>
                  <a:pt x="15735" y="28792"/>
                  <a:pt x="16028" y="28813"/>
                </a:cubicBezTo>
                <a:cubicBezTo>
                  <a:pt x="16823" y="28834"/>
                  <a:pt x="17576" y="28792"/>
                  <a:pt x="18371" y="28875"/>
                </a:cubicBezTo>
                <a:cubicBezTo>
                  <a:pt x="18727" y="28875"/>
                  <a:pt x="19103" y="28875"/>
                  <a:pt x="19459" y="28834"/>
                </a:cubicBezTo>
                <a:cubicBezTo>
                  <a:pt x="20066" y="28813"/>
                  <a:pt x="20652" y="28687"/>
                  <a:pt x="21217" y="28478"/>
                </a:cubicBezTo>
                <a:cubicBezTo>
                  <a:pt x="21384" y="28415"/>
                  <a:pt x="21531" y="28373"/>
                  <a:pt x="21698" y="28310"/>
                </a:cubicBezTo>
                <a:cubicBezTo>
                  <a:pt x="21782" y="28290"/>
                  <a:pt x="21782" y="28206"/>
                  <a:pt x="21698" y="28143"/>
                </a:cubicBezTo>
                <a:cubicBezTo>
                  <a:pt x="21656" y="28101"/>
                  <a:pt x="21593" y="28080"/>
                  <a:pt x="21551" y="28038"/>
                </a:cubicBezTo>
                <a:cubicBezTo>
                  <a:pt x="21133" y="27787"/>
                  <a:pt x="20715" y="27536"/>
                  <a:pt x="20275" y="27306"/>
                </a:cubicBezTo>
                <a:cubicBezTo>
                  <a:pt x="19271" y="26804"/>
                  <a:pt x="18246" y="26365"/>
                  <a:pt x="17199" y="25988"/>
                </a:cubicBezTo>
                <a:cubicBezTo>
                  <a:pt x="16551" y="25758"/>
                  <a:pt x="15902" y="25549"/>
                  <a:pt x="15254" y="25339"/>
                </a:cubicBezTo>
                <a:cubicBezTo>
                  <a:pt x="15191" y="25297"/>
                  <a:pt x="15107" y="25297"/>
                  <a:pt x="15044" y="25235"/>
                </a:cubicBezTo>
                <a:cubicBezTo>
                  <a:pt x="15082" y="25197"/>
                  <a:pt x="15127" y="25190"/>
                  <a:pt x="15175" y="25190"/>
                </a:cubicBezTo>
                <a:cubicBezTo>
                  <a:pt x="15207" y="25190"/>
                  <a:pt x="15241" y="25193"/>
                  <a:pt x="15274" y="25193"/>
                </a:cubicBezTo>
                <a:cubicBezTo>
                  <a:pt x="15442" y="25214"/>
                  <a:pt x="15630" y="25235"/>
                  <a:pt x="15798" y="25235"/>
                </a:cubicBezTo>
                <a:cubicBezTo>
                  <a:pt x="16425" y="25277"/>
                  <a:pt x="17053" y="25381"/>
                  <a:pt x="17660" y="25528"/>
                </a:cubicBezTo>
                <a:cubicBezTo>
                  <a:pt x="17974" y="25590"/>
                  <a:pt x="18266" y="25653"/>
                  <a:pt x="18580" y="25716"/>
                </a:cubicBezTo>
                <a:cubicBezTo>
                  <a:pt x="18999" y="25779"/>
                  <a:pt x="19417" y="25862"/>
                  <a:pt x="19836" y="25967"/>
                </a:cubicBezTo>
                <a:cubicBezTo>
                  <a:pt x="20673" y="26197"/>
                  <a:pt x="21489" y="26427"/>
                  <a:pt x="22284" y="26699"/>
                </a:cubicBezTo>
                <a:cubicBezTo>
                  <a:pt x="22556" y="26783"/>
                  <a:pt x="22807" y="26909"/>
                  <a:pt x="23037" y="27097"/>
                </a:cubicBezTo>
                <a:cubicBezTo>
                  <a:pt x="23184" y="27202"/>
                  <a:pt x="23351" y="27306"/>
                  <a:pt x="23497" y="27432"/>
                </a:cubicBezTo>
                <a:cubicBezTo>
                  <a:pt x="23608" y="27543"/>
                  <a:pt x="23755" y="27594"/>
                  <a:pt x="23902" y="27594"/>
                </a:cubicBezTo>
                <a:cubicBezTo>
                  <a:pt x="23949" y="27594"/>
                  <a:pt x="23996" y="27588"/>
                  <a:pt x="24041" y="27578"/>
                </a:cubicBezTo>
                <a:cubicBezTo>
                  <a:pt x="24460" y="27474"/>
                  <a:pt x="24899" y="27390"/>
                  <a:pt x="25318" y="27306"/>
                </a:cubicBezTo>
                <a:cubicBezTo>
                  <a:pt x="25653" y="27264"/>
                  <a:pt x="25966" y="27160"/>
                  <a:pt x="26280" y="27055"/>
                </a:cubicBezTo>
                <a:cubicBezTo>
                  <a:pt x="26573" y="26950"/>
                  <a:pt x="26845" y="26825"/>
                  <a:pt x="27138" y="26720"/>
                </a:cubicBezTo>
                <a:cubicBezTo>
                  <a:pt x="27410" y="26616"/>
                  <a:pt x="27682" y="26511"/>
                  <a:pt x="27933" y="26365"/>
                </a:cubicBezTo>
                <a:cubicBezTo>
                  <a:pt x="28017" y="26323"/>
                  <a:pt x="28080" y="26281"/>
                  <a:pt x="28142" y="26281"/>
                </a:cubicBezTo>
                <a:cubicBezTo>
                  <a:pt x="28226" y="26260"/>
                  <a:pt x="28310" y="26239"/>
                  <a:pt x="28331" y="26176"/>
                </a:cubicBezTo>
                <a:cubicBezTo>
                  <a:pt x="28352" y="26114"/>
                  <a:pt x="28435" y="26093"/>
                  <a:pt x="28498" y="26051"/>
                </a:cubicBezTo>
                <a:cubicBezTo>
                  <a:pt x="28540" y="26009"/>
                  <a:pt x="28582" y="25988"/>
                  <a:pt x="28624" y="25946"/>
                </a:cubicBezTo>
                <a:cubicBezTo>
                  <a:pt x="28666" y="25904"/>
                  <a:pt x="28666" y="25862"/>
                  <a:pt x="28624" y="25821"/>
                </a:cubicBezTo>
                <a:cubicBezTo>
                  <a:pt x="28603" y="25779"/>
                  <a:pt x="28561" y="25758"/>
                  <a:pt x="28519" y="25716"/>
                </a:cubicBezTo>
                <a:cubicBezTo>
                  <a:pt x="28017" y="25339"/>
                  <a:pt x="27494" y="24942"/>
                  <a:pt x="26971" y="24586"/>
                </a:cubicBezTo>
                <a:cubicBezTo>
                  <a:pt x="26217" y="24084"/>
                  <a:pt x="25464" y="23540"/>
                  <a:pt x="24732" y="22996"/>
                </a:cubicBezTo>
                <a:cubicBezTo>
                  <a:pt x="24690" y="22975"/>
                  <a:pt x="24648" y="22975"/>
                  <a:pt x="24669" y="22891"/>
                </a:cubicBezTo>
                <a:lnTo>
                  <a:pt x="24669" y="22891"/>
                </a:lnTo>
                <a:cubicBezTo>
                  <a:pt x="24774" y="22912"/>
                  <a:pt x="24878" y="22933"/>
                  <a:pt x="24983" y="22954"/>
                </a:cubicBezTo>
                <a:cubicBezTo>
                  <a:pt x="25632" y="23121"/>
                  <a:pt x="26238" y="23289"/>
                  <a:pt x="26866" y="23498"/>
                </a:cubicBezTo>
                <a:cubicBezTo>
                  <a:pt x="27494" y="23728"/>
                  <a:pt x="28080" y="24021"/>
                  <a:pt x="28624" y="24377"/>
                </a:cubicBezTo>
                <a:cubicBezTo>
                  <a:pt x="29021" y="24649"/>
                  <a:pt x="29419" y="24858"/>
                  <a:pt x="29816" y="25088"/>
                </a:cubicBezTo>
                <a:cubicBezTo>
                  <a:pt x="29883" y="25122"/>
                  <a:pt x="29963" y="25143"/>
                  <a:pt x="30041" y="25143"/>
                </a:cubicBezTo>
                <a:cubicBezTo>
                  <a:pt x="30109" y="25143"/>
                  <a:pt x="30176" y="25127"/>
                  <a:pt x="30235" y="25088"/>
                </a:cubicBezTo>
                <a:cubicBezTo>
                  <a:pt x="30402" y="25005"/>
                  <a:pt x="30570" y="24921"/>
                  <a:pt x="30737" y="24837"/>
                </a:cubicBezTo>
                <a:cubicBezTo>
                  <a:pt x="31344" y="24502"/>
                  <a:pt x="31971" y="24189"/>
                  <a:pt x="32599" y="23875"/>
                </a:cubicBezTo>
                <a:cubicBezTo>
                  <a:pt x="32808" y="23770"/>
                  <a:pt x="32997" y="23645"/>
                  <a:pt x="33185" y="23540"/>
                </a:cubicBezTo>
                <a:cubicBezTo>
                  <a:pt x="33290" y="23477"/>
                  <a:pt x="33290" y="23414"/>
                  <a:pt x="33206" y="23331"/>
                </a:cubicBezTo>
                <a:cubicBezTo>
                  <a:pt x="33164" y="23289"/>
                  <a:pt x="33122" y="23247"/>
                  <a:pt x="33080" y="23205"/>
                </a:cubicBezTo>
                <a:cubicBezTo>
                  <a:pt x="32934" y="23059"/>
                  <a:pt x="32787" y="22933"/>
                  <a:pt x="32641" y="22787"/>
                </a:cubicBezTo>
                <a:cubicBezTo>
                  <a:pt x="32034" y="22180"/>
                  <a:pt x="31427" y="21552"/>
                  <a:pt x="30821" y="20945"/>
                </a:cubicBezTo>
                <a:cubicBezTo>
                  <a:pt x="30570" y="20694"/>
                  <a:pt x="30318" y="20401"/>
                  <a:pt x="30109" y="20108"/>
                </a:cubicBezTo>
                <a:lnTo>
                  <a:pt x="30109" y="20108"/>
                </a:lnTo>
                <a:cubicBezTo>
                  <a:pt x="30193" y="20129"/>
                  <a:pt x="30256" y="20171"/>
                  <a:pt x="30318" y="20213"/>
                </a:cubicBezTo>
                <a:cubicBezTo>
                  <a:pt x="30465" y="20339"/>
                  <a:pt x="30632" y="20443"/>
                  <a:pt x="30821" y="20527"/>
                </a:cubicBezTo>
                <a:cubicBezTo>
                  <a:pt x="30946" y="20590"/>
                  <a:pt x="31072" y="20673"/>
                  <a:pt x="31197" y="20757"/>
                </a:cubicBezTo>
                <a:cubicBezTo>
                  <a:pt x="31846" y="21176"/>
                  <a:pt x="32495" y="21615"/>
                  <a:pt x="33122" y="22096"/>
                </a:cubicBezTo>
                <a:cubicBezTo>
                  <a:pt x="33394" y="22305"/>
                  <a:pt x="33645" y="22515"/>
                  <a:pt x="33917" y="22724"/>
                </a:cubicBezTo>
                <a:cubicBezTo>
                  <a:pt x="34062" y="22835"/>
                  <a:pt x="34130" y="22881"/>
                  <a:pt x="34193" y="22881"/>
                </a:cubicBezTo>
                <a:cubicBezTo>
                  <a:pt x="34248" y="22881"/>
                  <a:pt x="34301" y="22845"/>
                  <a:pt x="34399" y="22787"/>
                </a:cubicBezTo>
                <a:lnTo>
                  <a:pt x="34566" y="22703"/>
                </a:lnTo>
                <a:cubicBezTo>
                  <a:pt x="35089" y="22389"/>
                  <a:pt x="35654" y="22075"/>
                  <a:pt x="36135" y="21803"/>
                </a:cubicBezTo>
                <a:cubicBezTo>
                  <a:pt x="36637" y="21510"/>
                  <a:pt x="37140" y="21238"/>
                  <a:pt x="37621" y="20945"/>
                </a:cubicBezTo>
                <a:cubicBezTo>
                  <a:pt x="37851" y="20799"/>
                  <a:pt x="38081" y="20652"/>
                  <a:pt x="38290" y="20485"/>
                </a:cubicBezTo>
                <a:cubicBezTo>
                  <a:pt x="38353" y="20443"/>
                  <a:pt x="38353" y="20360"/>
                  <a:pt x="38290" y="20297"/>
                </a:cubicBezTo>
                <a:cubicBezTo>
                  <a:pt x="38186" y="20171"/>
                  <a:pt x="38060" y="20067"/>
                  <a:pt x="37956" y="19962"/>
                </a:cubicBezTo>
                <a:cubicBezTo>
                  <a:pt x="37537" y="19543"/>
                  <a:pt x="37140" y="19146"/>
                  <a:pt x="36721" y="18769"/>
                </a:cubicBezTo>
                <a:cubicBezTo>
                  <a:pt x="36303" y="18372"/>
                  <a:pt x="35884" y="17974"/>
                  <a:pt x="35445" y="17598"/>
                </a:cubicBezTo>
                <a:cubicBezTo>
                  <a:pt x="34775" y="16928"/>
                  <a:pt x="34043" y="16321"/>
                  <a:pt x="33290" y="15756"/>
                </a:cubicBezTo>
                <a:cubicBezTo>
                  <a:pt x="32850" y="15463"/>
                  <a:pt x="32432" y="15108"/>
                  <a:pt x="31971" y="14836"/>
                </a:cubicBezTo>
                <a:cubicBezTo>
                  <a:pt x="31951" y="14815"/>
                  <a:pt x="31888" y="14815"/>
                  <a:pt x="31888" y="14752"/>
                </a:cubicBezTo>
                <a:cubicBezTo>
                  <a:pt x="31902" y="14738"/>
                  <a:pt x="31913" y="14733"/>
                  <a:pt x="31924" y="14733"/>
                </a:cubicBezTo>
                <a:cubicBezTo>
                  <a:pt x="31946" y="14733"/>
                  <a:pt x="31964" y="14752"/>
                  <a:pt x="31992" y="14752"/>
                </a:cubicBezTo>
                <a:cubicBezTo>
                  <a:pt x="32808" y="15045"/>
                  <a:pt x="33624" y="15317"/>
                  <a:pt x="34419" y="15631"/>
                </a:cubicBezTo>
                <a:cubicBezTo>
                  <a:pt x="34733" y="15735"/>
                  <a:pt x="35047" y="15903"/>
                  <a:pt x="35319" y="16091"/>
                </a:cubicBezTo>
                <a:cubicBezTo>
                  <a:pt x="36031" y="16572"/>
                  <a:pt x="36700" y="17075"/>
                  <a:pt x="37370" y="17619"/>
                </a:cubicBezTo>
                <a:cubicBezTo>
                  <a:pt x="38039" y="18163"/>
                  <a:pt x="38688" y="18748"/>
                  <a:pt x="39337" y="19334"/>
                </a:cubicBezTo>
                <a:lnTo>
                  <a:pt x="39462" y="19460"/>
                </a:lnTo>
                <a:cubicBezTo>
                  <a:pt x="39497" y="19494"/>
                  <a:pt x="39538" y="19510"/>
                  <a:pt x="39578" y="19510"/>
                </a:cubicBezTo>
                <a:cubicBezTo>
                  <a:pt x="39611" y="19510"/>
                  <a:pt x="39643" y="19500"/>
                  <a:pt x="39671" y="19481"/>
                </a:cubicBezTo>
                <a:lnTo>
                  <a:pt x="39818" y="19397"/>
                </a:lnTo>
                <a:lnTo>
                  <a:pt x="40466" y="18937"/>
                </a:lnTo>
                <a:cubicBezTo>
                  <a:pt x="40676" y="18769"/>
                  <a:pt x="40676" y="18748"/>
                  <a:pt x="40466" y="18539"/>
                </a:cubicBezTo>
                <a:cubicBezTo>
                  <a:pt x="40048" y="18183"/>
                  <a:pt x="39650" y="17849"/>
                  <a:pt x="39211" y="17514"/>
                </a:cubicBezTo>
                <a:cubicBezTo>
                  <a:pt x="38625" y="17054"/>
                  <a:pt x="38018" y="16614"/>
                  <a:pt x="37391" y="16175"/>
                </a:cubicBezTo>
                <a:cubicBezTo>
                  <a:pt x="37098" y="15966"/>
                  <a:pt x="36784" y="15777"/>
                  <a:pt x="36470" y="15589"/>
                </a:cubicBezTo>
                <a:cubicBezTo>
                  <a:pt x="36240" y="15422"/>
                  <a:pt x="35989" y="15275"/>
                  <a:pt x="35759" y="15108"/>
                </a:cubicBezTo>
                <a:cubicBezTo>
                  <a:pt x="35717" y="15087"/>
                  <a:pt x="35654" y="15045"/>
                  <a:pt x="35612" y="15003"/>
                </a:cubicBezTo>
                <a:cubicBezTo>
                  <a:pt x="35612" y="15003"/>
                  <a:pt x="35612" y="14982"/>
                  <a:pt x="35612" y="14961"/>
                </a:cubicBezTo>
                <a:cubicBezTo>
                  <a:pt x="35633" y="14940"/>
                  <a:pt x="35633" y="14940"/>
                  <a:pt x="35654" y="14940"/>
                </a:cubicBezTo>
                <a:lnTo>
                  <a:pt x="35738" y="14940"/>
                </a:lnTo>
                <a:cubicBezTo>
                  <a:pt x="36303" y="15066"/>
                  <a:pt x="36868" y="15191"/>
                  <a:pt x="37412" y="15338"/>
                </a:cubicBezTo>
                <a:cubicBezTo>
                  <a:pt x="38081" y="15505"/>
                  <a:pt x="38751" y="15735"/>
                  <a:pt x="39420" y="15903"/>
                </a:cubicBezTo>
                <a:cubicBezTo>
                  <a:pt x="39504" y="15945"/>
                  <a:pt x="39609" y="15966"/>
                  <a:pt x="39692" y="16007"/>
                </a:cubicBezTo>
                <a:cubicBezTo>
                  <a:pt x="40634" y="16468"/>
                  <a:pt x="41596" y="16823"/>
                  <a:pt x="42538" y="17200"/>
                </a:cubicBezTo>
                <a:lnTo>
                  <a:pt x="42601" y="17242"/>
                </a:lnTo>
                <a:cubicBezTo>
                  <a:pt x="42638" y="17257"/>
                  <a:pt x="42675" y="17264"/>
                  <a:pt x="42711" y="17264"/>
                </a:cubicBezTo>
                <a:cubicBezTo>
                  <a:pt x="42777" y="17264"/>
                  <a:pt x="42839" y="17241"/>
                  <a:pt x="42894" y="17200"/>
                </a:cubicBezTo>
                <a:cubicBezTo>
                  <a:pt x="43040" y="17095"/>
                  <a:pt x="43186" y="16991"/>
                  <a:pt x="43333" y="16865"/>
                </a:cubicBezTo>
                <a:cubicBezTo>
                  <a:pt x="43584" y="16677"/>
                  <a:pt x="43814" y="16510"/>
                  <a:pt x="44086" y="16363"/>
                </a:cubicBezTo>
                <a:cubicBezTo>
                  <a:pt x="44442" y="16154"/>
                  <a:pt x="44463" y="16175"/>
                  <a:pt x="44254" y="15673"/>
                </a:cubicBezTo>
                <a:cubicBezTo>
                  <a:pt x="44128" y="15359"/>
                  <a:pt x="43961" y="15066"/>
                  <a:pt x="43814" y="14773"/>
                </a:cubicBezTo>
                <a:cubicBezTo>
                  <a:pt x="43730" y="14585"/>
                  <a:pt x="43626" y="14396"/>
                  <a:pt x="43542" y="14187"/>
                </a:cubicBezTo>
                <a:cubicBezTo>
                  <a:pt x="43521" y="14187"/>
                  <a:pt x="43521" y="14166"/>
                  <a:pt x="43542" y="14145"/>
                </a:cubicBezTo>
                <a:cubicBezTo>
                  <a:pt x="43551" y="14128"/>
                  <a:pt x="43560" y="14121"/>
                  <a:pt x="43569" y="14121"/>
                </a:cubicBezTo>
                <a:cubicBezTo>
                  <a:pt x="43581" y="14121"/>
                  <a:pt x="43593" y="14133"/>
                  <a:pt x="43605" y="14145"/>
                </a:cubicBezTo>
                <a:cubicBezTo>
                  <a:pt x="44023" y="14480"/>
                  <a:pt x="44400" y="14836"/>
                  <a:pt x="44777" y="15212"/>
                </a:cubicBezTo>
                <a:cubicBezTo>
                  <a:pt x="44944" y="15380"/>
                  <a:pt x="45111" y="15526"/>
                  <a:pt x="45258" y="15694"/>
                </a:cubicBezTo>
                <a:cubicBezTo>
                  <a:pt x="45319" y="15755"/>
                  <a:pt x="45392" y="15794"/>
                  <a:pt x="45475" y="15794"/>
                </a:cubicBezTo>
                <a:cubicBezTo>
                  <a:pt x="45506" y="15794"/>
                  <a:pt x="45538" y="15788"/>
                  <a:pt x="45572" y="15777"/>
                </a:cubicBezTo>
                <a:cubicBezTo>
                  <a:pt x="45676" y="15756"/>
                  <a:pt x="45781" y="15735"/>
                  <a:pt x="45886" y="15714"/>
                </a:cubicBezTo>
                <a:cubicBezTo>
                  <a:pt x="46492" y="15547"/>
                  <a:pt x="47099" y="15380"/>
                  <a:pt x="47706" y="15254"/>
                </a:cubicBezTo>
                <a:cubicBezTo>
                  <a:pt x="48041" y="15170"/>
                  <a:pt x="48376" y="15087"/>
                  <a:pt x="48689" y="14982"/>
                </a:cubicBezTo>
                <a:cubicBezTo>
                  <a:pt x="49317" y="14815"/>
                  <a:pt x="49924" y="14626"/>
                  <a:pt x="50531" y="14459"/>
                </a:cubicBezTo>
                <a:cubicBezTo>
                  <a:pt x="51535" y="14208"/>
                  <a:pt x="52497" y="13873"/>
                  <a:pt x="53481" y="13538"/>
                </a:cubicBezTo>
                <a:cubicBezTo>
                  <a:pt x="53544" y="13517"/>
                  <a:pt x="53606" y="13497"/>
                  <a:pt x="53669" y="13455"/>
                </a:cubicBezTo>
                <a:cubicBezTo>
                  <a:pt x="53753" y="13413"/>
                  <a:pt x="53774" y="13350"/>
                  <a:pt x="53711" y="13266"/>
                </a:cubicBezTo>
                <a:cubicBezTo>
                  <a:pt x="53627" y="13141"/>
                  <a:pt x="53523" y="13015"/>
                  <a:pt x="53397" y="12911"/>
                </a:cubicBezTo>
                <a:cubicBezTo>
                  <a:pt x="52100" y="11697"/>
                  <a:pt x="50740" y="10525"/>
                  <a:pt x="49317" y="9416"/>
                </a:cubicBezTo>
                <a:cubicBezTo>
                  <a:pt x="49212" y="9354"/>
                  <a:pt x="49129" y="9270"/>
                  <a:pt x="49087" y="9186"/>
                </a:cubicBezTo>
                <a:lnTo>
                  <a:pt x="49087" y="9186"/>
                </a:lnTo>
                <a:cubicBezTo>
                  <a:pt x="49192" y="9207"/>
                  <a:pt x="49275" y="9228"/>
                  <a:pt x="49338" y="9249"/>
                </a:cubicBezTo>
                <a:cubicBezTo>
                  <a:pt x="49610" y="9333"/>
                  <a:pt x="49903" y="9416"/>
                  <a:pt x="50154" y="9500"/>
                </a:cubicBezTo>
                <a:cubicBezTo>
                  <a:pt x="50824" y="9709"/>
                  <a:pt x="51472" y="9898"/>
                  <a:pt x="52142" y="10044"/>
                </a:cubicBezTo>
                <a:cubicBezTo>
                  <a:pt x="52309" y="10086"/>
                  <a:pt x="52456" y="10149"/>
                  <a:pt x="52602" y="10232"/>
                </a:cubicBezTo>
                <a:cubicBezTo>
                  <a:pt x="52853" y="10379"/>
                  <a:pt x="53104" y="10525"/>
                  <a:pt x="53355" y="10693"/>
                </a:cubicBezTo>
                <a:cubicBezTo>
                  <a:pt x="54109" y="11195"/>
                  <a:pt x="54820" y="11760"/>
                  <a:pt x="55469" y="12409"/>
                </a:cubicBezTo>
                <a:cubicBezTo>
                  <a:pt x="55560" y="12500"/>
                  <a:pt x="55643" y="12550"/>
                  <a:pt x="55728" y="12550"/>
                </a:cubicBezTo>
                <a:cubicBezTo>
                  <a:pt x="55779" y="12550"/>
                  <a:pt x="55832" y="12532"/>
                  <a:pt x="55887" y="12492"/>
                </a:cubicBezTo>
                <a:cubicBezTo>
                  <a:pt x="55929" y="12471"/>
                  <a:pt x="55950" y="12471"/>
                  <a:pt x="55971" y="12450"/>
                </a:cubicBezTo>
                <a:cubicBezTo>
                  <a:pt x="56431" y="12220"/>
                  <a:pt x="56891" y="11990"/>
                  <a:pt x="57331" y="11718"/>
                </a:cubicBezTo>
                <a:cubicBezTo>
                  <a:pt x="57749" y="11467"/>
                  <a:pt x="58168" y="11195"/>
                  <a:pt x="58544" y="10923"/>
                </a:cubicBezTo>
                <a:cubicBezTo>
                  <a:pt x="58984" y="10567"/>
                  <a:pt x="59444" y="10232"/>
                  <a:pt x="59883" y="9877"/>
                </a:cubicBezTo>
                <a:cubicBezTo>
                  <a:pt x="60323" y="9542"/>
                  <a:pt x="60679" y="9103"/>
                  <a:pt x="60909" y="8600"/>
                </a:cubicBezTo>
                <a:cubicBezTo>
                  <a:pt x="61076" y="8203"/>
                  <a:pt x="61160" y="7763"/>
                  <a:pt x="61139" y="7345"/>
                </a:cubicBezTo>
                <a:cubicBezTo>
                  <a:pt x="61097" y="6989"/>
                  <a:pt x="61013" y="6655"/>
                  <a:pt x="60867" y="6341"/>
                </a:cubicBezTo>
                <a:cubicBezTo>
                  <a:pt x="60720" y="6048"/>
                  <a:pt x="60574" y="5776"/>
                  <a:pt x="60448" y="5483"/>
                </a:cubicBezTo>
                <a:cubicBezTo>
                  <a:pt x="60281" y="5127"/>
                  <a:pt x="60072" y="4771"/>
                  <a:pt x="59821" y="4458"/>
                </a:cubicBezTo>
                <a:cubicBezTo>
                  <a:pt x="59695" y="4269"/>
                  <a:pt x="59549" y="4102"/>
                  <a:pt x="59402" y="3914"/>
                </a:cubicBezTo>
                <a:cubicBezTo>
                  <a:pt x="59379" y="3867"/>
                  <a:pt x="59329" y="3839"/>
                  <a:pt x="59275" y="3839"/>
                </a:cubicBezTo>
                <a:cubicBezTo>
                  <a:pt x="59233" y="3839"/>
                  <a:pt x="59188" y="3856"/>
                  <a:pt x="59151" y="3893"/>
                </a:cubicBezTo>
                <a:cubicBezTo>
                  <a:pt x="58984" y="4018"/>
                  <a:pt x="58816" y="4165"/>
                  <a:pt x="58649" y="4311"/>
                </a:cubicBezTo>
                <a:cubicBezTo>
                  <a:pt x="58231" y="4688"/>
                  <a:pt x="57749" y="5002"/>
                  <a:pt x="57226" y="5253"/>
                </a:cubicBezTo>
                <a:cubicBezTo>
                  <a:pt x="56410" y="5629"/>
                  <a:pt x="55594" y="5985"/>
                  <a:pt x="54778" y="6362"/>
                </a:cubicBezTo>
                <a:cubicBezTo>
                  <a:pt x="54749" y="6376"/>
                  <a:pt x="54710" y="6400"/>
                  <a:pt x="54669" y="6400"/>
                </a:cubicBezTo>
                <a:cubicBezTo>
                  <a:pt x="54650" y="6400"/>
                  <a:pt x="54630" y="6396"/>
                  <a:pt x="54611" y="6383"/>
                </a:cubicBezTo>
                <a:cubicBezTo>
                  <a:pt x="54632" y="6320"/>
                  <a:pt x="54694" y="6278"/>
                  <a:pt x="54736" y="6215"/>
                </a:cubicBezTo>
                <a:cubicBezTo>
                  <a:pt x="55197" y="5692"/>
                  <a:pt x="55657" y="5169"/>
                  <a:pt x="56159" y="4667"/>
                </a:cubicBezTo>
                <a:cubicBezTo>
                  <a:pt x="56703" y="4102"/>
                  <a:pt x="57289" y="3537"/>
                  <a:pt x="57896" y="2972"/>
                </a:cubicBezTo>
                <a:cubicBezTo>
                  <a:pt x="57959" y="2909"/>
                  <a:pt x="58021" y="2846"/>
                  <a:pt x="58084" y="2763"/>
                </a:cubicBezTo>
                <a:cubicBezTo>
                  <a:pt x="58147" y="2721"/>
                  <a:pt x="58147" y="2616"/>
                  <a:pt x="58084" y="2574"/>
                </a:cubicBezTo>
                <a:cubicBezTo>
                  <a:pt x="58042" y="2533"/>
                  <a:pt x="57979" y="2491"/>
                  <a:pt x="57938" y="2470"/>
                </a:cubicBezTo>
                <a:cubicBezTo>
                  <a:pt x="57624" y="2240"/>
                  <a:pt x="57310" y="2051"/>
                  <a:pt x="56975" y="1905"/>
                </a:cubicBezTo>
                <a:cubicBezTo>
                  <a:pt x="55636" y="1256"/>
                  <a:pt x="54192" y="817"/>
                  <a:pt x="52728" y="587"/>
                </a:cubicBezTo>
                <a:cubicBezTo>
                  <a:pt x="52686" y="576"/>
                  <a:pt x="52644" y="571"/>
                  <a:pt x="52603" y="571"/>
                </a:cubicBezTo>
                <a:cubicBezTo>
                  <a:pt x="52479" y="571"/>
                  <a:pt x="52361" y="618"/>
                  <a:pt x="52267" y="712"/>
                </a:cubicBezTo>
                <a:cubicBezTo>
                  <a:pt x="52246" y="733"/>
                  <a:pt x="52205" y="754"/>
                  <a:pt x="52163" y="775"/>
                </a:cubicBezTo>
                <a:cubicBezTo>
                  <a:pt x="51493" y="1298"/>
                  <a:pt x="50824" y="1842"/>
                  <a:pt x="50133" y="2323"/>
                </a:cubicBezTo>
                <a:cubicBezTo>
                  <a:pt x="49966" y="2470"/>
                  <a:pt x="49777" y="2574"/>
                  <a:pt x="49589" y="2658"/>
                </a:cubicBezTo>
                <a:cubicBezTo>
                  <a:pt x="49559" y="2688"/>
                  <a:pt x="49519" y="2717"/>
                  <a:pt x="49484" y="2717"/>
                </a:cubicBezTo>
                <a:cubicBezTo>
                  <a:pt x="49469" y="2717"/>
                  <a:pt x="49455" y="2712"/>
                  <a:pt x="49443" y="2700"/>
                </a:cubicBezTo>
                <a:cubicBezTo>
                  <a:pt x="49401" y="2658"/>
                  <a:pt x="49464" y="2595"/>
                  <a:pt x="49484" y="2574"/>
                </a:cubicBezTo>
                <a:cubicBezTo>
                  <a:pt x="49840" y="2156"/>
                  <a:pt x="50175" y="1737"/>
                  <a:pt x="50531" y="1340"/>
                </a:cubicBezTo>
                <a:cubicBezTo>
                  <a:pt x="50698" y="1131"/>
                  <a:pt x="50907" y="942"/>
                  <a:pt x="51117" y="796"/>
                </a:cubicBezTo>
                <a:cubicBezTo>
                  <a:pt x="51179" y="733"/>
                  <a:pt x="51242" y="670"/>
                  <a:pt x="51305" y="629"/>
                </a:cubicBezTo>
                <a:cubicBezTo>
                  <a:pt x="51403" y="589"/>
                  <a:pt x="51372" y="438"/>
                  <a:pt x="51263" y="438"/>
                </a:cubicBezTo>
                <a:cubicBezTo>
                  <a:pt x="51256" y="438"/>
                  <a:pt x="51249" y="439"/>
                  <a:pt x="51242" y="440"/>
                </a:cubicBezTo>
                <a:lnTo>
                  <a:pt x="49924" y="440"/>
                </a:lnTo>
                <a:cubicBezTo>
                  <a:pt x="49798" y="440"/>
                  <a:pt x="49694" y="503"/>
                  <a:pt x="49631" y="608"/>
                </a:cubicBezTo>
                <a:lnTo>
                  <a:pt x="49568" y="670"/>
                </a:lnTo>
                <a:cubicBezTo>
                  <a:pt x="49233" y="1131"/>
                  <a:pt x="48920" y="1549"/>
                  <a:pt x="48585" y="1989"/>
                </a:cubicBezTo>
                <a:cubicBezTo>
                  <a:pt x="48041" y="2658"/>
                  <a:pt x="47476" y="3286"/>
                  <a:pt x="46932" y="3934"/>
                </a:cubicBezTo>
                <a:cubicBezTo>
                  <a:pt x="46848" y="4018"/>
                  <a:pt x="46764" y="4102"/>
                  <a:pt x="46660" y="4186"/>
                </a:cubicBezTo>
                <a:cubicBezTo>
                  <a:pt x="46618" y="4123"/>
                  <a:pt x="46660" y="4081"/>
                  <a:pt x="46660" y="4039"/>
                </a:cubicBezTo>
                <a:cubicBezTo>
                  <a:pt x="46869" y="3349"/>
                  <a:pt x="47183" y="2700"/>
                  <a:pt x="47392" y="2030"/>
                </a:cubicBezTo>
                <a:cubicBezTo>
                  <a:pt x="47455" y="1779"/>
                  <a:pt x="47559" y="1549"/>
                  <a:pt x="47685" y="1340"/>
                </a:cubicBezTo>
                <a:cubicBezTo>
                  <a:pt x="47832" y="1068"/>
                  <a:pt x="47957" y="775"/>
                  <a:pt x="48041" y="482"/>
                </a:cubicBezTo>
                <a:cubicBezTo>
                  <a:pt x="48083" y="336"/>
                  <a:pt x="48041" y="294"/>
                  <a:pt x="47894" y="252"/>
                </a:cubicBezTo>
                <a:cubicBezTo>
                  <a:pt x="47832" y="252"/>
                  <a:pt x="47769" y="231"/>
                  <a:pt x="47685" y="231"/>
                </a:cubicBezTo>
                <a:cubicBezTo>
                  <a:pt x="47057" y="168"/>
                  <a:pt x="46388" y="105"/>
                  <a:pt x="45739" y="105"/>
                </a:cubicBezTo>
                <a:cubicBezTo>
                  <a:pt x="45132" y="105"/>
                  <a:pt x="44505" y="105"/>
                  <a:pt x="43919" y="64"/>
                </a:cubicBezTo>
                <a:cubicBezTo>
                  <a:pt x="43333" y="43"/>
                  <a:pt x="42747" y="1"/>
                  <a:pt x="42140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503" name="Google Shape;503;p19"/>
          <p:cNvGrpSpPr/>
          <p:nvPr/>
        </p:nvGrpSpPr>
        <p:grpSpPr>
          <a:xfrm>
            <a:off x="6575588" y="4605338"/>
            <a:ext cx="957800" cy="282475"/>
            <a:chOff x="2257450" y="3535425"/>
            <a:chExt cx="957800" cy="282475"/>
          </a:xfrm>
        </p:grpSpPr>
        <p:sp>
          <p:nvSpPr>
            <p:cNvPr id="504" name="Google Shape;504;p19"/>
            <p:cNvSpPr/>
            <p:nvPr/>
          </p:nvSpPr>
          <p:spPr>
            <a:xfrm>
              <a:off x="2257450" y="3535425"/>
              <a:ext cx="53900" cy="282475"/>
            </a:xfrm>
            <a:custGeom>
              <a:rect b="b" l="l" r="r" t="t"/>
              <a:pathLst>
                <a:path extrusionOk="0" h="11299" w="2156">
                  <a:moveTo>
                    <a:pt x="869" y="0"/>
                  </a:moveTo>
                  <a:cubicBezTo>
                    <a:pt x="429" y="0"/>
                    <a:pt x="0" y="282"/>
                    <a:pt x="21" y="847"/>
                  </a:cubicBezTo>
                  <a:cubicBezTo>
                    <a:pt x="126" y="4049"/>
                    <a:pt x="251" y="7250"/>
                    <a:pt x="377" y="10451"/>
                  </a:cubicBezTo>
                  <a:cubicBezTo>
                    <a:pt x="398" y="11016"/>
                    <a:pt x="848" y="11299"/>
                    <a:pt x="1287" y="11299"/>
                  </a:cubicBezTo>
                  <a:cubicBezTo>
                    <a:pt x="1727" y="11299"/>
                    <a:pt x="2155" y="11016"/>
                    <a:pt x="2135" y="10451"/>
                  </a:cubicBezTo>
                  <a:cubicBezTo>
                    <a:pt x="2009" y="7250"/>
                    <a:pt x="1904" y="4049"/>
                    <a:pt x="1779" y="847"/>
                  </a:cubicBezTo>
                  <a:cubicBezTo>
                    <a:pt x="1758" y="282"/>
                    <a:pt x="1308" y="0"/>
                    <a:pt x="86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5" name="Google Shape;505;p19"/>
            <p:cNvSpPr/>
            <p:nvPr/>
          </p:nvSpPr>
          <p:spPr>
            <a:xfrm>
              <a:off x="2367375" y="3542975"/>
              <a:ext cx="72650" cy="267075"/>
            </a:xfrm>
            <a:custGeom>
              <a:rect b="b" l="l" r="r" t="t"/>
              <a:pathLst>
                <a:path extrusionOk="0" h="10683" w="2906">
                  <a:moveTo>
                    <a:pt x="1077" y="0"/>
                  </a:moveTo>
                  <a:cubicBezTo>
                    <a:pt x="553" y="0"/>
                    <a:pt x="0" y="441"/>
                    <a:pt x="165" y="1110"/>
                  </a:cubicBezTo>
                  <a:cubicBezTo>
                    <a:pt x="813" y="3956"/>
                    <a:pt x="1127" y="6885"/>
                    <a:pt x="1085" y="9836"/>
                  </a:cubicBezTo>
                  <a:cubicBezTo>
                    <a:pt x="1085" y="10400"/>
                    <a:pt x="1525" y="10683"/>
                    <a:pt x="1967" y="10683"/>
                  </a:cubicBezTo>
                  <a:cubicBezTo>
                    <a:pt x="2409" y="10683"/>
                    <a:pt x="2853" y="10400"/>
                    <a:pt x="2864" y="9836"/>
                  </a:cubicBezTo>
                  <a:cubicBezTo>
                    <a:pt x="2906" y="6739"/>
                    <a:pt x="2571" y="3642"/>
                    <a:pt x="1859" y="629"/>
                  </a:cubicBezTo>
                  <a:cubicBezTo>
                    <a:pt x="1752" y="190"/>
                    <a:pt x="1421" y="0"/>
                    <a:pt x="107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6" name="Google Shape;506;p19"/>
            <p:cNvSpPr/>
            <p:nvPr/>
          </p:nvSpPr>
          <p:spPr>
            <a:xfrm>
              <a:off x="2464850" y="3577075"/>
              <a:ext cx="54950" cy="199300"/>
            </a:xfrm>
            <a:custGeom>
              <a:rect b="b" l="l" r="r" t="t"/>
              <a:pathLst>
                <a:path extrusionOk="0" h="7972" w="2198">
                  <a:moveTo>
                    <a:pt x="858" y="0"/>
                  </a:moveTo>
                  <a:cubicBezTo>
                    <a:pt x="420" y="0"/>
                    <a:pt x="1" y="283"/>
                    <a:pt x="32" y="855"/>
                  </a:cubicBezTo>
                  <a:lnTo>
                    <a:pt x="409" y="7132"/>
                  </a:lnTo>
                  <a:cubicBezTo>
                    <a:pt x="440" y="7689"/>
                    <a:pt x="899" y="7972"/>
                    <a:pt x="1341" y="7972"/>
                  </a:cubicBezTo>
                  <a:cubicBezTo>
                    <a:pt x="1778" y="7972"/>
                    <a:pt x="2197" y="7695"/>
                    <a:pt x="2166" y="7132"/>
                  </a:cubicBezTo>
                  <a:cubicBezTo>
                    <a:pt x="2041" y="5040"/>
                    <a:pt x="1915" y="2948"/>
                    <a:pt x="1790" y="855"/>
                  </a:cubicBezTo>
                  <a:cubicBezTo>
                    <a:pt x="1758" y="288"/>
                    <a:pt x="1299" y="0"/>
                    <a:pt x="85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7" name="Google Shape;507;p19"/>
            <p:cNvSpPr/>
            <p:nvPr/>
          </p:nvSpPr>
          <p:spPr>
            <a:xfrm>
              <a:off x="2589600" y="3560525"/>
              <a:ext cx="43975" cy="232475"/>
            </a:xfrm>
            <a:custGeom>
              <a:rect b="b" l="l" r="r" t="t"/>
              <a:pathLst>
                <a:path extrusionOk="0" h="9299" w="1759">
                  <a:moveTo>
                    <a:pt x="880" y="0"/>
                  </a:moveTo>
                  <a:cubicBezTo>
                    <a:pt x="440" y="0"/>
                    <a:pt x="1" y="283"/>
                    <a:pt x="1" y="848"/>
                  </a:cubicBezTo>
                  <a:lnTo>
                    <a:pt x="1" y="8443"/>
                  </a:lnTo>
                  <a:cubicBezTo>
                    <a:pt x="1" y="9011"/>
                    <a:pt x="444" y="9298"/>
                    <a:pt x="886" y="9298"/>
                  </a:cubicBezTo>
                  <a:cubicBezTo>
                    <a:pt x="1323" y="9298"/>
                    <a:pt x="1758" y="9016"/>
                    <a:pt x="1758" y="8443"/>
                  </a:cubicBezTo>
                  <a:lnTo>
                    <a:pt x="1758" y="848"/>
                  </a:lnTo>
                  <a:cubicBezTo>
                    <a:pt x="1758" y="283"/>
                    <a:pt x="1319" y="0"/>
                    <a:pt x="88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8" name="Google Shape;508;p19"/>
            <p:cNvSpPr/>
            <p:nvPr/>
          </p:nvSpPr>
          <p:spPr>
            <a:xfrm>
              <a:off x="2735550" y="3559825"/>
              <a:ext cx="56950" cy="233500"/>
            </a:xfrm>
            <a:custGeom>
              <a:rect b="b" l="l" r="r" t="t"/>
              <a:pathLst>
                <a:path extrusionOk="0" h="9340" w="2278">
                  <a:moveTo>
                    <a:pt x="1188" y="0"/>
                  </a:moveTo>
                  <a:cubicBezTo>
                    <a:pt x="849" y="0"/>
                    <a:pt x="540" y="194"/>
                    <a:pt x="482" y="646"/>
                  </a:cubicBezTo>
                  <a:cubicBezTo>
                    <a:pt x="126" y="3240"/>
                    <a:pt x="0" y="5856"/>
                    <a:pt x="126" y="8492"/>
                  </a:cubicBezTo>
                  <a:cubicBezTo>
                    <a:pt x="157" y="9057"/>
                    <a:pt x="618" y="9339"/>
                    <a:pt x="1062" y="9339"/>
                  </a:cubicBezTo>
                  <a:cubicBezTo>
                    <a:pt x="1507" y="9339"/>
                    <a:pt x="1936" y="9057"/>
                    <a:pt x="1905" y="8492"/>
                  </a:cubicBezTo>
                  <a:lnTo>
                    <a:pt x="1905" y="8471"/>
                  </a:lnTo>
                  <a:cubicBezTo>
                    <a:pt x="1758" y="6023"/>
                    <a:pt x="1863" y="3554"/>
                    <a:pt x="2177" y="1106"/>
                  </a:cubicBezTo>
                  <a:cubicBezTo>
                    <a:pt x="2277" y="440"/>
                    <a:pt x="1698" y="0"/>
                    <a:pt x="118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9" name="Google Shape;509;p19"/>
            <p:cNvSpPr/>
            <p:nvPr/>
          </p:nvSpPr>
          <p:spPr>
            <a:xfrm>
              <a:off x="2884375" y="3577075"/>
              <a:ext cx="56250" cy="199300"/>
            </a:xfrm>
            <a:custGeom>
              <a:rect b="b" l="l" r="r" t="t"/>
              <a:pathLst>
                <a:path extrusionOk="0" h="7972" w="2250">
                  <a:moveTo>
                    <a:pt x="1390" y="0"/>
                  </a:moveTo>
                  <a:cubicBezTo>
                    <a:pt x="946" y="0"/>
                    <a:pt x="482" y="288"/>
                    <a:pt x="450" y="855"/>
                  </a:cubicBezTo>
                  <a:lnTo>
                    <a:pt x="32" y="7132"/>
                  </a:lnTo>
                  <a:cubicBezTo>
                    <a:pt x="0" y="7695"/>
                    <a:pt x="420" y="7972"/>
                    <a:pt x="860" y="7972"/>
                  </a:cubicBezTo>
                  <a:cubicBezTo>
                    <a:pt x="1304" y="7972"/>
                    <a:pt x="1768" y="7689"/>
                    <a:pt x="1810" y="7132"/>
                  </a:cubicBezTo>
                  <a:lnTo>
                    <a:pt x="2208" y="855"/>
                  </a:lnTo>
                  <a:cubicBezTo>
                    <a:pt x="2249" y="283"/>
                    <a:pt x="1830" y="0"/>
                    <a:pt x="139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0" name="Google Shape;510;p19"/>
            <p:cNvSpPr/>
            <p:nvPr/>
          </p:nvSpPr>
          <p:spPr>
            <a:xfrm>
              <a:off x="3029275" y="3564700"/>
              <a:ext cx="52575" cy="223925"/>
            </a:xfrm>
            <a:custGeom>
              <a:rect b="b" l="l" r="r" t="t"/>
              <a:pathLst>
                <a:path extrusionOk="0" h="8957" w="2103">
                  <a:moveTo>
                    <a:pt x="871" y="1"/>
                  </a:moveTo>
                  <a:cubicBezTo>
                    <a:pt x="429" y="1"/>
                    <a:pt x="0" y="283"/>
                    <a:pt x="31" y="848"/>
                  </a:cubicBezTo>
                  <a:cubicBezTo>
                    <a:pt x="115" y="3275"/>
                    <a:pt x="220" y="5681"/>
                    <a:pt x="324" y="8109"/>
                  </a:cubicBezTo>
                  <a:cubicBezTo>
                    <a:pt x="345" y="8674"/>
                    <a:pt x="795" y="8956"/>
                    <a:pt x="1235" y="8956"/>
                  </a:cubicBezTo>
                  <a:cubicBezTo>
                    <a:pt x="1674" y="8956"/>
                    <a:pt x="2103" y="8674"/>
                    <a:pt x="2082" y="8109"/>
                  </a:cubicBezTo>
                  <a:lnTo>
                    <a:pt x="1789" y="848"/>
                  </a:lnTo>
                  <a:cubicBezTo>
                    <a:pt x="1768" y="283"/>
                    <a:pt x="1313" y="1"/>
                    <a:pt x="87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1" name="Google Shape;511;p19"/>
            <p:cNvSpPr/>
            <p:nvPr/>
          </p:nvSpPr>
          <p:spPr>
            <a:xfrm>
              <a:off x="3148800" y="3573275"/>
              <a:ext cx="66450" cy="206775"/>
            </a:xfrm>
            <a:custGeom>
              <a:rect b="b" l="l" r="r" t="t"/>
              <a:pathLst>
                <a:path extrusionOk="0" h="8271" w="2658">
                  <a:moveTo>
                    <a:pt x="841" y="0"/>
                  </a:moveTo>
                  <a:cubicBezTo>
                    <a:pt x="404" y="0"/>
                    <a:pt x="0" y="278"/>
                    <a:pt x="63" y="840"/>
                  </a:cubicBezTo>
                  <a:cubicBezTo>
                    <a:pt x="314" y="3037"/>
                    <a:pt x="565" y="5234"/>
                    <a:pt x="816" y="7431"/>
                  </a:cubicBezTo>
                  <a:cubicBezTo>
                    <a:pt x="890" y="7988"/>
                    <a:pt x="1370" y="8270"/>
                    <a:pt x="1814" y="8270"/>
                  </a:cubicBezTo>
                  <a:cubicBezTo>
                    <a:pt x="2253" y="8270"/>
                    <a:pt x="2657" y="7993"/>
                    <a:pt x="2595" y="7431"/>
                  </a:cubicBezTo>
                  <a:cubicBezTo>
                    <a:pt x="2323" y="5234"/>
                    <a:pt x="2072" y="3037"/>
                    <a:pt x="1820" y="840"/>
                  </a:cubicBezTo>
                  <a:cubicBezTo>
                    <a:pt x="1757" y="283"/>
                    <a:pt x="1283" y="0"/>
                    <a:pt x="8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12" name="Google Shape;512;p19"/>
          <p:cNvGrpSpPr/>
          <p:nvPr/>
        </p:nvGrpSpPr>
        <p:grpSpPr>
          <a:xfrm flipH="1">
            <a:off x="8075125" y="3731025"/>
            <a:ext cx="943675" cy="1349650"/>
            <a:chOff x="3586100" y="2929075"/>
            <a:chExt cx="943675" cy="1349650"/>
          </a:xfrm>
        </p:grpSpPr>
        <p:sp>
          <p:nvSpPr>
            <p:cNvPr id="513" name="Google Shape;513;p19"/>
            <p:cNvSpPr/>
            <p:nvPr/>
          </p:nvSpPr>
          <p:spPr>
            <a:xfrm>
              <a:off x="3586100" y="2929075"/>
              <a:ext cx="572800" cy="1055275"/>
            </a:xfrm>
            <a:custGeom>
              <a:rect b="b" l="l" r="r" t="t"/>
              <a:pathLst>
                <a:path extrusionOk="0" h="42211" w="22912">
                  <a:moveTo>
                    <a:pt x="456" y="0"/>
                  </a:moveTo>
                  <a:cubicBezTo>
                    <a:pt x="427" y="0"/>
                    <a:pt x="394" y="4"/>
                    <a:pt x="356" y="14"/>
                  </a:cubicBezTo>
                  <a:cubicBezTo>
                    <a:pt x="84" y="77"/>
                    <a:pt x="168" y="244"/>
                    <a:pt x="147" y="349"/>
                  </a:cubicBezTo>
                  <a:cubicBezTo>
                    <a:pt x="105" y="914"/>
                    <a:pt x="63" y="1458"/>
                    <a:pt x="21" y="2023"/>
                  </a:cubicBezTo>
                  <a:cubicBezTo>
                    <a:pt x="0" y="2692"/>
                    <a:pt x="21" y="3341"/>
                    <a:pt x="126" y="4010"/>
                  </a:cubicBezTo>
                  <a:cubicBezTo>
                    <a:pt x="147" y="4324"/>
                    <a:pt x="126" y="4659"/>
                    <a:pt x="189" y="4994"/>
                  </a:cubicBezTo>
                  <a:cubicBezTo>
                    <a:pt x="377" y="5977"/>
                    <a:pt x="607" y="6961"/>
                    <a:pt x="816" y="7944"/>
                  </a:cubicBezTo>
                  <a:cubicBezTo>
                    <a:pt x="858" y="8132"/>
                    <a:pt x="900" y="8321"/>
                    <a:pt x="921" y="8488"/>
                  </a:cubicBezTo>
                  <a:cubicBezTo>
                    <a:pt x="1277" y="10622"/>
                    <a:pt x="1569" y="12756"/>
                    <a:pt x="1841" y="14891"/>
                  </a:cubicBezTo>
                  <a:cubicBezTo>
                    <a:pt x="1988" y="16146"/>
                    <a:pt x="2176" y="17402"/>
                    <a:pt x="2344" y="18678"/>
                  </a:cubicBezTo>
                  <a:cubicBezTo>
                    <a:pt x="2448" y="19431"/>
                    <a:pt x="2616" y="20184"/>
                    <a:pt x="2867" y="20917"/>
                  </a:cubicBezTo>
                  <a:cubicBezTo>
                    <a:pt x="3118" y="21795"/>
                    <a:pt x="3432" y="22653"/>
                    <a:pt x="3808" y="23469"/>
                  </a:cubicBezTo>
                  <a:cubicBezTo>
                    <a:pt x="3955" y="23804"/>
                    <a:pt x="4122" y="24118"/>
                    <a:pt x="4331" y="24432"/>
                  </a:cubicBezTo>
                  <a:cubicBezTo>
                    <a:pt x="5252" y="25897"/>
                    <a:pt x="6319" y="27277"/>
                    <a:pt x="7491" y="28554"/>
                  </a:cubicBezTo>
                  <a:cubicBezTo>
                    <a:pt x="8997" y="30228"/>
                    <a:pt x="10671" y="31839"/>
                    <a:pt x="12387" y="33429"/>
                  </a:cubicBezTo>
                  <a:cubicBezTo>
                    <a:pt x="13768" y="34705"/>
                    <a:pt x="15086" y="36003"/>
                    <a:pt x="16446" y="37300"/>
                  </a:cubicBezTo>
                  <a:cubicBezTo>
                    <a:pt x="18078" y="38869"/>
                    <a:pt x="19794" y="40334"/>
                    <a:pt x="21593" y="41715"/>
                  </a:cubicBezTo>
                  <a:cubicBezTo>
                    <a:pt x="21803" y="41861"/>
                    <a:pt x="22012" y="42029"/>
                    <a:pt x="22221" y="42175"/>
                  </a:cubicBezTo>
                  <a:cubicBezTo>
                    <a:pt x="22260" y="42199"/>
                    <a:pt x="22302" y="42210"/>
                    <a:pt x="22343" y="42210"/>
                  </a:cubicBezTo>
                  <a:cubicBezTo>
                    <a:pt x="22411" y="42210"/>
                    <a:pt x="22475" y="42178"/>
                    <a:pt x="22514" y="42112"/>
                  </a:cubicBezTo>
                  <a:cubicBezTo>
                    <a:pt x="22660" y="41861"/>
                    <a:pt x="22765" y="41568"/>
                    <a:pt x="22807" y="41254"/>
                  </a:cubicBezTo>
                  <a:cubicBezTo>
                    <a:pt x="22870" y="40815"/>
                    <a:pt x="22912" y="40376"/>
                    <a:pt x="22912" y="39936"/>
                  </a:cubicBezTo>
                  <a:cubicBezTo>
                    <a:pt x="22870" y="39099"/>
                    <a:pt x="22786" y="38262"/>
                    <a:pt x="22723" y="37530"/>
                  </a:cubicBezTo>
                  <a:cubicBezTo>
                    <a:pt x="22514" y="36421"/>
                    <a:pt x="22347" y="35396"/>
                    <a:pt x="22116" y="34392"/>
                  </a:cubicBezTo>
                  <a:cubicBezTo>
                    <a:pt x="21677" y="32613"/>
                    <a:pt x="21112" y="30876"/>
                    <a:pt x="20401" y="29202"/>
                  </a:cubicBezTo>
                  <a:cubicBezTo>
                    <a:pt x="19815" y="27759"/>
                    <a:pt x="19271" y="26315"/>
                    <a:pt x="18664" y="24871"/>
                  </a:cubicBezTo>
                  <a:cubicBezTo>
                    <a:pt x="17911" y="23135"/>
                    <a:pt x="17053" y="21419"/>
                    <a:pt x="16174" y="19724"/>
                  </a:cubicBezTo>
                  <a:cubicBezTo>
                    <a:pt x="14940" y="17339"/>
                    <a:pt x="13391" y="15037"/>
                    <a:pt x="11885" y="12736"/>
                  </a:cubicBezTo>
                  <a:cubicBezTo>
                    <a:pt x="11341" y="11899"/>
                    <a:pt x="10755" y="11041"/>
                    <a:pt x="10190" y="10204"/>
                  </a:cubicBezTo>
                  <a:cubicBezTo>
                    <a:pt x="9646" y="9471"/>
                    <a:pt x="9060" y="8781"/>
                    <a:pt x="8432" y="8153"/>
                  </a:cubicBezTo>
                  <a:cubicBezTo>
                    <a:pt x="7114" y="6751"/>
                    <a:pt x="5754" y="5370"/>
                    <a:pt x="4352" y="4010"/>
                  </a:cubicBezTo>
                  <a:cubicBezTo>
                    <a:pt x="3139" y="2818"/>
                    <a:pt x="1946" y="1625"/>
                    <a:pt x="879" y="370"/>
                  </a:cubicBezTo>
                  <a:cubicBezTo>
                    <a:pt x="837" y="307"/>
                    <a:pt x="795" y="265"/>
                    <a:pt x="733" y="202"/>
                  </a:cubicBezTo>
                  <a:cubicBezTo>
                    <a:pt x="644" y="131"/>
                    <a:pt x="615" y="0"/>
                    <a:pt x="45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4" name="Google Shape;514;p19"/>
            <p:cNvSpPr/>
            <p:nvPr/>
          </p:nvSpPr>
          <p:spPr>
            <a:xfrm>
              <a:off x="3589225" y="2929075"/>
              <a:ext cx="660175" cy="1349650"/>
            </a:xfrm>
            <a:custGeom>
              <a:rect b="b" l="l" r="r" t="t"/>
              <a:pathLst>
                <a:path extrusionOk="0" h="53986" w="26407">
                  <a:moveTo>
                    <a:pt x="317" y="0"/>
                  </a:moveTo>
                  <a:cubicBezTo>
                    <a:pt x="291" y="0"/>
                    <a:pt x="263" y="4"/>
                    <a:pt x="231" y="14"/>
                  </a:cubicBezTo>
                  <a:cubicBezTo>
                    <a:pt x="1" y="56"/>
                    <a:pt x="22" y="244"/>
                    <a:pt x="22" y="349"/>
                  </a:cubicBezTo>
                  <a:cubicBezTo>
                    <a:pt x="22" y="391"/>
                    <a:pt x="22" y="453"/>
                    <a:pt x="1" y="495"/>
                  </a:cubicBezTo>
                  <a:cubicBezTo>
                    <a:pt x="252" y="1228"/>
                    <a:pt x="503" y="1960"/>
                    <a:pt x="817" y="2671"/>
                  </a:cubicBezTo>
                  <a:cubicBezTo>
                    <a:pt x="1633" y="4596"/>
                    <a:pt x="2449" y="6542"/>
                    <a:pt x="3265" y="8467"/>
                  </a:cubicBezTo>
                  <a:cubicBezTo>
                    <a:pt x="3683" y="9430"/>
                    <a:pt x="4165" y="10371"/>
                    <a:pt x="4688" y="11292"/>
                  </a:cubicBezTo>
                  <a:cubicBezTo>
                    <a:pt x="5462" y="12694"/>
                    <a:pt x="6152" y="14096"/>
                    <a:pt x="6864" y="15497"/>
                  </a:cubicBezTo>
                  <a:cubicBezTo>
                    <a:pt x="6968" y="15728"/>
                    <a:pt x="7073" y="15937"/>
                    <a:pt x="7198" y="16146"/>
                  </a:cubicBezTo>
                  <a:cubicBezTo>
                    <a:pt x="8328" y="18176"/>
                    <a:pt x="9500" y="20205"/>
                    <a:pt x="10609" y="22235"/>
                  </a:cubicBezTo>
                  <a:cubicBezTo>
                    <a:pt x="11571" y="23992"/>
                    <a:pt x="12639" y="25708"/>
                    <a:pt x="13685" y="27424"/>
                  </a:cubicBezTo>
                  <a:cubicBezTo>
                    <a:pt x="13999" y="27926"/>
                    <a:pt x="14271" y="28428"/>
                    <a:pt x="14522" y="28930"/>
                  </a:cubicBezTo>
                  <a:cubicBezTo>
                    <a:pt x="15714" y="31127"/>
                    <a:pt x="16907" y="33324"/>
                    <a:pt x="18058" y="35521"/>
                  </a:cubicBezTo>
                  <a:cubicBezTo>
                    <a:pt x="19083" y="37488"/>
                    <a:pt x="20108" y="39434"/>
                    <a:pt x="21071" y="41422"/>
                  </a:cubicBezTo>
                  <a:cubicBezTo>
                    <a:pt x="21134" y="41526"/>
                    <a:pt x="21196" y="41652"/>
                    <a:pt x="21259" y="41778"/>
                  </a:cubicBezTo>
                  <a:cubicBezTo>
                    <a:pt x="21866" y="42991"/>
                    <a:pt x="22368" y="44247"/>
                    <a:pt x="22891" y="45481"/>
                  </a:cubicBezTo>
                  <a:cubicBezTo>
                    <a:pt x="23059" y="45983"/>
                    <a:pt x="23205" y="46464"/>
                    <a:pt x="23331" y="46988"/>
                  </a:cubicBezTo>
                  <a:cubicBezTo>
                    <a:pt x="23540" y="47762"/>
                    <a:pt x="23644" y="48557"/>
                    <a:pt x="23812" y="49331"/>
                  </a:cubicBezTo>
                  <a:cubicBezTo>
                    <a:pt x="24147" y="50649"/>
                    <a:pt x="24439" y="51967"/>
                    <a:pt x="25130" y="53202"/>
                  </a:cubicBezTo>
                  <a:cubicBezTo>
                    <a:pt x="25214" y="53348"/>
                    <a:pt x="25297" y="53495"/>
                    <a:pt x="25381" y="53641"/>
                  </a:cubicBezTo>
                  <a:cubicBezTo>
                    <a:pt x="25486" y="53767"/>
                    <a:pt x="25632" y="53871"/>
                    <a:pt x="25779" y="53934"/>
                  </a:cubicBezTo>
                  <a:cubicBezTo>
                    <a:pt x="25834" y="53969"/>
                    <a:pt x="25895" y="53985"/>
                    <a:pt x="25955" y="53985"/>
                  </a:cubicBezTo>
                  <a:cubicBezTo>
                    <a:pt x="26074" y="53985"/>
                    <a:pt x="26190" y="53920"/>
                    <a:pt x="26260" y="53809"/>
                  </a:cubicBezTo>
                  <a:cubicBezTo>
                    <a:pt x="26364" y="53641"/>
                    <a:pt x="26406" y="53411"/>
                    <a:pt x="26344" y="53202"/>
                  </a:cubicBezTo>
                  <a:cubicBezTo>
                    <a:pt x="26051" y="52637"/>
                    <a:pt x="26134" y="51967"/>
                    <a:pt x="25841" y="51361"/>
                  </a:cubicBezTo>
                  <a:cubicBezTo>
                    <a:pt x="25820" y="51319"/>
                    <a:pt x="25820" y="51277"/>
                    <a:pt x="25800" y="51235"/>
                  </a:cubicBezTo>
                  <a:cubicBezTo>
                    <a:pt x="25653" y="50210"/>
                    <a:pt x="25318" y="49205"/>
                    <a:pt x="25193" y="48180"/>
                  </a:cubicBezTo>
                  <a:cubicBezTo>
                    <a:pt x="24984" y="46674"/>
                    <a:pt x="24544" y="45209"/>
                    <a:pt x="23895" y="43828"/>
                  </a:cubicBezTo>
                  <a:cubicBezTo>
                    <a:pt x="23519" y="42970"/>
                    <a:pt x="23100" y="42112"/>
                    <a:pt x="22682" y="41254"/>
                  </a:cubicBezTo>
                  <a:cubicBezTo>
                    <a:pt x="22033" y="39894"/>
                    <a:pt x="21343" y="38534"/>
                    <a:pt x="20652" y="37195"/>
                  </a:cubicBezTo>
                  <a:cubicBezTo>
                    <a:pt x="19794" y="35480"/>
                    <a:pt x="18937" y="33764"/>
                    <a:pt x="18016" y="32027"/>
                  </a:cubicBezTo>
                  <a:cubicBezTo>
                    <a:pt x="17095" y="30290"/>
                    <a:pt x="16175" y="28575"/>
                    <a:pt x="15108" y="26901"/>
                  </a:cubicBezTo>
                  <a:cubicBezTo>
                    <a:pt x="14543" y="26022"/>
                    <a:pt x="13936" y="25185"/>
                    <a:pt x="13350" y="24327"/>
                  </a:cubicBezTo>
                  <a:cubicBezTo>
                    <a:pt x="13036" y="23888"/>
                    <a:pt x="12743" y="23428"/>
                    <a:pt x="12471" y="22988"/>
                  </a:cubicBezTo>
                  <a:cubicBezTo>
                    <a:pt x="10986" y="20415"/>
                    <a:pt x="9542" y="17862"/>
                    <a:pt x="8182" y="15246"/>
                  </a:cubicBezTo>
                  <a:cubicBezTo>
                    <a:pt x="7470" y="13886"/>
                    <a:pt x="6822" y="12526"/>
                    <a:pt x="6090" y="11166"/>
                  </a:cubicBezTo>
                  <a:cubicBezTo>
                    <a:pt x="5420" y="9911"/>
                    <a:pt x="4771" y="8635"/>
                    <a:pt x="4185" y="7337"/>
                  </a:cubicBezTo>
                  <a:cubicBezTo>
                    <a:pt x="3683" y="6186"/>
                    <a:pt x="3181" y="5015"/>
                    <a:pt x="2658" y="3864"/>
                  </a:cubicBezTo>
                  <a:cubicBezTo>
                    <a:pt x="2219" y="2860"/>
                    <a:pt x="1716" y="1876"/>
                    <a:pt x="1214" y="893"/>
                  </a:cubicBezTo>
                  <a:cubicBezTo>
                    <a:pt x="1068" y="704"/>
                    <a:pt x="900" y="537"/>
                    <a:pt x="754" y="370"/>
                  </a:cubicBezTo>
                  <a:cubicBezTo>
                    <a:pt x="712" y="307"/>
                    <a:pt x="670" y="265"/>
                    <a:pt x="608" y="202"/>
                  </a:cubicBezTo>
                  <a:cubicBezTo>
                    <a:pt x="519" y="131"/>
                    <a:pt x="460" y="0"/>
                    <a:pt x="3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5" name="Google Shape;515;p19"/>
            <p:cNvSpPr/>
            <p:nvPr/>
          </p:nvSpPr>
          <p:spPr>
            <a:xfrm>
              <a:off x="4226875" y="3200100"/>
              <a:ext cx="302900" cy="730350"/>
            </a:xfrm>
            <a:custGeom>
              <a:rect b="b" l="l" r="r" t="t"/>
              <a:pathLst>
                <a:path extrusionOk="0" h="29214" w="12116">
                  <a:moveTo>
                    <a:pt x="8530" y="1"/>
                  </a:moveTo>
                  <a:cubicBezTo>
                    <a:pt x="8480" y="1"/>
                    <a:pt x="8433" y="11"/>
                    <a:pt x="8391" y="32"/>
                  </a:cubicBezTo>
                  <a:cubicBezTo>
                    <a:pt x="8328" y="95"/>
                    <a:pt x="8244" y="179"/>
                    <a:pt x="8203" y="263"/>
                  </a:cubicBezTo>
                  <a:cubicBezTo>
                    <a:pt x="7993" y="514"/>
                    <a:pt x="7805" y="807"/>
                    <a:pt x="7617" y="1058"/>
                  </a:cubicBezTo>
                  <a:cubicBezTo>
                    <a:pt x="7094" y="1790"/>
                    <a:pt x="6550" y="2501"/>
                    <a:pt x="6257" y="3255"/>
                  </a:cubicBezTo>
                  <a:cubicBezTo>
                    <a:pt x="6152" y="3527"/>
                    <a:pt x="6027" y="3778"/>
                    <a:pt x="5922" y="4050"/>
                  </a:cubicBezTo>
                  <a:cubicBezTo>
                    <a:pt x="5587" y="4928"/>
                    <a:pt x="5211" y="5807"/>
                    <a:pt x="4876" y="6686"/>
                  </a:cubicBezTo>
                  <a:cubicBezTo>
                    <a:pt x="4625" y="7335"/>
                    <a:pt x="4415" y="8004"/>
                    <a:pt x="4164" y="8653"/>
                  </a:cubicBezTo>
                  <a:cubicBezTo>
                    <a:pt x="3871" y="9406"/>
                    <a:pt x="3558" y="10138"/>
                    <a:pt x="3265" y="10892"/>
                  </a:cubicBezTo>
                  <a:cubicBezTo>
                    <a:pt x="2679" y="12335"/>
                    <a:pt x="2093" y="13779"/>
                    <a:pt x="1507" y="15223"/>
                  </a:cubicBezTo>
                  <a:cubicBezTo>
                    <a:pt x="1298" y="15767"/>
                    <a:pt x="1110" y="16332"/>
                    <a:pt x="921" y="16897"/>
                  </a:cubicBezTo>
                  <a:cubicBezTo>
                    <a:pt x="775" y="17336"/>
                    <a:pt x="649" y="17797"/>
                    <a:pt x="524" y="18236"/>
                  </a:cubicBezTo>
                  <a:cubicBezTo>
                    <a:pt x="377" y="18696"/>
                    <a:pt x="252" y="19157"/>
                    <a:pt x="189" y="19638"/>
                  </a:cubicBezTo>
                  <a:cubicBezTo>
                    <a:pt x="168" y="19742"/>
                    <a:pt x="147" y="19847"/>
                    <a:pt x="126" y="19952"/>
                  </a:cubicBezTo>
                  <a:cubicBezTo>
                    <a:pt x="42" y="20182"/>
                    <a:pt x="1" y="20412"/>
                    <a:pt x="42" y="20663"/>
                  </a:cubicBezTo>
                  <a:cubicBezTo>
                    <a:pt x="63" y="21040"/>
                    <a:pt x="84" y="21437"/>
                    <a:pt x="63" y="21835"/>
                  </a:cubicBezTo>
                  <a:cubicBezTo>
                    <a:pt x="63" y="21939"/>
                    <a:pt x="84" y="22023"/>
                    <a:pt x="105" y="22128"/>
                  </a:cubicBezTo>
                  <a:cubicBezTo>
                    <a:pt x="147" y="22442"/>
                    <a:pt x="189" y="22755"/>
                    <a:pt x="252" y="23090"/>
                  </a:cubicBezTo>
                  <a:cubicBezTo>
                    <a:pt x="273" y="23341"/>
                    <a:pt x="314" y="23592"/>
                    <a:pt x="335" y="23843"/>
                  </a:cubicBezTo>
                  <a:cubicBezTo>
                    <a:pt x="335" y="24178"/>
                    <a:pt x="335" y="24513"/>
                    <a:pt x="377" y="24869"/>
                  </a:cubicBezTo>
                  <a:cubicBezTo>
                    <a:pt x="377" y="24952"/>
                    <a:pt x="356" y="25057"/>
                    <a:pt x="335" y="25141"/>
                  </a:cubicBezTo>
                  <a:cubicBezTo>
                    <a:pt x="314" y="25266"/>
                    <a:pt x="273" y="25413"/>
                    <a:pt x="273" y="25538"/>
                  </a:cubicBezTo>
                  <a:cubicBezTo>
                    <a:pt x="231" y="26040"/>
                    <a:pt x="210" y="26543"/>
                    <a:pt x="252" y="27024"/>
                  </a:cubicBezTo>
                  <a:cubicBezTo>
                    <a:pt x="314" y="27714"/>
                    <a:pt x="461" y="28405"/>
                    <a:pt x="670" y="29053"/>
                  </a:cubicBezTo>
                  <a:cubicBezTo>
                    <a:pt x="691" y="29116"/>
                    <a:pt x="712" y="29158"/>
                    <a:pt x="754" y="29179"/>
                  </a:cubicBezTo>
                  <a:cubicBezTo>
                    <a:pt x="791" y="29203"/>
                    <a:pt x="827" y="29214"/>
                    <a:pt x="864" y="29214"/>
                  </a:cubicBezTo>
                  <a:cubicBezTo>
                    <a:pt x="890" y="29214"/>
                    <a:pt x="916" y="29209"/>
                    <a:pt x="942" y="29200"/>
                  </a:cubicBezTo>
                  <a:cubicBezTo>
                    <a:pt x="1026" y="29179"/>
                    <a:pt x="1130" y="29116"/>
                    <a:pt x="1193" y="29053"/>
                  </a:cubicBezTo>
                  <a:cubicBezTo>
                    <a:pt x="1486" y="28802"/>
                    <a:pt x="1779" y="28551"/>
                    <a:pt x="2093" y="28279"/>
                  </a:cubicBezTo>
                  <a:cubicBezTo>
                    <a:pt x="3014" y="27547"/>
                    <a:pt x="3934" y="26815"/>
                    <a:pt x="4876" y="26082"/>
                  </a:cubicBezTo>
                  <a:cubicBezTo>
                    <a:pt x="5378" y="25685"/>
                    <a:pt x="5859" y="25287"/>
                    <a:pt x="6299" y="24869"/>
                  </a:cubicBezTo>
                  <a:cubicBezTo>
                    <a:pt x="7533" y="23718"/>
                    <a:pt x="8663" y="22442"/>
                    <a:pt x="9646" y="21061"/>
                  </a:cubicBezTo>
                  <a:cubicBezTo>
                    <a:pt x="10295" y="20161"/>
                    <a:pt x="10839" y="19177"/>
                    <a:pt x="11278" y="18152"/>
                  </a:cubicBezTo>
                  <a:cubicBezTo>
                    <a:pt x="11634" y="17399"/>
                    <a:pt x="11864" y="16583"/>
                    <a:pt x="11906" y="15767"/>
                  </a:cubicBezTo>
                  <a:cubicBezTo>
                    <a:pt x="11927" y="15244"/>
                    <a:pt x="11969" y="14742"/>
                    <a:pt x="12011" y="14198"/>
                  </a:cubicBezTo>
                  <a:cubicBezTo>
                    <a:pt x="11990" y="13256"/>
                    <a:pt x="12115" y="12315"/>
                    <a:pt x="12073" y="11373"/>
                  </a:cubicBezTo>
                  <a:cubicBezTo>
                    <a:pt x="12032" y="10599"/>
                    <a:pt x="11969" y="9825"/>
                    <a:pt x="11864" y="9071"/>
                  </a:cubicBezTo>
                  <a:cubicBezTo>
                    <a:pt x="11718" y="8130"/>
                    <a:pt x="11488" y="7209"/>
                    <a:pt x="11174" y="6309"/>
                  </a:cubicBezTo>
                  <a:cubicBezTo>
                    <a:pt x="10839" y="5347"/>
                    <a:pt x="10567" y="4384"/>
                    <a:pt x="10358" y="3401"/>
                  </a:cubicBezTo>
                  <a:cubicBezTo>
                    <a:pt x="10086" y="2250"/>
                    <a:pt x="9584" y="1183"/>
                    <a:pt x="8893" y="242"/>
                  </a:cubicBezTo>
                  <a:cubicBezTo>
                    <a:pt x="8830" y="158"/>
                    <a:pt x="8747" y="95"/>
                    <a:pt x="8684" y="32"/>
                  </a:cubicBezTo>
                  <a:cubicBezTo>
                    <a:pt x="8632" y="11"/>
                    <a:pt x="8579" y="1"/>
                    <a:pt x="853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6" name="Google Shape;516;p19"/>
            <p:cNvSpPr/>
            <p:nvPr/>
          </p:nvSpPr>
          <p:spPr>
            <a:xfrm>
              <a:off x="4174050" y="3200625"/>
              <a:ext cx="285100" cy="885375"/>
            </a:xfrm>
            <a:custGeom>
              <a:rect b="b" l="l" r="r" t="t"/>
              <a:pathLst>
                <a:path extrusionOk="0" h="35415" w="11404">
                  <a:moveTo>
                    <a:pt x="10643" y="1"/>
                  </a:moveTo>
                  <a:cubicBezTo>
                    <a:pt x="10593" y="1"/>
                    <a:pt x="10546" y="11"/>
                    <a:pt x="10504" y="32"/>
                  </a:cubicBezTo>
                  <a:cubicBezTo>
                    <a:pt x="10420" y="95"/>
                    <a:pt x="10357" y="179"/>
                    <a:pt x="10295" y="262"/>
                  </a:cubicBezTo>
                  <a:lnTo>
                    <a:pt x="10127" y="514"/>
                  </a:lnTo>
                  <a:cubicBezTo>
                    <a:pt x="10065" y="848"/>
                    <a:pt x="10023" y="1183"/>
                    <a:pt x="9960" y="1518"/>
                  </a:cubicBezTo>
                  <a:cubicBezTo>
                    <a:pt x="9897" y="1894"/>
                    <a:pt x="9876" y="2271"/>
                    <a:pt x="9855" y="2669"/>
                  </a:cubicBezTo>
                  <a:cubicBezTo>
                    <a:pt x="9772" y="3359"/>
                    <a:pt x="9918" y="4050"/>
                    <a:pt x="9855" y="4761"/>
                  </a:cubicBezTo>
                  <a:cubicBezTo>
                    <a:pt x="9813" y="5242"/>
                    <a:pt x="9793" y="5703"/>
                    <a:pt x="9772" y="6184"/>
                  </a:cubicBezTo>
                  <a:cubicBezTo>
                    <a:pt x="9751" y="7251"/>
                    <a:pt x="9625" y="8318"/>
                    <a:pt x="9416" y="9364"/>
                  </a:cubicBezTo>
                  <a:cubicBezTo>
                    <a:pt x="9416" y="9385"/>
                    <a:pt x="9395" y="9427"/>
                    <a:pt x="9395" y="9448"/>
                  </a:cubicBezTo>
                  <a:cubicBezTo>
                    <a:pt x="9186" y="9971"/>
                    <a:pt x="9228" y="10515"/>
                    <a:pt x="9081" y="11059"/>
                  </a:cubicBezTo>
                  <a:cubicBezTo>
                    <a:pt x="8956" y="11519"/>
                    <a:pt x="8977" y="12001"/>
                    <a:pt x="8851" y="12461"/>
                  </a:cubicBezTo>
                  <a:cubicBezTo>
                    <a:pt x="8725" y="12921"/>
                    <a:pt x="8705" y="13382"/>
                    <a:pt x="8621" y="13842"/>
                  </a:cubicBezTo>
                  <a:cubicBezTo>
                    <a:pt x="8474" y="14616"/>
                    <a:pt x="8370" y="15390"/>
                    <a:pt x="8202" y="16143"/>
                  </a:cubicBezTo>
                  <a:cubicBezTo>
                    <a:pt x="8077" y="16771"/>
                    <a:pt x="8014" y="17399"/>
                    <a:pt x="7909" y="18027"/>
                  </a:cubicBezTo>
                  <a:cubicBezTo>
                    <a:pt x="7826" y="18529"/>
                    <a:pt x="7742" y="19031"/>
                    <a:pt x="7658" y="19533"/>
                  </a:cubicBezTo>
                  <a:cubicBezTo>
                    <a:pt x="7637" y="19554"/>
                    <a:pt x="7637" y="19575"/>
                    <a:pt x="7637" y="19596"/>
                  </a:cubicBezTo>
                  <a:cubicBezTo>
                    <a:pt x="7470" y="20140"/>
                    <a:pt x="7324" y="20705"/>
                    <a:pt x="7156" y="21270"/>
                  </a:cubicBezTo>
                  <a:cubicBezTo>
                    <a:pt x="7010" y="21835"/>
                    <a:pt x="6800" y="22400"/>
                    <a:pt x="6508" y="22944"/>
                  </a:cubicBezTo>
                  <a:cubicBezTo>
                    <a:pt x="5984" y="23843"/>
                    <a:pt x="5440" y="24743"/>
                    <a:pt x="4896" y="25664"/>
                  </a:cubicBezTo>
                  <a:cubicBezTo>
                    <a:pt x="4206" y="26773"/>
                    <a:pt x="3495" y="27861"/>
                    <a:pt x="2741" y="28970"/>
                  </a:cubicBezTo>
                  <a:cubicBezTo>
                    <a:pt x="2574" y="29221"/>
                    <a:pt x="2407" y="29451"/>
                    <a:pt x="2218" y="29702"/>
                  </a:cubicBezTo>
                  <a:cubicBezTo>
                    <a:pt x="1674" y="30455"/>
                    <a:pt x="1235" y="31292"/>
                    <a:pt x="921" y="32171"/>
                  </a:cubicBezTo>
                  <a:cubicBezTo>
                    <a:pt x="712" y="32757"/>
                    <a:pt x="523" y="33343"/>
                    <a:pt x="293" y="33929"/>
                  </a:cubicBezTo>
                  <a:cubicBezTo>
                    <a:pt x="105" y="34389"/>
                    <a:pt x="105" y="34870"/>
                    <a:pt x="0" y="35330"/>
                  </a:cubicBezTo>
                  <a:cubicBezTo>
                    <a:pt x="0" y="35372"/>
                    <a:pt x="0" y="35393"/>
                    <a:pt x="84" y="35414"/>
                  </a:cubicBezTo>
                  <a:cubicBezTo>
                    <a:pt x="126" y="35414"/>
                    <a:pt x="189" y="35393"/>
                    <a:pt x="230" y="35372"/>
                  </a:cubicBezTo>
                  <a:cubicBezTo>
                    <a:pt x="251" y="35330"/>
                    <a:pt x="293" y="35309"/>
                    <a:pt x="314" y="35289"/>
                  </a:cubicBezTo>
                  <a:cubicBezTo>
                    <a:pt x="607" y="35017"/>
                    <a:pt x="858" y="34703"/>
                    <a:pt x="1046" y="34347"/>
                  </a:cubicBezTo>
                  <a:cubicBezTo>
                    <a:pt x="1381" y="33636"/>
                    <a:pt x="1737" y="32903"/>
                    <a:pt x="2072" y="32192"/>
                  </a:cubicBezTo>
                  <a:cubicBezTo>
                    <a:pt x="2490" y="31271"/>
                    <a:pt x="2992" y="30392"/>
                    <a:pt x="3536" y="29535"/>
                  </a:cubicBezTo>
                  <a:cubicBezTo>
                    <a:pt x="3871" y="29053"/>
                    <a:pt x="4185" y="28551"/>
                    <a:pt x="4499" y="28049"/>
                  </a:cubicBezTo>
                  <a:cubicBezTo>
                    <a:pt x="4813" y="27547"/>
                    <a:pt x="5085" y="27128"/>
                    <a:pt x="5357" y="26668"/>
                  </a:cubicBezTo>
                  <a:cubicBezTo>
                    <a:pt x="5901" y="25768"/>
                    <a:pt x="6403" y="24869"/>
                    <a:pt x="6926" y="23969"/>
                  </a:cubicBezTo>
                  <a:cubicBezTo>
                    <a:pt x="7344" y="23299"/>
                    <a:pt x="7679" y="22567"/>
                    <a:pt x="7930" y="21793"/>
                  </a:cubicBezTo>
                  <a:cubicBezTo>
                    <a:pt x="8098" y="21333"/>
                    <a:pt x="8244" y="20851"/>
                    <a:pt x="8349" y="20370"/>
                  </a:cubicBezTo>
                  <a:cubicBezTo>
                    <a:pt x="8433" y="19952"/>
                    <a:pt x="8579" y="19554"/>
                    <a:pt x="8663" y="19136"/>
                  </a:cubicBezTo>
                  <a:cubicBezTo>
                    <a:pt x="8767" y="18612"/>
                    <a:pt x="8851" y="18068"/>
                    <a:pt x="8935" y="17524"/>
                  </a:cubicBezTo>
                  <a:cubicBezTo>
                    <a:pt x="8935" y="17504"/>
                    <a:pt x="8956" y="17462"/>
                    <a:pt x="8956" y="17441"/>
                  </a:cubicBezTo>
                  <a:cubicBezTo>
                    <a:pt x="9060" y="16959"/>
                    <a:pt x="9186" y="16478"/>
                    <a:pt x="9269" y="15997"/>
                  </a:cubicBezTo>
                  <a:cubicBezTo>
                    <a:pt x="9374" y="15516"/>
                    <a:pt x="9458" y="15035"/>
                    <a:pt x="9541" y="14553"/>
                  </a:cubicBezTo>
                  <a:cubicBezTo>
                    <a:pt x="9541" y="14511"/>
                    <a:pt x="9562" y="14470"/>
                    <a:pt x="9583" y="14428"/>
                  </a:cubicBezTo>
                  <a:cubicBezTo>
                    <a:pt x="9667" y="14009"/>
                    <a:pt x="9793" y="13591"/>
                    <a:pt x="9876" y="13151"/>
                  </a:cubicBezTo>
                  <a:cubicBezTo>
                    <a:pt x="9960" y="12733"/>
                    <a:pt x="10044" y="12294"/>
                    <a:pt x="10127" y="11875"/>
                  </a:cubicBezTo>
                  <a:cubicBezTo>
                    <a:pt x="10253" y="11247"/>
                    <a:pt x="10378" y="10620"/>
                    <a:pt x="10504" y="9992"/>
                  </a:cubicBezTo>
                  <a:cubicBezTo>
                    <a:pt x="10588" y="9553"/>
                    <a:pt x="10650" y="9113"/>
                    <a:pt x="10755" y="8695"/>
                  </a:cubicBezTo>
                  <a:cubicBezTo>
                    <a:pt x="10943" y="7962"/>
                    <a:pt x="11006" y="7230"/>
                    <a:pt x="11111" y="6519"/>
                  </a:cubicBezTo>
                  <a:cubicBezTo>
                    <a:pt x="11153" y="6016"/>
                    <a:pt x="11153" y="5535"/>
                    <a:pt x="11132" y="5054"/>
                  </a:cubicBezTo>
                  <a:cubicBezTo>
                    <a:pt x="11173" y="3840"/>
                    <a:pt x="11236" y="2627"/>
                    <a:pt x="11362" y="1413"/>
                  </a:cubicBezTo>
                  <a:cubicBezTo>
                    <a:pt x="11383" y="1225"/>
                    <a:pt x="11383" y="1037"/>
                    <a:pt x="11404" y="848"/>
                  </a:cubicBezTo>
                  <a:cubicBezTo>
                    <a:pt x="11278" y="639"/>
                    <a:pt x="11132" y="451"/>
                    <a:pt x="11006" y="242"/>
                  </a:cubicBezTo>
                  <a:cubicBezTo>
                    <a:pt x="10943" y="158"/>
                    <a:pt x="10860" y="95"/>
                    <a:pt x="10797" y="32"/>
                  </a:cubicBezTo>
                  <a:cubicBezTo>
                    <a:pt x="10745" y="11"/>
                    <a:pt x="10692" y="1"/>
                    <a:pt x="1064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four columns">
  <p:cSld name="CUSTOM_3_1_4_2_1_1_1">
    <p:spTree>
      <p:nvGrpSpPr>
        <p:cNvPr id="517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p20"/>
          <p:cNvSpPr/>
          <p:nvPr/>
        </p:nvSpPr>
        <p:spPr>
          <a:xfrm>
            <a:off x="5963750" y="4316926"/>
            <a:ext cx="3959887" cy="826583"/>
          </a:xfrm>
          <a:custGeom>
            <a:rect b="b" l="l" r="r" t="t"/>
            <a:pathLst>
              <a:path extrusionOk="0" h="39221" w="187895">
                <a:moveTo>
                  <a:pt x="127416" y="0"/>
                </a:moveTo>
                <a:cubicBezTo>
                  <a:pt x="122449" y="0"/>
                  <a:pt x="117558" y="785"/>
                  <a:pt x="113093" y="2667"/>
                </a:cubicBezTo>
                <a:cubicBezTo>
                  <a:pt x="104347" y="6350"/>
                  <a:pt x="98258" y="13799"/>
                  <a:pt x="89219" y="16979"/>
                </a:cubicBezTo>
                <a:cubicBezTo>
                  <a:pt x="85577" y="18261"/>
                  <a:pt x="81839" y="18749"/>
                  <a:pt x="78033" y="18749"/>
                </a:cubicBezTo>
                <a:cubicBezTo>
                  <a:pt x="66315" y="18749"/>
                  <a:pt x="53962" y="14125"/>
                  <a:pt x="41848" y="13841"/>
                </a:cubicBezTo>
                <a:cubicBezTo>
                  <a:pt x="41465" y="13831"/>
                  <a:pt x="41082" y="13827"/>
                  <a:pt x="40699" y="13827"/>
                </a:cubicBezTo>
                <a:cubicBezTo>
                  <a:pt x="27423" y="13827"/>
                  <a:pt x="14293" y="19439"/>
                  <a:pt x="6362" y="28550"/>
                </a:cubicBezTo>
                <a:cubicBezTo>
                  <a:pt x="3600" y="31689"/>
                  <a:pt x="1445" y="35308"/>
                  <a:pt x="1" y="39221"/>
                </a:cubicBezTo>
                <a:lnTo>
                  <a:pt x="187894" y="39221"/>
                </a:lnTo>
                <a:cubicBezTo>
                  <a:pt x="186325" y="35559"/>
                  <a:pt x="184379" y="32065"/>
                  <a:pt x="182078" y="28822"/>
                </a:cubicBezTo>
                <a:cubicBezTo>
                  <a:pt x="173394" y="16498"/>
                  <a:pt x="159459" y="6957"/>
                  <a:pt x="143474" y="2395"/>
                </a:cubicBezTo>
                <a:cubicBezTo>
                  <a:pt x="138334" y="933"/>
                  <a:pt x="132830" y="0"/>
                  <a:pt x="12741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9" name="Google Shape;519;p20"/>
          <p:cNvSpPr/>
          <p:nvPr/>
        </p:nvSpPr>
        <p:spPr>
          <a:xfrm>
            <a:off x="7381225" y="-991875"/>
            <a:ext cx="3516225" cy="2316200"/>
          </a:xfrm>
          <a:custGeom>
            <a:rect b="b" l="l" r="r" t="t"/>
            <a:pathLst>
              <a:path extrusionOk="0" h="92648" w="140649">
                <a:moveTo>
                  <a:pt x="114247" y="0"/>
                </a:moveTo>
                <a:cubicBezTo>
                  <a:pt x="114134" y="0"/>
                  <a:pt x="114021" y="1"/>
                  <a:pt x="113908" y="3"/>
                </a:cubicBezTo>
                <a:cubicBezTo>
                  <a:pt x="102714" y="191"/>
                  <a:pt x="93027" y="8121"/>
                  <a:pt x="81833" y="8414"/>
                </a:cubicBezTo>
                <a:cubicBezTo>
                  <a:pt x="81607" y="8420"/>
                  <a:pt x="81381" y="8423"/>
                  <a:pt x="81156" y="8423"/>
                </a:cubicBezTo>
                <a:cubicBezTo>
                  <a:pt x="70107" y="8423"/>
                  <a:pt x="59902" y="1137"/>
                  <a:pt x="49019" y="1137"/>
                </a:cubicBezTo>
                <a:cubicBezTo>
                  <a:pt x="48105" y="1137"/>
                  <a:pt x="47187" y="1189"/>
                  <a:pt x="46263" y="1300"/>
                </a:cubicBezTo>
                <a:cubicBezTo>
                  <a:pt x="36282" y="2493"/>
                  <a:pt x="28833" y="10444"/>
                  <a:pt x="24356" y="18730"/>
                </a:cubicBezTo>
                <a:cubicBezTo>
                  <a:pt x="19899" y="27015"/>
                  <a:pt x="15421" y="36347"/>
                  <a:pt x="11111" y="44863"/>
                </a:cubicBezTo>
                <a:cubicBezTo>
                  <a:pt x="1" y="66833"/>
                  <a:pt x="42287" y="69323"/>
                  <a:pt x="51912" y="84492"/>
                </a:cubicBezTo>
                <a:cubicBezTo>
                  <a:pt x="55575" y="90244"/>
                  <a:pt x="60666" y="92647"/>
                  <a:pt x="66565" y="92647"/>
                </a:cubicBezTo>
                <a:cubicBezTo>
                  <a:pt x="87086" y="92647"/>
                  <a:pt x="117387" y="63564"/>
                  <a:pt x="131380" y="45135"/>
                </a:cubicBezTo>
                <a:cubicBezTo>
                  <a:pt x="137636" y="37226"/>
                  <a:pt x="140649" y="26890"/>
                  <a:pt x="137803" y="17516"/>
                </a:cubicBezTo>
                <a:cubicBezTo>
                  <a:pt x="134883" y="7928"/>
                  <a:pt x="125077" y="0"/>
                  <a:pt x="11424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0" name="Google Shape;520;p20"/>
          <p:cNvSpPr/>
          <p:nvPr/>
        </p:nvSpPr>
        <p:spPr>
          <a:xfrm rot="5400000">
            <a:off x="-597075" y="3598025"/>
            <a:ext cx="1729325" cy="2363675"/>
          </a:xfrm>
          <a:custGeom>
            <a:rect b="b" l="l" r="r" t="t"/>
            <a:pathLst>
              <a:path extrusionOk="0" h="94547" w="69173">
                <a:moveTo>
                  <a:pt x="42342" y="0"/>
                </a:moveTo>
                <a:cubicBezTo>
                  <a:pt x="41960" y="0"/>
                  <a:pt x="41572" y="12"/>
                  <a:pt x="41178" y="37"/>
                </a:cubicBezTo>
                <a:cubicBezTo>
                  <a:pt x="34943" y="100"/>
                  <a:pt x="28729" y="3762"/>
                  <a:pt x="25381" y="11608"/>
                </a:cubicBezTo>
                <a:cubicBezTo>
                  <a:pt x="21092" y="21630"/>
                  <a:pt x="22159" y="36235"/>
                  <a:pt x="16405" y="44395"/>
                </a:cubicBezTo>
                <a:cubicBezTo>
                  <a:pt x="12513" y="49919"/>
                  <a:pt x="6319" y="51070"/>
                  <a:pt x="3223" y="57682"/>
                </a:cubicBezTo>
                <a:cubicBezTo>
                  <a:pt x="1" y="64628"/>
                  <a:pt x="1946" y="75027"/>
                  <a:pt x="6194" y="80551"/>
                </a:cubicBezTo>
                <a:cubicBezTo>
                  <a:pt x="10441" y="86096"/>
                  <a:pt x="16279" y="87770"/>
                  <a:pt x="21866" y="88251"/>
                </a:cubicBezTo>
                <a:cubicBezTo>
                  <a:pt x="27431" y="88711"/>
                  <a:pt x="33102" y="88209"/>
                  <a:pt x="38521" y="90260"/>
                </a:cubicBezTo>
                <a:cubicBezTo>
                  <a:pt x="39441" y="90615"/>
                  <a:pt x="40320" y="91034"/>
                  <a:pt x="41178" y="91536"/>
                </a:cubicBezTo>
                <a:cubicBezTo>
                  <a:pt x="44721" y="93604"/>
                  <a:pt x="48139" y="94547"/>
                  <a:pt x="51281" y="94547"/>
                </a:cubicBezTo>
                <a:cubicBezTo>
                  <a:pt x="61775" y="94547"/>
                  <a:pt x="69173" y="84022"/>
                  <a:pt x="67772" y="69755"/>
                </a:cubicBezTo>
                <a:cubicBezTo>
                  <a:pt x="65959" y="51477"/>
                  <a:pt x="67108" y="0"/>
                  <a:pt x="4234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1" name="Google Shape;521;p20"/>
          <p:cNvSpPr/>
          <p:nvPr/>
        </p:nvSpPr>
        <p:spPr>
          <a:xfrm rot="5400000">
            <a:off x="7212474" y="-501304"/>
            <a:ext cx="2716985" cy="2370012"/>
          </a:xfrm>
          <a:custGeom>
            <a:rect b="b" l="l" r="r" t="t"/>
            <a:pathLst>
              <a:path extrusionOk="0" h="121399" w="139172">
                <a:moveTo>
                  <a:pt x="99956" y="9350"/>
                </a:moveTo>
                <a:lnTo>
                  <a:pt x="99956" y="9350"/>
                </a:lnTo>
                <a:cubicBezTo>
                  <a:pt x="101121" y="10117"/>
                  <a:pt x="102211" y="11013"/>
                  <a:pt x="103204" y="12053"/>
                </a:cubicBezTo>
                <a:cubicBezTo>
                  <a:pt x="108498" y="17535"/>
                  <a:pt x="109607" y="25507"/>
                  <a:pt x="109251" y="32830"/>
                </a:cubicBezTo>
                <a:cubicBezTo>
                  <a:pt x="108854" y="40551"/>
                  <a:pt x="107075" y="48313"/>
                  <a:pt x="104920" y="55720"/>
                </a:cubicBezTo>
                <a:cubicBezTo>
                  <a:pt x="100484" y="70974"/>
                  <a:pt x="93412" y="85306"/>
                  <a:pt x="83996" y="98091"/>
                </a:cubicBezTo>
                <a:cubicBezTo>
                  <a:pt x="79247" y="104514"/>
                  <a:pt x="73995" y="111105"/>
                  <a:pt x="67446" y="115792"/>
                </a:cubicBezTo>
                <a:cubicBezTo>
                  <a:pt x="63525" y="118582"/>
                  <a:pt x="58877" y="120574"/>
                  <a:pt x="54264" y="120574"/>
                </a:cubicBezTo>
                <a:cubicBezTo>
                  <a:pt x="51370" y="120574"/>
                  <a:pt x="48489" y="119790"/>
                  <a:pt x="45811" y="117926"/>
                </a:cubicBezTo>
                <a:cubicBezTo>
                  <a:pt x="38990" y="113156"/>
                  <a:pt x="36772" y="104556"/>
                  <a:pt x="37023" y="96647"/>
                </a:cubicBezTo>
                <a:cubicBezTo>
                  <a:pt x="37295" y="88612"/>
                  <a:pt x="39241" y="80494"/>
                  <a:pt x="41773" y="72899"/>
                </a:cubicBezTo>
                <a:cubicBezTo>
                  <a:pt x="44179" y="65638"/>
                  <a:pt x="47380" y="58671"/>
                  <a:pt x="51293" y="52080"/>
                </a:cubicBezTo>
                <a:cubicBezTo>
                  <a:pt x="59202" y="38730"/>
                  <a:pt x="69978" y="27306"/>
                  <a:pt x="82867" y="18644"/>
                </a:cubicBezTo>
                <a:cubicBezTo>
                  <a:pt x="88282" y="15022"/>
                  <a:pt x="94005" y="11914"/>
                  <a:pt x="99956" y="9350"/>
                </a:cubicBezTo>
                <a:close/>
                <a:moveTo>
                  <a:pt x="138710" y="0"/>
                </a:moveTo>
                <a:cubicBezTo>
                  <a:pt x="138704" y="0"/>
                  <a:pt x="138697" y="0"/>
                  <a:pt x="138691" y="1"/>
                </a:cubicBezTo>
                <a:cubicBezTo>
                  <a:pt x="125347" y="408"/>
                  <a:pt x="112238" y="3309"/>
                  <a:pt x="100012" y="8512"/>
                </a:cubicBezTo>
                <a:lnTo>
                  <a:pt x="100012" y="8512"/>
                </a:lnTo>
                <a:cubicBezTo>
                  <a:pt x="98942" y="7818"/>
                  <a:pt x="97794" y="7216"/>
                  <a:pt x="96572" y="6717"/>
                </a:cubicBezTo>
                <a:cubicBezTo>
                  <a:pt x="92897" y="5214"/>
                  <a:pt x="88936" y="4629"/>
                  <a:pt x="84961" y="4629"/>
                </a:cubicBezTo>
                <a:cubicBezTo>
                  <a:pt x="81966" y="4629"/>
                  <a:pt x="78962" y="4961"/>
                  <a:pt x="76066" y="5483"/>
                </a:cubicBezTo>
                <a:cubicBezTo>
                  <a:pt x="69120" y="6717"/>
                  <a:pt x="62320" y="9144"/>
                  <a:pt x="55938" y="12115"/>
                </a:cubicBezTo>
                <a:cubicBezTo>
                  <a:pt x="43028" y="18142"/>
                  <a:pt x="31520" y="27076"/>
                  <a:pt x="22272" y="37893"/>
                </a:cubicBezTo>
                <a:cubicBezTo>
                  <a:pt x="13149" y="48627"/>
                  <a:pt x="6203" y="61202"/>
                  <a:pt x="2353" y="74761"/>
                </a:cubicBezTo>
                <a:cubicBezTo>
                  <a:pt x="1390" y="78150"/>
                  <a:pt x="616" y="81582"/>
                  <a:pt x="51" y="85055"/>
                </a:cubicBezTo>
                <a:cubicBezTo>
                  <a:pt x="1" y="85345"/>
                  <a:pt x="238" y="85528"/>
                  <a:pt x="454" y="85528"/>
                </a:cubicBezTo>
                <a:cubicBezTo>
                  <a:pt x="596" y="85528"/>
                  <a:pt x="729" y="85448"/>
                  <a:pt x="763" y="85264"/>
                </a:cubicBezTo>
                <a:cubicBezTo>
                  <a:pt x="2980" y="71748"/>
                  <a:pt x="8253" y="58880"/>
                  <a:pt x="15890" y="47539"/>
                </a:cubicBezTo>
                <a:cubicBezTo>
                  <a:pt x="23611" y="36073"/>
                  <a:pt x="33592" y="26302"/>
                  <a:pt x="45225" y="18853"/>
                </a:cubicBezTo>
                <a:cubicBezTo>
                  <a:pt x="51063" y="15108"/>
                  <a:pt x="57319" y="12011"/>
                  <a:pt x="63826" y="9647"/>
                </a:cubicBezTo>
                <a:cubicBezTo>
                  <a:pt x="70354" y="7303"/>
                  <a:pt x="77217" y="5504"/>
                  <a:pt x="84185" y="5399"/>
                </a:cubicBezTo>
                <a:cubicBezTo>
                  <a:pt x="84388" y="5396"/>
                  <a:pt x="84592" y="5394"/>
                  <a:pt x="84797" y="5394"/>
                </a:cubicBezTo>
                <a:cubicBezTo>
                  <a:pt x="89776" y="5394"/>
                  <a:pt x="94921" y="6330"/>
                  <a:pt x="99186" y="8868"/>
                </a:cubicBezTo>
                <a:lnTo>
                  <a:pt x="99186" y="8868"/>
                </a:lnTo>
                <a:cubicBezTo>
                  <a:pt x="96627" y="9982"/>
                  <a:pt x="94107" y="11198"/>
                  <a:pt x="91634" y="12513"/>
                </a:cubicBezTo>
                <a:cubicBezTo>
                  <a:pt x="77510" y="20046"/>
                  <a:pt x="65270" y="30717"/>
                  <a:pt x="55896" y="43689"/>
                </a:cubicBezTo>
                <a:cubicBezTo>
                  <a:pt x="46585" y="56557"/>
                  <a:pt x="40266" y="71329"/>
                  <a:pt x="37400" y="86938"/>
                </a:cubicBezTo>
                <a:cubicBezTo>
                  <a:pt x="35956" y="94952"/>
                  <a:pt x="35266" y="103761"/>
                  <a:pt x="39136" y="111231"/>
                </a:cubicBezTo>
                <a:cubicBezTo>
                  <a:pt x="42180" y="117105"/>
                  <a:pt x="47846" y="121398"/>
                  <a:pt x="54504" y="121398"/>
                </a:cubicBezTo>
                <a:cubicBezTo>
                  <a:pt x="55032" y="121398"/>
                  <a:pt x="55566" y="121371"/>
                  <a:pt x="56105" y="121316"/>
                </a:cubicBezTo>
                <a:cubicBezTo>
                  <a:pt x="63910" y="120542"/>
                  <a:pt x="70564" y="114913"/>
                  <a:pt x="75690" y="109368"/>
                </a:cubicBezTo>
                <a:cubicBezTo>
                  <a:pt x="81214" y="103322"/>
                  <a:pt x="86173" y="96793"/>
                  <a:pt x="90504" y="89826"/>
                </a:cubicBezTo>
                <a:cubicBezTo>
                  <a:pt x="99208" y="75849"/>
                  <a:pt x="105297" y="60407"/>
                  <a:pt x="108456" y="44254"/>
                </a:cubicBezTo>
                <a:cubicBezTo>
                  <a:pt x="109879" y="36889"/>
                  <a:pt x="110904" y="29126"/>
                  <a:pt x="109126" y="21740"/>
                </a:cubicBezTo>
                <a:cubicBezTo>
                  <a:pt x="107856" y="16516"/>
                  <a:pt x="104968" y="12021"/>
                  <a:pt x="100748" y="9013"/>
                </a:cubicBezTo>
                <a:lnTo>
                  <a:pt x="100748" y="9013"/>
                </a:lnTo>
                <a:cubicBezTo>
                  <a:pt x="109070" y="5508"/>
                  <a:pt x="117833" y="3062"/>
                  <a:pt x="126827" y="1758"/>
                </a:cubicBezTo>
                <a:cubicBezTo>
                  <a:pt x="130761" y="1193"/>
                  <a:pt x="134715" y="859"/>
                  <a:pt x="138691" y="733"/>
                </a:cubicBezTo>
                <a:cubicBezTo>
                  <a:pt x="139145" y="733"/>
                  <a:pt x="139171" y="0"/>
                  <a:pt x="13871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522" name="Google Shape;522;p20"/>
          <p:cNvGrpSpPr/>
          <p:nvPr/>
        </p:nvGrpSpPr>
        <p:grpSpPr>
          <a:xfrm>
            <a:off x="441728" y="4246989"/>
            <a:ext cx="561304" cy="616317"/>
            <a:chOff x="4576800" y="1228300"/>
            <a:chExt cx="349200" cy="383425"/>
          </a:xfrm>
        </p:grpSpPr>
        <p:sp>
          <p:nvSpPr>
            <p:cNvPr id="523" name="Google Shape;523;p20"/>
            <p:cNvSpPr/>
            <p:nvPr/>
          </p:nvSpPr>
          <p:spPr>
            <a:xfrm>
              <a:off x="4735175" y="1400525"/>
              <a:ext cx="40900" cy="41800"/>
            </a:xfrm>
            <a:custGeom>
              <a:rect b="b" l="l" r="r" t="t"/>
              <a:pathLst>
                <a:path extrusionOk="0" h="1672" w="1636">
                  <a:moveTo>
                    <a:pt x="815" y="0"/>
                  </a:moveTo>
                  <a:cubicBezTo>
                    <a:pt x="784" y="0"/>
                    <a:pt x="755" y="3"/>
                    <a:pt x="727" y="10"/>
                  </a:cubicBezTo>
                  <a:lnTo>
                    <a:pt x="519" y="62"/>
                  </a:lnTo>
                  <a:cubicBezTo>
                    <a:pt x="389" y="114"/>
                    <a:pt x="286" y="192"/>
                    <a:pt x="182" y="296"/>
                  </a:cubicBezTo>
                  <a:lnTo>
                    <a:pt x="78" y="478"/>
                  </a:lnTo>
                  <a:cubicBezTo>
                    <a:pt x="26" y="608"/>
                    <a:pt x="0" y="737"/>
                    <a:pt x="0" y="893"/>
                  </a:cubicBezTo>
                  <a:lnTo>
                    <a:pt x="0" y="945"/>
                  </a:lnTo>
                  <a:cubicBezTo>
                    <a:pt x="0" y="1049"/>
                    <a:pt x="52" y="1153"/>
                    <a:pt x="104" y="1231"/>
                  </a:cubicBezTo>
                  <a:cubicBezTo>
                    <a:pt x="130" y="1334"/>
                    <a:pt x="208" y="1412"/>
                    <a:pt x="286" y="1490"/>
                  </a:cubicBezTo>
                  <a:cubicBezTo>
                    <a:pt x="364" y="1542"/>
                    <a:pt x="467" y="1594"/>
                    <a:pt x="571" y="1620"/>
                  </a:cubicBezTo>
                  <a:cubicBezTo>
                    <a:pt x="675" y="1672"/>
                    <a:pt x="779" y="1672"/>
                    <a:pt x="883" y="1672"/>
                  </a:cubicBezTo>
                  <a:lnTo>
                    <a:pt x="1090" y="1620"/>
                  </a:lnTo>
                  <a:cubicBezTo>
                    <a:pt x="1220" y="1568"/>
                    <a:pt x="1350" y="1490"/>
                    <a:pt x="1428" y="1386"/>
                  </a:cubicBezTo>
                  <a:lnTo>
                    <a:pt x="1532" y="1205"/>
                  </a:lnTo>
                  <a:cubicBezTo>
                    <a:pt x="1610" y="1075"/>
                    <a:pt x="1636" y="945"/>
                    <a:pt x="1610" y="789"/>
                  </a:cubicBezTo>
                  <a:lnTo>
                    <a:pt x="1610" y="737"/>
                  </a:lnTo>
                  <a:cubicBezTo>
                    <a:pt x="1610" y="633"/>
                    <a:pt x="1584" y="530"/>
                    <a:pt x="1532" y="452"/>
                  </a:cubicBezTo>
                  <a:cubicBezTo>
                    <a:pt x="1480" y="348"/>
                    <a:pt x="1402" y="270"/>
                    <a:pt x="1324" y="192"/>
                  </a:cubicBezTo>
                  <a:cubicBezTo>
                    <a:pt x="1246" y="114"/>
                    <a:pt x="1168" y="88"/>
                    <a:pt x="1064" y="62"/>
                  </a:cubicBezTo>
                  <a:cubicBezTo>
                    <a:pt x="988" y="24"/>
                    <a:pt x="899" y="0"/>
                    <a:pt x="8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4" name="Google Shape;524;p20"/>
            <p:cNvSpPr/>
            <p:nvPr/>
          </p:nvSpPr>
          <p:spPr>
            <a:xfrm>
              <a:off x="4674150" y="1358975"/>
              <a:ext cx="40925" cy="42100"/>
            </a:xfrm>
            <a:custGeom>
              <a:rect b="b" l="l" r="r" t="t"/>
              <a:pathLst>
                <a:path extrusionOk="0" h="1684" w="1637">
                  <a:moveTo>
                    <a:pt x="845" y="0"/>
                  </a:moveTo>
                  <a:cubicBezTo>
                    <a:pt x="814" y="0"/>
                    <a:pt x="784" y="3"/>
                    <a:pt x="754" y="11"/>
                  </a:cubicBezTo>
                  <a:lnTo>
                    <a:pt x="520" y="63"/>
                  </a:lnTo>
                  <a:cubicBezTo>
                    <a:pt x="390" y="89"/>
                    <a:pt x="286" y="193"/>
                    <a:pt x="182" y="296"/>
                  </a:cubicBezTo>
                  <a:lnTo>
                    <a:pt x="79" y="478"/>
                  </a:lnTo>
                  <a:cubicBezTo>
                    <a:pt x="27" y="608"/>
                    <a:pt x="1" y="738"/>
                    <a:pt x="1" y="894"/>
                  </a:cubicBezTo>
                  <a:lnTo>
                    <a:pt x="1" y="920"/>
                  </a:lnTo>
                  <a:cubicBezTo>
                    <a:pt x="1" y="1049"/>
                    <a:pt x="53" y="1153"/>
                    <a:pt x="105" y="1257"/>
                  </a:cubicBezTo>
                  <a:cubicBezTo>
                    <a:pt x="157" y="1335"/>
                    <a:pt x="208" y="1439"/>
                    <a:pt x="286" y="1491"/>
                  </a:cubicBezTo>
                  <a:cubicBezTo>
                    <a:pt x="364" y="1569"/>
                    <a:pt x="468" y="1620"/>
                    <a:pt x="572" y="1646"/>
                  </a:cubicBezTo>
                  <a:cubicBezTo>
                    <a:pt x="645" y="1665"/>
                    <a:pt x="719" y="1683"/>
                    <a:pt x="792" y="1683"/>
                  </a:cubicBezTo>
                  <a:cubicBezTo>
                    <a:pt x="823" y="1683"/>
                    <a:pt x="853" y="1680"/>
                    <a:pt x="883" y="1672"/>
                  </a:cubicBezTo>
                  <a:lnTo>
                    <a:pt x="1091" y="1620"/>
                  </a:lnTo>
                  <a:cubicBezTo>
                    <a:pt x="1221" y="1595"/>
                    <a:pt x="1351" y="1491"/>
                    <a:pt x="1429" y="1387"/>
                  </a:cubicBezTo>
                  <a:lnTo>
                    <a:pt x="1532" y="1231"/>
                  </a:lnTo>
                  <a:cubicBezTo>
                    <a:pt x="1610" y="1101"/>
                    <a:pt x="1636" y="946"/>
                    <a:pt x="1610" y="790"/>
                  </a:cubicBezTo>
                  <a:lnTo>
                    <a:pt x="1610" y="764"/>
                  </a:lnTo>
                  <a:cubicBezTo>
                    <a:pt x="1610" y="634"/>
                    <a:pt x="1584" y="530"/>
                    <a:pt x="1532" y="426"/>
                  </a:cubicBezTo>
                  <a:cubicBezTo>
                    <a:pt x="1481" y="348"/>
                    <a:pt x="1429" y="245"/>
                    <a:pt x="1351" y="193"/>
                  </a:cubicBezTo>
                  <a:cubicBezTo>
                    <a:pt x="1273" y="115"/>
                    <a:pt x="1169" y="63"/>
                    <a:pt x="1065" y="37"/>
                  </a:cubicBezTo>
                  <a:cubicBezTo>
                    <a:pt x="992" y="19"/>
                    <a:pt x="918" y="0"/>
                    <a:pt x="84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5" name="Google Shape;525;p20"/>
            <p:cNvSpPr/>
            <p:nvPr/>
          </p:nvSpPr>
          <p:spPr>
            <a:xfrm>
              <a:off x="4659875" y="1444625"/>
              <a:ext cx="40925" cy="41850"/>
            </a:xfrm>
            <a:custGeom>
              <a:rect b="b" l="l" r="r" t="t"/>
              <a:pathLst>
                <a:path extrusionOk="0" h="1674" w="1637">
                  <a:moveTo>
                    <a:pt x="824" y="1"/>
                  </a:moveTo>
                  <a:cubicBezTo>
                    <a:pt x="791" y="1"/>
                    <a:pt x="758" y="4"/>
                    <a:pt x="728" y="12"/>
                  </a:cubicBezTo>
                  <a:lnTo>
                    <a:pt x="520" y="64"/>
                  </a:lnTo>
                  <a:cubicBezTo>
                    <a:pt x="390" y="116"/>
                    <a:pt x="286" y="193"/>
                    <a:pt x="182" y="297"/>
                  </a:cubicBezTo>
                  <a:lnTo>
                    <a:pt x="78" y="479"/>
                  </a:lnTo>
                  <a:cubicBezTo>
                    <a:pt x="27" y="609"/>
                    <a:pt x="1" y="739"/>
                    <a:pt x="1" y="894"/>
                  </a:cubicBezTo>
                  <a:lnTo>
                    <a:pt x="1" y="920"/>
                  </a:lnTo>
                  <a:cubicBezTo>
                    <a:pt x="1" y="1050"/>
                    <a:pt x="53" y="1154"/>
                    <a:pt x="104" y="1232"/>
                  </a:cubicBezTo>
                  <a:cubicBezTo>
                    <a:pt x="130" y="1336"/>
                    <a:pt x="208" y="1414"/>
                    <a:pt x="286" y="1491"/>
                  </a:cubicBezTo>
                  <a:cubicBezTo>
                    <a:pt x="364" y="1543"/>
                    <a:pt x="468" y="1595"/>
                    <a:pt x="572" y="1621"/>
                  </a:cubicBezTo>
                  <a:cubicBezTo>
                    <a:pt x="676" y="1673"/>
                    <a:pt x="779" y="1673"/>
                    <a:pt x="883" y="1673"/>
                  </a:cubicBezTo>
                  <a:lnTo>
                    <a:pt x="1091" y="1621"/>
                  </a:lnTo>
                  <a:cubicBezTo>
                    <a:pt x="1221" y="1569"/>
                    <a:pt x="1351" y="1491"/>
                    <a:pt x="1428" y="1388"/>
                  </a:cubicBezTo>
                  <a:lnTo>
                    <a:pt x="1558" y="1206"/>
                  </a:lnTo>
                  <a:cubicBezTo>
                    <a:pt x="1610" y="1076"/>
                    <a:pt x="1636" y="920"/>
                    <a:pt x="1610" y="791"/>
                  </a:cubicBezTo>
                  <a:lnTo>
                    <a:pt x="1610" y="739"/>
                  </a:lnTo>
                  <a:cubicBezTo>
                    <a:pt x="1610" y="635"/>
                    <a:pt x="1584" y="531"/>
                    <a:pt x="1506" y="427"/>
                  </a:cubicBezTo>
                  <a:cubicBezTo>
                    <a:pt x="1480" y="349"/>
                    <a:pt x="1402" y="245"/>
                    <a:pt x="1325" y="193"/>
                  </a:cubicBezTo>
                  <a:cubicBezTo>
                    <a:pt x="1247" y="116"/>
                    <a:pt x="1143" y="64"/>
                    <a:pt x="1065" y="38"/>
                  </a:cubicBezTo>
                  <a:cubicBezTo>
                    <a:pt x="992" y="19"/>
                    <a:pt x="905" y="1"/>
                    <a:pt x="82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6" name="Google Shape;526;p20"/>
            <p:cNvSpPr/>
            <p:nvPr/>
          </p:nvSpPr>
          <p:spPr>
            <a:xfrm>
              <a:off x="4728675" y="1490725"/>
              <a:ext cx="44150" cy="41450"/>
            </a:xfrm>
            <a:custGeom>
              <a:rect b="b" l="l" r="r" t="t"/>
              <a:pathLst>
                <a:path extrusionOk="0" h="1658" w="1766">
                  <a:moveTo>
                    <a:pt x="775" y="0"/>
                  </a:moveTo>
                  <a:cubicBezTo>
                    <a:pt x="692" y="0"/>
                    <a:pt x="619" y="19"/>
                    <a:pt x="546" y="37"/>
                  </a:cubicBezTo>
                  <a:cubicBezTo>
                    <a:pt x="442" y="89"/>
                    <a:pt x="364" y="141"/>
                    <a:pt x="286" y="219"/>
                  </a:cubicBezTo>
                  <a:cubicBezTo>
                    <a:pt x="208" y="271"/>
                    <a:pt x="130" y="348"/>
                    <a:pt x="104" y="452"/>
                  </a:cubicBezTo>
                  <a:lnTo>
                    <a:pt x="26" y="660"/>
                  </a:lnTo>
                  <a:cubicBezTo>
                    <a:pt x="0" y="816"/>
                    <a:pt x="26" y="946"/>
                    <a:pt x="78" y="1101"/>
                  </a:cubicBezTo>
                  <a:lnTo>
                    <a:pt x="182" y="1283"/>
                  </a:lnTo>
                  <a:cubicBezTo>
                    <a:pt x="260" y="1387"/>
                    <a:pt x="364" y="1491"/>
                    <a:pt x="494" y="1543"/>
                  </a:cubicBezTo>
                  <a:lnTo>
                    <a:pt x="572" y="1595"/>
                  </a:lnTo>
                  <a:cubicBezTo>
                    <a:pt x="648" y="1633"/>
                    <a:pt x="724" y="1657"/>
                    <a:pt x="800" y="1657"/>
                  </a:cubicBezTo>
                  <a:cubicBezTo>
                    <a:pt x="827" y="1657"/>
                    <a:pt x="855" y="1653"/>
                    <a:pt x="883" y="1646"/>
                  </a:cubicBezTo>
                  <a:cubicBezTo>
                    <a:pt x="914" y="1654"/>
                    <a:pt x="946" y="1657"/>
                    <a:pt x="980" y="1657"/>
                  </a:cubicBezTo>
                  <a:cubicBezTo>
                    <a:pt x="1061" y="1657"/>
                    <a:pt x="1147" y="1639"/>
                    <a:pt x="1221" y="1620"/>
                  </a:cubicBezTo>
                  <a:cubicBezTo>
                    <a:pt x="1324" y="1569"/>
                    <a:pt x="1402" y="1517"/>
                    <a:pt x="1480" y="1439"/>
                  </a:cubicBezTo>
                  <a:cubicBezTo>
                    <a:pt x="1558" y="1387"/>
                    <a:pt x="1636" y="1309"/>
                    <a:pt x="1662" y="1205"/>
                  </a:cubicBezTo>
                  <a:cubicBezTo>
                    <a:pt x="1688" y="1127"/>
                    <a:pt x="1714" y="1075"/>
                    <a:pt x="1740" y="997"/>
                  </a:cubicBezTo>
                  <a:cubicBezTo>
                    <a:pt x="1766" y="868"/>
                    <a:pt x="1740" y="712"/>
                    <a:pt x="1714" y="582"/>
                  </a:cubicBezTo>
                  <a:cubicBezTo>
                    <a:pt x="1662" y="504"/>
                    <a:pt x="1636" y="452"/>
                    <a:pt x="1610" y="374"/>
                  </a:cubicBezTo>
                  <a:cubicBezTo>
                    <a:pt x="1532" y="271"/>
                    <a:pt x="1402" y="167"/>
                    <a:pt x="1273" y="115"/>
                  </a:cubicBezTo>
                  <a:lnTo>
                    <a:pt x="1195" y="63"/>
                  </a:lnTo>
                  <a:cubicBezTo>
                    <a:pt x="1119" y="25"/>
                    <a:pt x="1043" y="1"/>
                    <a:pt x="967" y="1"/>
                  </a:cubicBezTo>
                  <a:cubicBezTo>
                    <a:pt x="939" y="1"/>
                    <a:pt x="911" y="4"/>
                    <a:pt x="883" y="11"/>
                  </a:cubicBezTo>
                  <a:cubicBezTo>
                    <a:pt x="845" y="3"/>
                    <a:pt x="809" y="0"/>
                    <a:pt x="77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7" name="Google Shape;527;p20"/>
            <p:cNvSpPr/>
            <p:nvPr/>
          </p:nvSpPr>
          <p:spPr>
            <a:xfrm>
              <a:off x="4809150" y="1457625"/>
              <a:ext cx="42850" cy="40125"/>
            </a:xfrm>
            <a:custGeom>
              <a:rect b="b" l="l" r="r" t="t"/>
              <a:pathLst>
                <a:path extrusionOk="0" h="1605" w="1714">
                  <a:moveTo>
                    <a:pt x="925" y="1"/>
                  </a:moveTo>
                  <a:cubicBezTo>
                    <a:pt x="887" y="1"/>
                    <a:pt x="847" y="4"/>
                    <a:pt x="805" y="11"/>
                  </a:cubicBezTo>
                  <a:lnTo>
                    <a:pt x="753" y="11"/>
                  </a:lnTo>
                  <a:cubicBezTo>
                    <a:pt x="650" y="11"/>
                    <a:pt x="546" y="37"/>
                    <a:pt x="468" y="89"/>
                  </a:cubicBezTo>
                  <a:cubicBezTo>
                    <a:pt x="364" y="141"/>
                    <a:pt x="286" y="193"/>
                    <a:pt x="208" y="271"/>
                  </a:cubicBezTo>
                  <a:cubicBezTo>
                    <a:pt x="130" y="374"/>
                    <a:pt x="104" y="452"/>
                    <a:pt x="78" y="556"/>
                  </a:cubicBezTo>
                  <a:cubicBezTo>
                    <a:pt x="27" y="660"/>
                    <a:pt x="1" y="764"/>
                    <a:pt x="27" y="894"/>
                  </a:cubicBezTo>
                  <a:cubicBezTo>
                    <a:pt x="53" y="946"/>
                    <a:pt x="53" y="1023"/>
                    <a:pt x="78" y="1101"/>
                  </a:cubicBezTo>
                  <a:cubicBezTo>
                    <a:pt x="130" y="1231"/>
                    <a:pt x="208" y="1335"/>
                    <a:pt x="312" y="1413"/>
                  </a:cubicBezTo>
                  <a:lnTo>
                    <a:pt x="494" y="1543"/>
                  </a:lnTo>
                  <a:cubicBezTo>
                    <a:pt x="589" y="1581"/>
                    <a:pt x="684" y="1605"/>
                    <a:pt x="789" y="1605"/>
                  </a:cubicBezTo>
                  <a:cubicBezTo>
                    <a:pt x="828" y="1605"/>
                    <a:pt x="867" y="1601"/>
                    <a:pt x="909" y="1595"/>
                  </a:cubicBezTo>
                  <a:lnTo>
                    <a:pt x="961" y="1595"/>
                  </a:lnTo>
                  <a:cubicBezTo>
                    <a:pt x="1065" y="1595"/>
                    <a:pt x="1169" y="1569"/>
                    <a:pt x="1247" y="1517"/>
                  </a:cubicBezTo>
                  <a:cubicBezTo>
                    <a:pt x="1351" y="1465"/>
                    <a:pt x="1428" y="1413"/>
                    <a:pt x="1506" y="1309"/>
                  </a:cubicBezTo>
                  <a:cubicBezTo>
                    <a:pt x="1584" y="1231"/>
                    <a:pt x="1610" y="1153"/>
                    <a:pt x="1636" y="1049"/>
                  </a:cubicBezTo>
                  <a:cubicBezTo>
                    <a:pt x="1688" y="946"/>
                    <a:pt x="1714" y="816"/>
                    <a:pt x="1688" y="712"/>
                  </a:cubicBezTo>
                  <a:lnTo>
                    <a:pt x="1636" y="504"/>
                  </a:lnTo>
                  <a:cubicBezTo>
                    <a:pt x="1584" y="374"/>
                    <a:pt x="1506" y="271"/>
                    <a:pt x="1402" y="193"/>
                  </a:cubicBezTo>
                  <a:lnTo>
                    <a:pt x="1221" y="63"/>
                  </a:lnTo>
                  <a:cubicBezTo>
                    <a:pt x="1126" y="25"/>
                    <a:pt x="1031" y="1"/>
                    <a:pt x="92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8" name="Google Shape;528;p20"/>
            <p:cNvSpPr/>
            <p:nvPr/>
          </p:nvSpPr>
          <p:spPr>
            <a:xfrm>
              <a:off x="4811750" y="1367025"/>
              <a:ext cx="42200" cy="40900"/>
            </a:xfrm>
            <a:custGeom>
              <a:rect b="b" l="l" r="r" t="t"/>
              <a:pathLst>
                <a:path extrusionOk="0" h="1636" w="1688">
                  <a:moveTo>
                    <a:pt x="753" y="0"/>
                  </a:moveTo>
                  <a:cubicBezTo>
                    <a:pt x="649" y="26"/>
                    <a:pt x="546" y="52"/>
                    <a:pt x="442" y="104"/>
                  </a:cubicBezTo>
                  <a:cubicBezTo>
                    <a:pt x="338" y="156"/>
                    <a:pt x="260" y="208"/>
                    <a:pt x="208" y="286"/>
                  </a:cubicBezTo>
                  <a:cubicBezTo>
                    <a:pt x="130" y="364"/>
                    <a:pt x="78" y="468"/>
                    <a:pt x="52" y="572"/>
                  </a:cubicBezTo>
                  <a:cubicBezTo>
                    <a:pt x="0" y="675"/>
                    <a:pt x="0" y="779"/>
                    <a:pt x="0" y="909"/>
                  </a:cubicBezTo>
                  <a:cubicBezTo>
                    <a:pt x="0" y="961"/>
                    <a:pt x="52" y="1039"/>
                    <a:pt x="52" y="1117"/>
                  </a:cubicBezTo>
                  <a:cubicBezTo>
                    <a:pt x="104" y="1247"/>
                    <a:pt x="182" y="1350"/>
                    <a:pt x="286" y="1454"/>
                  </a:cubicBezTo>
                  <a:lnTo>
                    <a:pt x="468" y="1558"/>
                  </a:lnTo>
                  <a:cubicBezTo>
                    <a:pt x="598" y="1610"/>
                    <a:pt x="753" y="1636"/>
                    <a:pt x="883" y="1636"/>
                  </a:cubicBezTo>
                  <a:lnTo>
                    <a:pt x="935" y="1636"/>
                  </a:lnTo>
                  <a:cubicBezTo>
                    <a:pt x="1143" y="1610"/>
                    <a:pt x="1350" y="1506"/>
                    <a:pt x="1480" y="1350"/>
                  </a:cubicBezTo>
                  <a:cubicBezTo>
                    <a:pt x="1558" y="1273"/>
                    <a:pt x="1610" y="1169"/>
                    <a:pt x="1636" y="1065"/>
                  </a:cubicBezTo>
                  <a:cubicBezTo>
                    <a:pt x="1688" y="961"/>
                    <a:pt x="1688" y="857"/>
                    <a:pt x="1662" y="753"/>
                  </a:cubicBezTo>
                  <a:lnTo>
                    <a:pt x="1636" y="520"/>
                  </a:lnTo>
                  <a:cubicBezTo>
                    <a:pt x="1584" y="390"/>
                    <a:pt x="1480" y="286"/>
                    <a:pt x="1376" y="208"/>
                  </a:cubicBezTo>
                  <a:lnTo>
                    <a:pt x="1221" y="78"/>
                  </a:lnTo>
                  <a:cubicBezTo>
                    <a:pt x="1091" y="26"/>
                    <a:pt x="935" y="0"/>
                    <a:pt x="80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9" name="Google Shape;529;p20"/>
            <p:cNvSpPr/>
            <p:nvPr/>
          </p:nvSpPr>
          <p:spPr>
            <a:xfrm>
              <a:off x="4742950" y="1309675"/>
              <a:ext cx="43500" cy="40750"/>
            </a:xfrm>
            <a:custGeom>
              <a:rect b="b" l="l" r="r" t="t"/>
              <a:pathLst>
                <a:path extrusionOk="0" h="1630" w="1740">
                  <a:moveTo>
                    <a:pt x="944" y="0"/>
                  </a:moveTo>
                  <a:cubicBezTo>
                    <a:pt x="908" y="0"/>
                    <a:pt x="870" y="3"/>
                    <a:pt x="831" y="10"/>
                  </a:cubicBezTo>
                  <a:lnTo>
                    <a:pt x="753" y="10"/>
                  </a:lnTo>
                  <a:cubicBezTo>
                    <a:pt x="650" y="10"/>
                    <a:pt x="546" y="36"/>
                    <a:pt x="442" y="114"/>
                  </a:cubicBezTo>
                  <a:cubicBezTo>
                    <a:pt x="338" y="140"/>
                    <a:pt x="260" y="218"/>
                    <a:pt x="208" y="295"/>
                  </a:cubicBezTo>
                  <a:cubicBezTo>
                    <a:pt x="130" y="373"/>
                    <a:pt x="78" y="451"/>
                    <a:pt x="53" y="555"/>
                  </a:cubicBezTo>
                  <a:cubicBezTo>
                    <a:pt x="1" y="659"/>
                    <a:pt x="1" y="789"/>
                    <a:pt x="1" y="893"/>
                  </a:cubicBezTo>
                  <a:lnTo>
                    <a:pt x="53" y="1100"/>
                  </a:lnTo>
                  <a:cubicBezTo>
                    <a:pt x="104" y="1230"/>
                    <a:pt x="182" y="1360"/>
                    <a:pt x="286" y="1438"/>
                  </a:cubicBezTo>
                  <a:lnTo>
                    <a:pt x="468" y="1542"/>
                  </a:lnTo>
                  <a:cubicBezTo>
                    <a:pt x="565" y="1600"/>
                    <a:pt x="677" y="1629"/>
                    <a:pt x="782" y="1629"/>
                  </a:cubicBezTo>
                  <a:cubicBezTo>
                    <a:pt x="817" y="1629"/>
                    <a:pt x="851" y="1626"/>
                    <a:pt x="883" y="1619"/>
                  </a:cubicBezTo>
                  <a:lnTo>
                    <a:pt x="987" y="1619"/>
                  </a:lnTo>
                  <a:cubicBezTo>
                    <a:pt x="1091" y="1619"/>
                    <a:pt x="1195" y="1594"/>
                    <a:pt x="1273" y="1542"/>
                  </a:cubicBezTo>
                  <a:cubicBezTo>
                    <a:pt x="1377" y="1490"/>
                    <a:pt x="1480" y="1412"/>
                    <a:pt x="1532" y="1334"/>
                  </a:cubicBezTo>
                  <a:cubicBezTo>
                    <a:pt x="1610" y="1230"/>
                    <a:pt x="1662" y="1152"/>
                    <a:pt x="1688" y="1048"/>
                  </a:cubicBezTo>
                  <a:cubicBezTo>
                    <a:pt x="1714" y="945"/>
                    <a:pt x="1740" y="841"/>
                    <a:pt x="1714" y="711"/>
                  </a:cubicBezTo>
                  <a:lnTo>
                    <a:pt x="1662" y="529"/>
                  </a:lnTo>
                  <a:cubicBezTo>
                    <a:pt x="1610" y="399"/>
                    <a:pt x="1532" y="270"/>
                    <a:pt x="1428" y="192"/>
                  </a:cubicBezTo>
                  <a:lnTo>
                    <a:pt x="1247" y="88"/>
                  </a:lnTo>
                  <a:cubicBezTo>
                    <a:pt x="1149" y="29"/>
                    <a:pt x="1052" y="0"/>
                    <a:pt x="94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0" name="Google Shape;530;p20"/>
            <p:cNvSpPr/>
            <p:nvPr/>
          </p:nvSpPr>
          <p:spPr>
            <a:xfrm>
              <a:off x="4650800" y="1275475"/>
              <a:ext cx="42200" cy="40425"/>
            </a:xfrm>
            <a:custGeom>
              <a:rect b="b" l="l" r="r" t="t"/>
              <a:pathLst>
                <a:path extrusionOk="0" h="1617" w="1688">
                  <a:moveTo>
                    <a:pt x="827" y="1"/>
                  </a:moveTo>
                  <a:cubicBezTo>
                    <a:pt x="811" y="1"/>
                    <a:pt x="795" y="1"/>
                    <a:pt x="779" y="2"/>
                  </a:cubicBezTo>
                  <a:cubicBezTo>
                    <a:pt x="338" y="54"/>
                    <a:pt x="0" y="443"/>
                    <a:pt x="52" y="885"/>
                  </a:cubicBezTo>
                  <a:cubicBezTo>
                    <a:pt x="100" y="1296"/>
                    <a:pt x="442" y="1617"/>
                    <a:pt x="845" y="1617"/>
                  </a:cubicBezTo>
                  <a:cubicBezTo>
                    <a:pt x="875" y="1617"/>
                    <a:pt x="905" y="1615"/>
                    <a:pt x="935" y="1612"/>
                  </a:cubicBezTo>
                  <a:cubicBezTo>
                    <a:pt x="1376" y="1560"/>
                    <a:pt x="1688" y="1170"/>
                    <a:pt x="1662" y="755"/>
                  </a:cubicBezTo>
                  <a:cubicBezTo>
                    <a:pt x="1612" y="330"/>
                    <a:pt x="1248" y="1"/>
                    <a:pt x="82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1" name="Google Shape;531;p20"/>
            <p:cNvSpPr/>
            <p:nvPr/>
          </p:nvSpPr>
          <p:spPr>
            <a:xfrm>
              <a:off x="4585900" y="1352325"/>
              <a:ext cx="43500" cy="42900"/>
            </a:xfrm>
            <a:custGeom>
              <a:rect b="b" l="l" r="r" t="t"/>
              <a:pathLst>
                <a:path extrusionOk="0" h="1716" w="1740">
                  <a:moveTo>
                    <a:pt x="894" y="0"/>
                  </a:moveTo>
                  <a:cubicBezTo>
                    <a:pt x="810" y="0"/>
                    <a:pt x="725" y="13"/>
                    <a:pt x="649" y="43"/>
                  </a:cubicBezTo>
                  <a:lnTo>
                    <a:pt x="441" y="147"/>
                  </a:lnTo>
                  <a:cubicBezTo>
                    <a:pt x="338" y="225"/>
                    <a:pt x="234" y="329"/>
                    <a:pt x="182" y="459"/>
                  </a:cubicBezTo>
                  <a:lnTo>
                    <a:pt x="130" y="562"/>
                  </a:lnTo>
                  <a:cubicBezTo>
                    <a:pt x="0" y="848"/>
                    <a:pt x="52" y="1212"/>
                    <a:pt x="286" y="1445"/>
                  </a:cubicBezTo>
                  <a:cubicBezTo>
                    <a:pt x="338" y="1523"/>
                    <a:pt x="441" y="1601"/>
                    <a:pt x="519" y="1653"/>
                  </a:cubicBezTo>
                  <a:lnTo>
                    <a:pt x="727" y="1705"/>
                  </a:lnTo>
                  <a:cubicBezTo>
                    <a:pt x="773" y="1712"/>
                    <a:pt x="816" y="1716"/>
                    <a:pt x="858" y="1716"/>
                  </a:cubicBezTo>
                  <a:cubicBezTo>
                    <a:pt x="961" y="1716"/>
                    <a:pt x="1058" y="1697"/>
                    <a:pt x="1168" y="1679"/>
                  </a:cubicBezTo>
                  <a:lnTo>
                    <a:pt x="1350" y="1575"/>
                  </a:lnTo>
                  <a:cubicBezTo>
                    <a:pt x="1454" y="1497"/>
                    <a:pt x="1558" y="1367"/>
                    <a:pt x="1610" y="1237"/>
                  </a:cubicBezTo>
                  <a:lnTo>
                    <a:pt x="1662" y="1160"/>
                  </a:lnTo>
                  <a:cubicBezTo>
                    <a:pt x="1713" y="1056"/>
                    <a:pt x="1739" y="952"/>
                    <a:pt x="1713" y="822"/>
                  </a:cubicBezTo>
                  <a:cubicBezTo>
                    <a:pt x="1739" y="718"/>
                    <a:pt x="1713" y="614"/>
                    <a:pt x="1688" y="537"/>
                  </a:cubicBezTo>
                  <a:cubicBezTo>
                    <a:pt x="1636" y="433"/>
                    <a:pt x="1584" y="329"/>
                    <a:pt x="1506" y="251"/>
                  </a:cubicBezTo>
                  <a:cubicBezTo>
                    <a:pt x="1454" y="173"/>
                    <a:pt x="1376" y="121"/>
                    <a:pt x="1272" y="69"/>
                  </a:cubicBezTo>
                  <a:lnTo>
                    <a:pt x="1064" y="17"/>
                  </a:lnTo>
                  <a:cubicBezTo>
                    <a:pt x="1011" y="7"/>
                    <a:pt x="952" y="0"/>
                    <a:pt x="89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2" name="Google Shape;532;p20"/>
            <p:cNvSpPr/>
            <p:nvPr/>
          </p:nvSpPr>
          <p:spPr>
            <a:xfrm>
              <a:off x="4576800" y="1449450"/>
              <a:ext cx="44800" cy="43775"/>
            </a:xfrm>
            <a:custGeom>
              <a:rect b="b" l="l" r="r" t="t"/>
              <a:pathLst>
                <a:path extrusionOk="0" h="1751" w="1792">
                  <a:moveTo>
                    <a:pt x="753" y="0"/>
                  </a:moveTo>
                  <a:cubicBezTo>
                    <a:pt x="650" y="0"/>
                    <a:pt x="546" y="52"/>
                    <a:pt x="442" y="104"/>
                  </a:cubicBezTo>
                  <a:cubicBezTo>
                    <a:pt x="338" y="156"/>
                    <a:pt x="260" y="208"/>
                    <a:pt x="208" y="286"/>
                  </a:cubicBezTo>
                  <a:lnTo>
                    <a:pt x="79" y="468"/>
                  </a:lnTo>
                  <a:cubicBezTo>
                    <a:pt x="27" y="598"/>
                    <a:pt x="1" y="753"/>
                    <a:pt x="1" y="883"/>
                  </a:cubicBezTo>
                  <a:lnTo>
                    <a:pt x="53" y="1091"/>
                  </a:lnTo>
                  <a:cubicBezTo>
                    <a:pt x="104" y="1221"/>
                    <a:pt x="208" y="1350"/>
                    <a:pt x="312" y="1428"/>
                  </a:cubicBezTo>
                  <a:lnTo>
                    <a:pt x="442" y="1558"/>
                  </a:lnTo>
                  <a:cubicBezTo>
                    <a:pt x="520" y="1636"/>
                    <a:pt x="598" y="1688"/>
                    <a:pt x="702" y="1714"/>
                  </a:cubicBezTo>
                  <a:cubicBezTo>
                    <a:pt x="775" y="1732"/>
                    <a:pt x="861" y="1751"/>
                    <a:pt x="942" y="1751"/>
                  </a:cubicBezTo>
                  <a:cubicBezTo>
                    <a:pt x="976" y="1751"/>
                    <a:pt x="1009" y="1747"/>
                    <a:pt x="1039" y="1740"/>
                  </a:cubicBezTo>
                  <a:cubicBezTo>
                    <a:pt x="1143" y="1740"/>
                    <a:pt x="1247" y="1714"/>
                    <a:pt x="1351" y="1662"/>
                  </a:cubicBezTo>
                  <a:cubicBezTo>
                    <a:pt x="1428" y="1610"/>
                    <a:pt x="1532" y="1532"/>
                    <a:pt x="1584" y="1454"/>
                  </a:cubicBezTo>
                  <a:lnTo>
                    <a:pt x="1688" y="1298"/>
                  </a:lnTo>
                  <a:cubicBezTo>
                    <a:pt x="1766" y="1143"/>
                    <a:pt x="1792" y="1013"/>
                    <a:pt x="1766" y="857"/>
                  </a:cubicBezTo>
                  <a:cubicBezTo>
                    <a:pt x="1766" y="805"/>
                    <a:pt x="1740" y="727"/>
                    <a:pt x="1740" y="649"/>
                  </a:cubicBezTo>
                  <a:cubicBezTo>
                    <a:pt x="1688" y="520"/>
                    <a:pt x="1584" y="416"/>
                    <a:pt x="1480" y="338"/>
                  </a:cubicBezTo>
                  <a:lnTo>
                    <a:pt x="1351" y="208"/>
                  </a:lnTo>
                  <a:cubicBezTo>
                    <a:pt x="1273" y="130"/>
                    <a:pt x="1169" y="78"/>
                    <a:pt x="1091" y="52"/>
                  </a:cubicBezTo>
                  <a:cubicBezTo>
                    <a:pt x="987" y="0"/>
                    <a:pt x="857" y="0"/>
                    <a:pt x="75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3" name="Google Shape;533;p20"/>
            <p:cNvSpPr/>
            <p:nvPr/>
          </p:nvSpPr>
          <p:spPr>
            <a:xfrm>
              <a:off x="4633275" y="1526025"/>
              <a:ext cx="44800" cy="42700"/>
            </a:xfrm>
            <a:custGeom>
              <a:rect b="b" l="l" r="r" t="t"/>
              <a:pathLst>
                <a:path extrusionOk="0" h="1708" w="1792">
                  <a:moveTo>
                    <a:pt x="753" y="1"/>
                  </a:moveTo>
                  <a:cubicBezTo>
                    <a:pt x="545" y="27"/>
                    <a:pt x="338" y="131"/>
                    <a:pt x="208" y="286"/>
                  </a:cubicBezTo>
                  <a:lnTo>
                    <a:pt x="104" y="468"/>
                  </a:lnTo>
                  <a:cubicBezTo>
                    <a:pt x="26" y="598"/>
                    <a:pt x="0" y="754"/>
                    <a:pt x="26" y="883"/>
                  </a:cubicBezTo>
                  <a:lnTo>
                    <a:pt x="78" y="1117"/>
                  </a:lnTo>
                  <a:cubicBezTo>
                    <a:pt x="130" y="1221"/>
                    <a:pt x="208" y="1351"/>
                    <a:pt x="312" y="1429"/>
                  </a:cubicBezTo>
                  <a:lnTo>
                    <a:pt x="468" y="1532"/>
                  </a:lnTo>
                  <a:cubicBezTo>
                    <a:pt x="519" y="1584"/>
                    <a:pt x="623" y="1636"/>
                    <a:pt x="727" y="1662"/>
                  </a:cubicBezTo>
                  <a:cubicBezTo>
                    <a:pt x="809" y="1693"/>
                    <a:pt x="895" y="1708"/>
                    <a:pt x="980" y="1708"/>
                  </a:cubicBezTo>
                  <a:cubicBezTo>
                    <a:pt x="1111" y="1708"/>
                    <a:pt x="1240" y="1673"/>
                    <a:pt x="1350" y="1610"/>
                  </a:cubicBezTo>
                  <a:cubicBezTo>
                    <a:pt x="1454" y="1558"/>
                    <a:pt x="1532" y="1507"/>
                    <a:pt x="1584" y="1429"/>
                  </a:cubicBezTo>
                  <a:lnTo>
                    <a:pt x="1714" y="1247"/>
                  </a:lnTo>
                  <a:cubicBezTo>
                    <a:pt x="1766" y="1117"/>
                    <a:pt x="1792" y="961"/>
                    <a:pt x="1792" y="832"/>
                  </a:cubicBezTo>
                  <a:lnTo>
                    <a:pt x="1740" y="624"/>
                  </a:lnTo>
                  <a:cubicBezTo>
                    <a:pt x="1688" y="494"/>
                    <a:pt x="1584" y="364"/>
                    <a:pt x="1480" y="286"/>
                  </a:cubicBezTo>
                  <a:lnTo>
                    <a:pt x="1350" y="208"/>
                  </a:lnTo>
                  <a:cubicBezTo>
                    <a:pt x="1272" y="131"/>
                    <a:pt x="1194" y="79"/>
                    <a:pt x="1091" y="53"/>
                  </a:cubicBezTo>
                  <a:cubicBezTo>
                    <a:pt x="987" y="1"/>
                    <a:pt x="857" y="1"/>
                    <a:pt x="7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4" name="Google Shape;534;p20"/>
            <p:cNvSpPr/>
            <p:nvPr/>
          </p:nvSpPr>
          <p:spPr>
            <a:xfrm>
              <a:off x="4730625" y="1571475"/>
              <a:ext cx="43500" cy="40250"/>
            </a:xfrm>
            <a:custGeom>
              <a:rect b="b" l="l" r="r" t="t"/>
              <a:pathLst>
                <a:path extrusionOk="0" h="1610" w="1740">
                  <a:moveTo>
                    <a:pt x="753" y="0"/>
                  </a:moveTo>
                  <a:cubicBezTo>
                    <a:pt x="649" y="0"/>
                    <a:pt x="520" y="26"/>
                    <a:pt x="442" y="104"/>
                  </a:cubicBezTo>
                  <a:cubicBezTo>
                    <a:pt x="260" y="182"/>
                    <a:pt x="104" y="364"/>
                    <a:pt x="52" y="571"/>
                  </a:cubicBezTo>
                  <a:cubicBezTo>
                    <a:pt x="0" y="675"/>
                    <a:pt x="0" y="779"/>
                    <a:pt x="0" y="883"/>
                  </a:cubicBezTo>
                  <a:lnTo>
                    <a:pt x="52" y="1090"/>
                  </a:lnTo>
                  <a:cubicBezTo>
                    <a:pt x="104" y="1220"/>
                    <a:pt x="182" y="1324"/>
                    <a:pt x="286" y="1428"/>
                  </a:cubicBezTo>
                  <a:lnTo>
                    <a:pt x="468" y="1532"/>
                  </a:lnTo>
                  <a:cubicBezTo>
                    <a:pt x="597" y="1584"/>
                    <a:pt x="753" y="1610"/>
                    <a:pt x="883" y="1610"/>
                  </a:cubicBezTo>
                  <a:lnTo>
                    <a:pt x="987" y="1610"/>
                  </a:lnTo>
                  <a:cubicBezTo>
                    <a:pt x="1091" y="1610"/>
                    <a:pt x="1195" y="1584"/>
                    <a:pt x="1298" y="1506"/>
                  </a:cubicBezTo>
                  <a:cubicBezTo>
                    <a:pt x="1402" y="1480"/>
                    <a:pt x="1480" y="1402"/>
                    <a:pt x="1532" y="1324"/>
                  </a:cubicBezTo>
                  <a:cubicBezTo>
                    <a:pt x="1610" y="1246"/>
                    <a:pt x="1662" y="1142"/>
                    <a:pt x="1688" y="1038"/>
                  </a:cubicBezTo>
                  <a:cubicBezTo>
                    <a:pt x="1740" y="935"/>
                    <a:pt x="1740" y="831"/>
                    <a:pt x="1740" y="727"/>
                  </a:cubicBezTo>
                  <a:lnTo>
                    <a:pt x="1662" y="519"/>
                  </a:lnTo>
                  <a:cubicBezTo>
                    <a:pt x="1610" y="389"/>
                    <a:pt x="1532" y="260"/>
                    <a:pt x="1428" y="182"/>
                  </a:cubicBezTo>
                  <a:lnTo>
                    <a:pt x="1246" y="78"/>
                  </a:lnTo>
                  <a:cubicBezTo>
                    <a:pt x="1117" y="26"/>
                    <a:pt x="987" y="0"/>
                    <a:pt x="83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5" name="Google Shape;535;p20"/>
            <p:cNvSpPr/>
            <p:nvPr/>
          </p:nvSpPr>
          <p:spPr>
            <a:xfrm>
              <a:off x="4833175" y="1538575"/>
              <a:ext cx="45450" cy="42900"/>
            </a:xfrm>
            <a:custGeom>
              <a:rect b="b" l="l" r="r" t="t"/>
              <a:pathLst>
                <a:path extrusionOk="0" h="1716" w="1818">
                  <a:moveTo>
                    <a:pt x="960" y="1"/>
                  </a:moveTo>
                  <a:cubicBezTo>
                    <a:pt x="879" y="1"/>
                    <a:pt x="803" y="14"/>
                    <a:pt x="727" y="44"/>
                  </a:cubicBezTo>
                  <a:lnTo>
                    <a:pt x="545" y="148"/>
                  </a:lnTo>
                  <a:cubicBezTo>
                    <a:pt x="441" y="174"/>
                    <a:pt x="338" y="226"/>
                    <a:pt x="286" y="304"/>
                  </a:cubicBezTo>
                  <a:cubicBezTo>
                    <a:pt x="182" y="381"/>
                    <a:pt x="130" y="459"/>
                    <a:pt x="78" y="563"/>
                  </a:cubicBezTo>
                  <a:cubicBezTo>
                    <a:pt x="0" y="745"/>
                    <a:pt x="0" y="979"/>
                    <a:pt x="52" y="1186"/>
                  </a:cubicBezTo>
                  <a:lnTo>
                    <a:pt x="156" y="1368"/>
                  </a:lnTo>
                  <a:cubicBezTo>
                    <a:pt x="234" y="1498"/>
                    <a:pt x="364" y="1576"/>
                    <a:pt x="493" y="1628"/>
                  </a:cubicBezTo>
                  <a:lnTo>
                    <a:pt x="675" y="1705"/>
                  </a:lnTo>
                  <a:cubicBezTo>
                    <a:pt x="717" y="1712"/>
                    <a:pt x="757" y="1716"/>
                    <a:pt x="796" y="1716"/>
                  </a:cubicBezTo>
                  <a:cubicBezTo>
                    <a:pt x="902" y="1716"/>
                    <a:pt x="1002" y="1692"/>
                    <a:pt x="1116" y="1654"/>
                  </a:cubicBezTo>
                  <a:lnTo>
                    <a:pt x="1298" y="1576"/>
                  </a:lnTo>
                  <a:cubicBezTo>
                    <a:pt x="1376" y="1550"/>
                    <a:pt x="1480" y="1472"/>
                    <a:pt x="1558" y="1394"/>
                  </a:cubicBezTo>
                  <a:cubicBezTo>
                    <a:pt x="1636" y="1342"/>
                    <a:pt x="1688" y="1264"/>
                    <a:pt x="1740" y="1160"/>
                  </a:cubicBezTo>
                  <a:cubicBezTo>
                    <a:pt x="1791" y="1056"/>
                    <a:pt x="1817" y="953"/>
                    <a:pt x="1817" y="849"/>
                  </a:cubicBezTo>
                  <a:cubicBezTo>
                    <a:pt x="1817" y="745"/>
                    <a:pt x="1817" y="641"/>
                    <a:pt x="1765" y="537"/>
                  </a:cubicBezTo>
                  <a:lnTo>
                    <a:pt x="1662" y="356"/>
                  </a:lnTo>
                  <a:cubicBezTo>
                    <a:pt x="1584" y="226"/>
                    <a:pt x="1480" y="122"/>
                    <a:pt x="1350" y="70"/>
                  </a:cubicBezTo>
                  <a:lnTo>
                    <a:pt x="1142" y="18"/>
                  </a:lnTo>
                  <a:cubicBezTo>
                    <a:pt x="1078" y="7"/>
                    <a:pt x="1018" y="1"/>
                    <a:pt x="96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6" name="Google Shape;536;p20"/>
            <p:cNvSpPr/>
            <p:nvPr/>
          </p:nvSpPr>
          <p:spPr>
            <a:xfrm>
              <a:off x="4885075" y="1437775"/>
              <a:ext cx="40925" cy="44150"/>
            </a:xfrm>
            <a:custGeom>
              <a:rect b="b" l="l" r="r" t="t"/>
              <a:pathLst>
                <a:path extrusionOk="0" h="1766" w="1637">
                  <a:moveTo>
                    <a:pt x="728" y="0"/>
                  </a:moveTo>
                  <a:lnTo>
                    <a:pt x="520" y="52"/>
                  </a:lnTo>
                  <a:cubicBezTo>
                    <a:pt x="390" y="104"/>
                    <a:pt x="287" y="182"/>
                    <a:pt x="183" y="286"/>
                  </a:cubicBezTo>
                  <a:lnTo>
                    <a:pt x="79" y="467"/>
                  </a:lnTo>
                  <a:cubicBezTo>
                    <a:pt x="27" y="597"/>
                    <a:pt x="1" y="753"/>
                    <a:pt x="1" y="883"/>
                  </a:cubicBezTo>
                  <a:lnTo>
                    <a:pt x="1" y="1013"/>
                  </a:lnTo>
                  <a:cubicBezTo>
                    <a:pt x="27" y="1246"/>
                    <a:pt x="131" y="1428"/>
                    <a:pt x="287" y="1584"/>
                  </a:cubicBezTo>
                  <a:cubicBezTo>
                    <a:pt x="364" y="1636"/>
                    <a:pt x="468" y="1688"/>
                    <a:pt x="572" y="1714"/>
                  </a:cubicBezTo>
                  <a:cubicBezTo>
                    <a:pt x="676" y="1765"/>
                    <a:pt x="780" y="1765"/>
                    <a:pt x="884" y="1765"/>
                  </a:cubicBezTo>
                  <a:lnTo>
                    <a:pt x="1091" y="1714"/>
                  </a:lnTo>
                  <a:cubicBezTo>
                    <a:pt x="1221" y="1662"/>
                    <a:pt x="1351" y="1584"/>
                    <a:pt x="1429" y="1480"/>
                  </a:cubicBezTo>
                  <a:lnTo>
                    <a:pt x="1533" y="1298"/>
                  </a:lnTo>
                  <a:cubicBezTo>
                    <a:pt x="1611" y="1168"/>
                    <a:pt x="1637" y="1013"/>
                    <a:pt x="1611" y="883"/>
                  </a:cubicBezTo>
                  <a:lnTo>
                    <a:pt x="1611" y="753"/>
                  </a:lnTo>
                  <a:cubicBezTo>
                    <a:pt x="1611" y="649"/>
                    <a:pt x="1585" y="545"/>
                    <a:pt x="1533" y="441"/>
                  </a:cubicBezTo>
                  <a:cubicBezTo>
                    <a:pt x="1481" y="338"/>
                    <a:pt x="1403" y="260"/>
                    <a:pt x="1325" y="182"/>
                  </a:cubicBezTo>
                  <a:cubicBezTo>
                    <a:pt x="1247" y="130"/>
                    <a:pt x="1169" y="78"/>
                    <a:pt x="1065" y="52"/>
                  </a:cubicBezTo>
                  <a:cubicBezTo>
                    <a:pt x="962" y="0"/>
                    <a:pt x="832" y="0"/>
                    <a:pt x="7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7" name="Google Shape;537;p20"/>
            <p:cNvSpPr/>
            <p:nvPr/>
          </p:nvSpPr>
          <p:spPr>
            <a:xfrm>
              <a:off x="4868225" y="1325225"/>
              <a:ext cx="42200" cy="41450"/>
            </a:xfrm>
            <a:custGeom>
              <a:rect b="b" l="l" r="r" t="t"/>
              <a:pathLst>
                <a:path extrusionOk="0" h="1658" w="1688">
                  <a:moveTo>
                    <a:pt x="836" y="1"/>
                  </a:moveTo>
                  <a:cubicBezTo>
                    <a:pt x="809" y="1"/>
                    <a:pt x="781" y="4"/>
                    <a:pt x="753" y="11"/>
                  </a:cubicBezTo>
                  <a:cubicBezTo>
                    <a:pt x="623" y="11"/>
                    <a:pt x="519" y="37"/>
                    <a:pt x="441" y="115"/>
                  </a:cubicBezTo>
                  <a:cubicBezTo>
                    <a:pt x="338" y="141"/>
                    <a:pt x="260" y="219"/>
                    <a:pt x="182" y="297"/>
                  </a:cubicBezTo>
                  <a:lnTo>
                    <a:pt x="78" y="478"/>
                  </a:lnTo>
                  <a:cubicBezTo>
                    <a:pt x="26" y="608"/>
                    <a:pt x="0" y="738"/>
                    <a:pt x="0" y="894"/>
                  </a:cubicBezTo>
                  <a:lnTo>
                    <a:pt x="52" y="1101"/>
                  </a:lnTo>
                  <a:cubicBezTo>
                    <a:pt x="104" y="1231"/>
                    <a:pt x="182" y="1335"/>
                    <a:pt x="286" y="1413"/>
                  </a:cubicBezTo>
                  <a:lnTo>
                    <a:pt x="338" y="1465"/>
                  </a:lnTo>
                  <a:cubicBezTo>
                    <a:pt x="415" y="1543"/>
                    <a:pt x="493" y="1595"/>
                    <a:pt x="597" y="1621"/>
                  </a:cubicBezTo>
                  <a:cubicBezTo>
                    <a:pt x="671" y="1639"/>
                    <a:pt x="757" y="1657"/>
                    <a:pt x="838" y="1657"/>
                  </a:cubicBezTo>
                  <a:cubicBezTo>
                    <a:pt x="872" y="1657"/>
                    <a:pt x="904" y="1654"/>
                    <a:pt x="935" y="1646"/>
                  </a:cubicBezTo>
                  <a:cubicBezTo>
                    <a:pt x="1038" y="1646"/>
                    <a:pt x="1142" y="1621"/>
                    <a:pt x="1246" y="1569"/>
                  </a:cubicBezTo>
                  <a:cubicBezTo>
                    <a:pt x="1324" y="1517"/>
                    <a:pt x="1428" y="1465"/>
                    <a:pt x="1480" y="1361"/>
                  </a:cubicBezTo>
                  <a:lnTo>
                    <a:pt x="1610" y="1205"/>
                  </a:lnTo>
                  <a:cubicBezTo>
                    <a:pt x="1662" y="1075"/>
                    <a:pt x="1687" y="920"/>
                    <a:pt x="1662" y="764"/>
                  </a:cubicBezTo>
                  <a:lnTo>
                    <a:pt x="1636" y="582"/>
                  </a:lnTo>
                  <a:cubicBezTo>
                    <a:pt x="1558" y="452"/>
                    <a:pt x="1480" y="323"/>
                    <a:pt x="1376" y="245"/>
                  </a:cubicBezTo>
                  <a:lnTo>
                    <a:pt x="1350" y="193"/>
                  </a:lnTo>
                  <a:cubicBezTo>
                    <a:pt x="1272" y="115"/>
                    <a:pt x="1168" y="63"/>
                    <a:pt x="1064" y="63"/>
                  </a:cubicBezTo>
                  <a:cubicBezTo>
                    <a:pt x="988" y="25"/>
                    <a:pt x="912" y="1"/>
                    <a:pt x="83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8" name="Google Shape;538;p20"/>
            <p:cNvSpPr/>
            <p:nvPr/>
          </p:nvSpPr>
          <p:spPr>
            <a:xfrm>
              <a:off x="4811750" y="1254625"/>
              <a:ext cx="44150" cy="42825"/>
            </a:xfrm>
            <a:custGeom>
              <a:rect b="b" l="l" r="r" t="t"/>
              <a:pathLst>
                <a:path extrusionOk="0" h="1713" w="1766">
                  <a:moveTo>
                    <a:pt x="834" y="0"/>
                  </a:moveTo>
                  <a:cubicBezTo>
                    <a:pt x="807" y="0"/>
                    <a:pt x="780" y="2"/>
                    <a:pt x="753" y="5"/>
                  </a:cubicBezTo>
                  <a:cubicBezTo>
                    <a:pt x="649" y="5"/>
                    <a:pt x="546" y="31"/>
                    <a:pt x="442" y="109"/>
                  </a:cubicBezTo>
                  <a:cubicBezTo>
                    <a:pt x="338" y="135"/>
                    <a:pt x="260" y="213"/>
                    <a:pt x="208" y="291"/>
                  </a:cubicBezTo>
                  <a:lnTo>
                    <a:pt x="78" y="473"/>
                  </a:lnTo>
                  <a:cubicBezTo>
                    <a:pt x="26" y="602"/>
                    <a:pt x="0" y="732"/>
                    <a:pt x="0" y="888"/>
                  </a:cubicBezTo>
                  <a:lnTo>
                    <a:pt x="52" y="1096"/>
                  </a:lnTo>
                  <a:cubicBezTo>
                    <a:pt x="104" y="1225"/>
                    <a:pt x="182" y="1329"/>
                    <a:pt x="286" y="1433"/>
                  </a:cubicBezTo>
                  <a:lnTo>
                    <a:pt x="442" y="1511"/>
                  </a:lnTo>
                  <a:cubicBezTo>
                    <a:pt x="520" y="1589"/>
                    <a:pt x="598" y="1641"/>
                    <a:pt x="701" y="1667"/>
                  </a:cubicBezTo>
                  <a:cubicBezTo>
                    <a:pt x="783" y="1697"/>
                    <a:pt x="869" y="1712"/>
                    <a:pt x="954" y="1712"/>
                  </a:cubicBezTo>
                  <a:cubicBezTo>
                    <a:pt x="1085" y="1712"/>
                    <a:pt x="1214" y="1678"/>
                    <a:pt x="1324" y="1615"/>
                  </a:cubicBezTo>
                  <a:cubicBezTo>
                    <a:pt x="1428" y="1563"/>
                    <a:pt x="1506" y="1511"/>
                    <a:pt x="1584" y="1433"/>
                  </a:cubicBezTo>
                  <a:lnTo>
                    <a:pt x="1688" y="1251"/>
                  </a:lnTo>
                  <a:cubicBezTo>
                    <a:pt x="1740" y="1122"/>
                    <a:pt x="1766" y="966"/>
                    <a:pt x="1766" y="836"/>
                  </a:cubicBezTo>
                  <a:lnTo>
                    <a:pt x="1714" y="602"/>
                  </a:lnTo>
                  <a:cubicBezTo>
                    <a:pt x="1662" y="473"/>
                    <a:pt x="1584" y="369"/>
                    <a:pt x="1480" y="291"/>
                  </a:cubicBezTo>
                  <a:lnTo>
                    <a:pt x="1350" y="187"/>
                  </a:lnTo>
                  <a:cubicBezTo>
                    <a:pt x="1192" y="74"/>
                    <a:pt x="1014" y="0"/>
                    <a:pt x="8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9" name="Google Shape;539;p20"/>
            <p:cNvSpPr/>
            <p:nvPr/>
          </p:nvSpPr>
          <p:spPr>
            <a:xfrm>
              <a:off x="4724775" y="1228300"/>
              <a:ext cx="41575" cy="40750"/>
            </a:xfrm>
            <a:custGeom>
              <a:rect b="b" l="l" r="r" t="t"/>
              <a:pathLst>
                <a:path extrusionOk="0" h="1630" w="1663">
                  <a:moveTo>
                    <a:pt x="870" y="0"/>
                  </a:moveTo>
                  <a:cubicBezTo>
                    <a:pt x="831" y="0"/>
                    <a:pt x="792" y="7"/>
                    <a:pt x="754" y="20"/>
                  </a:cubicBezTo>
                  <a:lnTo>
                    <a:pt x="546" y="72"/>
                  </a:lnTo>
                  <a:cubicBezTo>
                    <a:pt x="468" y="72"/>
                    <a:pt x="416" y="124"/>
                    <a:pt x="338" y="150"/>
                  </a:cubicBezTo>
                  <a:lnTo>
                    <a:pt x="208" y="305"/>
                  </a:lnTo>
                  <a:lnTo>
                    <a:pt x="79" y="487"/>
                  </a:lnTo>
                  <a:cubicBezTo>
                    <a:pt x="79" y="487"/>
                    <a:pt x="27" y="669"/>
                    <a:pt x="27" y="669"/>
                  </a:cubicBezTo>
                  <a:cubicBezTo>
                    <a:pt x="1" y="747"/>
                    <a:pt x="1" y="825"/>
                    <a:pt x="27" y="903"/>
                  </a:cubicBezTo>
                  <a:lnTo>
                    <a:pt x="53" y="1110"/>
                  </a:lnTo>
                  <a:lnTo>
                    <a:pt x="105" y="1214"/>
                  </a:lnTo>
                  <a:lnTo>
                    <a:pt x="156" y="1292"/>
                  </a:lnTo>
                  <a:lnTo>
                    <a:pt x="234" y="1370"/>
                  </a:lnTo>
                  <a:lnTo>
                    <a:pt x="312" y="1448"/>
                  </a:lnTo>
                  <a:lnTo>
                    <a:pt x="468" y="1552"/>
                  </a:lnTo>
                  <a:lnTo>
                    <a:pt x="676" y="1629"/>
                  </a:lnTo>
                  <a:lnTo>
                    <a:pt x="909" y="1629"/>
                  </a:lnTo>
                  <a:cubicBezTo>
                    <a:pt x="1013" y="1629"/>
                    <a:pt x="1117" y="1577"/>
                    <a:pt x="1195" y="1526"/>
                  </a:cubicBezTo>
                  <a:cubicBezTo>
                    <a:pt x="1299" y="1500"/>
                    <a:pt x="1377" y="1422"/>
                    <a:pt x="1454" y="1344"/>
                  </a:cubicBezTo>
                  <a:cubicBezTo>
                    <a:pt x="1532" y="1266"/>
                    <a:pt x="1558" y="1162"/>
                    <a:pt x="1584" y="1058"/>
                  </a:cubicBezTo>
                  <a:cubicBezTo>
                    <a:pt x="1636" y="954"/>
                    <a:pt x="1662" y="851"/>
                    <a:pt x="1636" y="747"/>
                  </a:cubicBezTo>
                  <a:cubicBezTo>
                    <a:pt x="1610" y="591"/>
                    <a:pt x="1558" y="461"/>
                    <a:pt x="1480" y="331"/>
                  </a:cubicBezTo>
                  <a:lnTo>
                    <a:pt x="1351" y="176"/>
                  </a:lnTo>
                  <a:cubicBezTo>
                    <a:pt x="1247" y="98"/>
                    <a:pt x="1117" y="46"/>
                    <a:pt x="987" y="20"/>
                  </a:cubicBezTo>
                  <a:cubicBezTo>
                    <a:pt x="948" y="7"/>
                    <a:pt x="909" y="0"/>
                    <a:pt x="87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40" name="Google Shape;540;p20"/>
          <p:cNvSpPr/>
          <p:nvPr/>
        </p:nvSpPr>
        <p:spPr>
          <a:xfrm rot="10800000">
            <a:off x="6919623" y="3724825"/>
            <a:ext cx="3004026" cy="1767493"/>
          </a:xfrm>
          <a:custGeom>
            <a:rect b="b" l="l" r="r" t="t"/>
            <a:pathLst>
              <a:path extrusionOk="0" h="35985" w="61160">
                <a:moveTo>
                  <a:pt x="42140" y="1"/>
                </a:moveTo>
                <a:cubicBezTo>
                  <a:pt x="41764" y="1"/>
                  <a:pt x="41387" y="43"/>
                  <a:pt x="41010" y="43"/>
                </a:cubicBezTo>
                <a:cubicBezTo>
                  <a:pt x="40995" y="41"/>
                  <a:pt x="40980" y="40"/>
                  <a:pt x="40965" y="40"/>
                </a:cubicBezTo>
                <a:cubicBezTo>
                  <a:pt x="40774" y="40"/>
                  <a:pt x="40610" y="161"/>
                  <a:pt x="40571" y="336"/>
                </a:cubicBezTo>
                <a:cubicBezTo>
                  <a:pt x="40466" y="587"/>
                  <a:pt x="40362" y="817"/>
                  <a:pt x="40278" y="1047"/>
                </a:cubicBezTo>
                <a:cubicBezTo>
                  <a:pt x="40027" y="1758"/>
                  <a:pt x="39776" y="2449"/>
                  <a:pt x="39546" y="3160"/>
                </a:cubicBezTo>
                <a:cubicBezTo>
                  <a:pt x="39378" y="3767"/>
                  <a:pt x="39065" y="4311"/>
                  <a:pt x="38688" y="4792"/>
                </a:cubicBezTo>
                <a:cubicBezTo>
                  <a:pt x="38604" y="4855"/>
                  <a:pt x="38541" y="4939"/>
                  <a:pt x="38479" y="5022"/>
                </a:cubicBezTo>
                <a:cubicBezTo>
                  <a:pt x="38228" y="5336"/>
                  <a:pt x="37976" y="5671"/>
                  <a:pt x="37767" y="6027"/>
                </a:cubicBezTo>
                <a:cubicBezTo>
                  <a:pt x="37453" y="6529"/>
                  <a:pt x="37160" y="7031"/>
                  <a:pt x="36805" y="7512"/>
                </a:cubicBezTo>
                <a:cubicBezTo>
                  <a:pt x="36742" y="7617"/>
                  <a:pt x="36637" y="7722"/>
                  <a:pt x="36554" y="7805"/>
                </a:cubicBezTo>
                <a:cubicBezTo>
                  <a:pt x="36198" y="8203"/>
                  <a:pt x="35842" y="8600"/>
                  <a:pt x="35508" y="9019"/>
                </a:cubicBezTo>
                <a:cubicBezTo>
                  <a:pt x="35491" y="9036"/>
                  <a:pt x="35474" y="9066"/>
                  <a:pt x="35446" y="9066"/>
                </a:cubicBezTo>
                <a:cubicBezTo>
                  <a:pt x="35439" y="9066"/>
                  <a:pt x="35432" y="9065"/>
                  <a:pt x="35424" y="9061"/>
                </a:cubicBezTo>
                <a:cubicBezTo>
                  <a:pt x="35403" y="8998"/>
                  <a:pt x="35424" y="8914"/>
                  <a:pt x="35466" y="8872"/>
                </a:cubicBezTo>
                <a:cubicBezTo>
                  <a:pt x="35654" y="8391"/>
                  <a:pt x="35821" y="7889"/>
                  <a:pt x="36072" y="7429"/>
                </a:cubicBezTo>
                <a:cubicBezTo>
                  <a:pt x="36135" y="7324"/>
                  <a:pt x="36177" y="7219"/>
                  <a:pt x="36219" y="7115"/>
                </a:cubicBezTo>
                <a:cubicBezTo>
                  <a:pt x="36533" y="6299"/>
                  <a:pt x="36847" y="5462"/>
                  <a:pt x="37160" y="4646"/>
                </a:cubicBezTo>
                <a:cubicBezTo>
                  <a:pt x="37453" y="3914"/>
                  <a:pt x="37663" y="3181"/>
                  <a:pt x="37893" y="2428"/>
                </a:cubicBezTo>
                <a:cubicBezTo>
                  <a:pt x="38081" y="1800"/>
                  <a:pt x="38186" y="1173"/>
                  <a:pt x="38374" y="545"/>
                </a:cubicBezTo>
                <a:cubicBezTo>
                  <a:pt x="38374" y="524"/>
                  <a:pt x="38395" y="482"/>
                  <a:pt x="38395" y="440"/>
                </a:cubicBezTo>
                <a:cubicBezTo>
                  <a:pt x="38395" y="357"/>
                  <a:pt x="38332" y="315"/>
                  <a:pt x="38269" y="315"/>
                </a:cubicBezTo>
                <a:lnTo>
                  <a:pt x="38102" y="315"/>
                </a:lnTo>
                <a:cubicBezTo>
                  <a:pt x="37725" y="357"/>
                  <a:pt x="37370" y="398"/>
                  <a:pt x="36993" y="461"/>
                </a:cubicBezTo>
                <a:cubicBezTo>
                  <a:pt x="36742" y="482"/>
                  <a:pt x="36700" y="524"/>
                  <a:pt x="36658" y="775"/>
                </a:cubicBezTo>
                <a:cubicBezTo>
                  <a:pt x="36658" y="838"/>
                  <a:pt x="36637" y="921"/>
                  <a:pt x="36637" y="984"/>
                </a:cubicBezTo>
                <a:cubicBezTo>
                  <a:pt x="36616" y="1486"/>
                  <a:pt x="36554" y="1968"/>
                  <a:pt x="36449" y="2470"/>
                </a:cubicBezTo>
                <a:cubicBezTo>
                  <a:pt x="36449" y="2533"/>
                  <a:pt x="36470" y="2595"/>
                  <a:pt x="36386" y="2658"/>
                </a:cubicBezTo>
                <a:cubicBezTo>
                  <a:pt x="36365" y="2595"/>
                  <a:pt x="36344" y="2554"/>
                  <a:pt x="36344" y="2512"/>
                </a:cubicBezTo>
                <a:cubicBezTo>
                  <a:pt x="36303" y="2365"/>
                  <a:pt x="36240" y="2240"/>
                  <a:pt x="36156" y="2114"/>
                </a:cubicBezTo>
                <a:cubicBezTo>
                  <a:pt x="35905" y="1737"/>
                  <a:pt x="35633" y="1340"/>
                  <a:pt x="35382" y="942"/>
                </a:cubicBezTo>
                <a:cubicBezTo>
                  <a:pt x="35297" y="815"/>
                  <a:pt x="35231" y="755"/>
                  <a:pt x="35114" y="755"/>
                </a:cubicBezTo>
                <a:cubicBezTo>
                  <a:pt x="35057" y="755"/>
                  <a:pt x="34989" y="769"/>
                  <a:pt x="34901" y="796"/>
                </a:cubicBezTo>
                <a:cubicBezTo>
                  <a:pt x="34231" y="963"/>
                  <a:pt x="33562" y="1214"/>
                  <a:pt x="32934" y="1528"/>
                </a:cubicBezTo>
                <a:cubicBezTo>
                  <a:pt x="32327" y="1863"/>
                  <a:pt x="31679" y="2156"/>
                  <a:pt x="31009" y="2407"/>
                </a:cubicBezTo>
                <a:cubicBezTo>
                  <a:pt x="30862" y="2470"/>
                  <a:pt x="30758" y="2574"/>
                  <a:pt x="30695" y="2721"/>
                </a:cubicBezTo>
                <a:cubicBezTo>
                  <a:pt x="30423" y="3244"/>
                  <a:pt x="30256" y="3830"/>
                  <a:pt x="30214" y="4416"/>
                </a:cubicBezTo>
                <a:cubicBezTo>
                  <a:pt x="30193" y="4499"/>
                  <a:pt x="30172" y="4604"/>
                  <a:pt x="30172" y="4709"/>
                </a:cubicBezTo>
                <a:cubicBezTo>
                  <a:pt x="30088" y="4688"/>
                  <a:pt x="30088" y="4625"/>
                  <a:pt x="30067" y="4562"/>
                </a:cubicBezTo>
                <a:cubicBezTo>
                  <a:pt x="29921" y="4165"/>
                  <a:pt x="29754" y="3767"/>
                  <a:pt x="29607" y="3370"/>
                </a:cubicBezTo>
                <a:cubicBezTo>
                  <a:pt x="29565" y="3265"/>
                  <a:pt x="29523" y="3181"/>
                  <a:pt x="29482" y="3077"/>
                </a:cubicBezTo>
                <a:cubicBezTo>
                  <a:pt x="29465" y="3011"/>
                  <a:pt x="29398" y="2959"/>
                  <a:pt x="29319" y="2959"/>
                </a:cubicBezTo>
                <a:cubicBezTo>
                  <a:pt x="29297" y="2959"/>
                  <a:pt x="29274" y="2963"/>
                  <a:pt x="29251" y="2972"/>
                </a:cubicBezTo>
                <a:cubicBezTo>
                  <a:pt x="29189" y="2972"/>
                  <a:pt x="29147" y="2993"/>
                  <a:pt x="29084" y="3014"/>
                </a:cubicBezTo>
                <a:cubicBezTo>
                  <a:pt x="28707" y="3118"/>
                  <a:pt x="28310" y="3223"/>
                  <a:pt x="27912" y="3328"/>
                </a:cubicBezTo>
                <a:cubicBezTo>
                  <a:pt x="27368" y="3453"/>
                  <a:pt x="26803" y="3579"/>
                  <a:pt x="26238" y="3704"/>
                </a:cubicBezTo>
                <a:cubicBezTo>
                  <a:pt x="25799" y="3809"/>
                  <a:pt x="25360" y="3955"/>
                  <a:pt x="24941" y="4123"/>
                </a:cubicBezTo>
                <a:cubicBezTo>
                  <a:pt x="24774" y="4186"/>
                  <a:pt x="24627" y="4332"/>
                  <a:pt x="24606" y="4520"/>
                </a:cubicBezTo>
                <a:cubicBezTo>
                  <a:pt x="24481" y="5232"/>
                  <a:pt x="24334" y="5943"/>
                  <a:pt x="24230" y="6655"/>
                </a:cubicBezTo>
                <a:cubicBezTo>
                  <a:pt x="24083" y="7575"/>
                  <a:pt x="23916" y="8496"/>
                  <a:pt x="23707" y="9396"/>
                </a:cubicBezTo>
                <a:cubicBezTo>
                  <a:pt x="23623" y="9772"/>
                  <a:pt x="23560" y="10149"/>
                  <a:pt x="23456" y="10504"/>
                </a:cubicBezTo>
                <a:cubicBezTo>
                  <a:pt x="23288" y="11007"/>
                  <a:pt x="23100" y="11488"/>
                  <a:pt x="22870" y="11969"/>
                </a:cubicBezTo>
                <a:cubicBezTo>
                  <a:pt x="22598" y="12471"/>
                  <a:pt x="22388" y="12973"/>
                  <a:pt x="22179" y="13497"/>
                </a:cubicBezTo>
                <a:cubicBezTo>
                  <a:pt x="22033" y="13873"/>
                  <a:pt x="21844" y="14250"/>
                  <a:pt x="21635" y="14606"/>
                </a:cubicBezTo>
                <a:cubicBezTo>
                  <a:pt x="21572" y="14543"/>
                  <a:pt x="21614" y="14480"/>
                  <a:pt x="21614" y="14417"/>
                </a:cubicBezTo>
                <a:cubicBezTo>
                  <a:pt x="21656" y="14166"/>
                  <a:pt x="21719" y="13894"/>
                  <a:pt x="21761" y="13643"/>
                </a:cubicBezTo>
                <a:cubicBezTo>
                  <a:pt x="21803" y="13371"/>
                  <a:pt x="21865" y="13120"/>
                  <a:pt x="21907" y="12848"/>
                </a:cubicBezTo>
                <a:cubicBezTo>
                  <a:pt x="22012" y="12178"/>
                  <a:pt x="22033" y="11488"/>
                  <a:pt x="21991" y="10818"/>
                </a:cubicBezTo>
                <a:cubicBezTo>
                  <a:pt x="21949" y="10086"/>
                  <a:pt x="21991" y="9354"/>
                  <a:pt x="22075" y="8621"/>
                </a:cubicBezTo>
                <a:cubicBezTo>
                  <a:pt x="22179" y="7617"/>
                  <a:pt x="22305" y="6613"/>
                  <a:pt x="22451" y="5587"/>
                </a:cubicBezTo>
                <a:cubicBezTo>
                  <a:pt x="22451" y="5546"/>
                  <a:pt x="22451" y="5483"/>
                  <a:pt x="22451" y="5441"/>
                </a:cubicBezTo>
                <a:cubicBezTo>
                  <a:pt x="22466" y="5365"/>
                  <a:pt x="22427" y="5311"/>
                  <a:pt x="22364" y="5311"/>
                </a:cubicBezTo>
                <a:cubicBezTo>
                  <a:pt x="22340" y="5311"/>
                  <a:pt x="22313" y="5319"/>
                  <a:pt x="22284" y="5336"/>
                </a:cubicBezTo>
                <a:cubicBezTo>
                  <a:pt x="21970" y="5462"/>
                  <a:pt x="21656" y="5587"/>
                  <a:pt x="21342" y="5734"/>
                </a:cubicBezTo>
                <a:cubicBezTo>
                  <a:pt x="21175" y="5776"/>
                  <a:pt x="21049" y="5943"/>
                  <a:pt x="21028" y="6152"/>
                </a:cubicBezTo>
                <a:cubicBezTo>
                  <a:pt x="20987" y="6508"/>
                  <a:pt x="20924" y="6885"/>
                  <a:pt x="20903" y="7240"/>
                </a:cubicBezTo>
                <a:cubicBezTo>
                  <a:pt x="20819" y="8035"/>
                  <a:pt x="20652" y="8810"/>
                  <a:pt x="20380" y="9542"/>
                </a:cubicBezTo>
                <a:cubicBezTo>
                  <a:pt x="20359" y="9584"/>
                  <a:pt x="20359" y="9647"/>
                  <a:pt x="20275" y="9647"/>
                </a:cubicBezTo>
                <a:cubicBezTo>
                  <a:pt x="20254" y="9333"/>
                  <a:pt x="20254" y="8998"/>
                  <a:pt x="20254" y="8663"/>
                </a:cubicBezTo>
                <a:cubicBezTo>
                  <a:pt x="20254" y="7952"/>
                  <a:pt x="20275" y="7240"/>
                  <a:pt x="20296" y="6529"/>
                </a:cubicBezTo>
                <a:cubicBezTo>
                  <a:pt x="20296" y="6466"/>
                  <a:pt x="20296" y="6403"/>
                  <a:pt x="20275" y="6341"/>
                </a:cubicBezTo>
                <a:cubicBezTo>
                  <a:pt x="20275" y="6310"/>
                  <a:pt x="20253" y="6291"/>
                  <a:pt x="20224" y="6291"/>
                </a:cubicBezTo>
                <a:cubicBezTo>
                  <a:pt x="20214" y="6291"/>
                  <a:pt x="20203" y="6293"/>
                  <a:pt x="20191" y="6299"/>
                </a:cubicBezTo>
                <a:cubicBezTo>
                  <a:pt x="20108" y="6299"/>
                  <a:pt x="20045" y="6341"/>
                  <a:pt x="19982" y="6362"/>
                </a:cubicBezTo>
                <a:cubicBezTo>
                  <a:pt x="19773" y="6487"/>
                  <a:pt x="19522" y="6592"/>
                  <a:pt x="19313" y="6738"/>
                </a:cubicBezTo>
                <a:cubicBezTo>
                  <a:pt x="18936" y="7010"/>
                  <a:pt x="18539" y="7219"/>
                  <a:pt x="18162" y="7471"/>
                </a:cubicBezTo>
                <a:cubicBezTo>
                  <a:pt x="17806" y="7680"/>
                  <a:pt x="17471" y="7910"/>
                  <a:pt x="17137" y="8140"/>
                </a:cubicBezTo>
                <a:cubicBezTo>
                  <a:pt x="16362" y="8768"/>
                  <a:pt x="15714" y="9500"/>
                  <a:pt x="15212" y="10358"/>
                </a:cubicBezTo>
                <a:cubicBezTo>
                  <a:pt x="15086" y="10567"/>
                  <a:pt x="14981" y="10756"/>
                  <a:pt x="14856" y="10965"/>
                </a:cubicBezTo>
                <a:cubicBezTo>
                  <a:pt x="14751" y="11111"/>
                  <a:pt x="14689" y="11300"/>
                  <a:pt x="14647" y="11488"/>
                </a:cubicBezTo>
                <a:cubicBezTo>
                  <a:pt x="14521" y="12053"/>
                  <a:pt x="14479" y="12639"/>
                  <a:pt x="14500" y="13225"/>
                </a:cubicBezTo>
                <a:cubicBezTo>
                  <a:pt x="14521" y="13371"/>
                  <a:pt x="14521" y="13517"/>
                  <a:pt x="14542" y="13685"/>
                </a:cubicBezTo>
                <a:cubicBezTo>
                  <a:pt x="14626" y="14585"/>
                  <a:pt x="14730" y="15484"/>
                  <a:pt x="14856" y="16384"/>
                </a:cubicBezTo>
                <a:cubicBezTo>
                  <a:pt x="14877" y="16572"/>
                  <a:pt x="14856" y="16761"/>
                  <a:pt x="14814" y="16949"/>
                </a:cubicBezTo>
                <a:cubicBezTo>
                  <a:pt x="14605" y="17702"/>
                  <a:pt x="14437" y="18476"/>
                  <a:pt x="14270" y="19230"/>
                </a:cubicBezTo>
                <a:cubicBezTo>
                  <a:pt x="14228" y="19439"/>
                  <a:pt x="14165" y="19648"/>
                  <a:pt x="14124" y="19857"/>
                </a:cubicBezTo>
                <a:cubicBezTo>
                  <a:pt x="14124" y="19857"/>
                  <a:pt x="14103" y="19878"/>
                  <a:pt x="14103" y="19878"/>
                </a:cubicBezTo>
                <a:cubicBezTo>
                  <a:pt x="14061" y="19878"/>
                  <a:pt x="14061" y="19836"/>
                  <a:pt x="14061" y="19815"/>
                </a:cubicBezTo>
                <a:cubicBezTo>
                  <a:pt x="14019" y="19523"/>
                  <a:pt x="13956" y="19230"/>
                  <a:pt x="13914" y="18937"/>
                </a:cubicBezTo>
                <a:cubicBezTo>
                  <a:pt x="13747" y="17660"/>
                  <a:pt x="13496" y="16384"/>
                  <a:pt x="13182" y="15150"/>
                </a:cubicBezTo>
                <a:cubicBezTo>
                  <a:pt x="13182" y="15108"/>
                  <a:pt x="13161" y="15087"/>
                  <a:pt x="13161" y="15066"/>
                </a:cubicBezTo>
                <a:cubicBezTo>
                  <a:pt x="13148" y="15040"/>
                  <a:pt x="13127" y="15022"/>
                  <a:pt x="13103" y="15022"/>
                </a:cubicBezTo>
                <a:cubicBezTo>
                  <a:pt x="13088" y="15022"/>
                  <a:pt x="13073" y="15029"/>
                  <a:pt x="13057" y="15045"/>
                </a:cubicBezTo>
                <a:cubicBezTo>
                  <a:pt x="13036" y="15066"/>
                  <a:pt x="13015" y="15087"/>
                  <a:pt x="12994" y="15129"/>
                </a:cubicBezTo>
                <a:cubicBezTo>
                  <a:pt x="12785" y="15547"/>
                  <a:pt x="12554" y="15966"/>
                  <a:pt x="12366" y="16405"/>
                </a:cubicBezTo>
                <a:cubicBezTo>
                  <a:pt x="12115" y="16970"/>
                  <a:pt x="11801" y="17493"/>
                  <a:pt x="11445" y="17974"/>
                </a:cubicBezTo>
                <a:cubicBezTo>
                  <a:pt x="11027" y="18560"/>
                  <a:pt x="10546" y="19083"/>
                  <a:pt x="9960" y="19523"/>
                </a:cubicBezTo>
                <a:cubicBezTo>
                  <a:pt x="9897" y="19585"/>
                  <a:pt x="9834" y="19627"/>
                  <a:pt x="9772" y="19690"/>
                </a:cubicBezTo>
                <a:cubicBezTo>
                  <a:pt x="9562" y="19878"/>
                  <a:pt x="9353" y="20046"/>
                  <a:pt x="9144" y="20255"/>
                </a:cubicBezTo>
                <a:cubicBezTo>
                  <a:pt x="8537" y="20883"/>
                  <a:pt x="8035" y="21615"/>
                  <a:pt x="7679" y="22431"/>
                </a:cubicBezTo>
                <a:cubicBezTo>
                  <a:pt x="7386" y="23080"/>
                  <a:pt x="7344" y="23812"/>
                  <a:pt x="7554" y="24502"/>
                </a:cubicBezTo>
                <a:cubicBezTo>
                  <a:pt x="7595" y="24691"/>
                  <a:pt x="7658" y="24879"/>
                  <a:pt x="7721" y="25046"/>
                </a:cubicBezTo>
                <a:cubicBezTo>
                  <a:pt x="7805" y="25297"/>
                  <a:pt x="7847" y="25569"/>
                  <a:pt x="7805" y="25841"/>
                </a:cubicBezTo>
                <a:cubicBezTo>
                  <a:pt x="7784" y="26155"/>
                  <a:pt x="7700" y="26490"/>
                  <a:pt x="7575" y="26783"/>
                </a:cubicBezTo>
                <a:cubicBezTo>
                  <a:pt x="7470" y="27013"/>
                  <a:pt x="7323" y="27243"/>
                  <a:pt x="7135" y="27411"/>
                </a:cubicBezTo>
                <a:cubicBezTo>
                  <a:pt x="6717" y="27766"/>
                  <a:pt x="6319" y="28143"/>
                  <a:pt x="5922" y="28541"/>
                </a:cubicBezTo>
                <a:cubicBezTo>
                  <a:pt x="5419" y="29022"/>
                  <a:pt x="4959" y="29545"/>
                  <a:pt x="4436" y="30047"/>
                </a:cubicBezTo>
                <a:cubicBezTo>
                  <a:pt x="3934" y="30570"/>
                  <a:pt x="3453" y="31114"/>
                  <a:pt x="2971" y="31658"/>
                </a:cubicBezTo>
                <a:cubicBezTo>
                  <a:pt x="2114" y="32642"/>
                  <a:pt x="1318" y="33646"/>
                  <a:pt x="544" y="34692"/>
                </a:cubicBezTo>
                <a:cubicBezTo>
                  <a:pt x="377" y="34922"/>
                  <a:pt x="230" y="35173"/>
                  <a:pt x="105" y="35445"/>
                </a:cubicBezTo>
                <a:cubicBezTo>
                  <a:pt x="84" y="35508"/>
                  <a:pt x="42" y="35592"/>
                  <a:pt x="21" y="35655"/>
                </a:cubicBezTo>
                <a:cubicBezTo>
                  <a:pt x="0" y="35738"/>
                  <a:pt x="21" y="35843"/>
                  <a:pt x="84" y="35906"/>
                </a:cubicBezTo>
                <a:cubicBezTo>
                  <a:pt x="135" y="35956"/>
                  <a:pt x="193" y="35984"/>
                  <a:pt x="254" y="35984"/>
                </a:cubicBezTo>
                <a:cubicBezTo>
                  <a:pt x="294" y="35984"/>
                  <a:pt x="336" y="35972"/>
                  <a:pt x="377" y="35948"/>
                </a:cubicBezTo>
                <a:cubicBezTo>
                  <a:pt x="461" y="35927"/>
                  <a:pt x="523" y="35885"/>
                  <a:pt x="586" y="35822"/>
                </a:cubicBezTo>
                <a:cubicBezTo>
                  <a:pt x="795" y="35634"/>
                  <a:pt x="1005" y="35445"/>
                  <a:pt x="1214" y="35236"/>
                </a:cubicBezTo>
                <a:cubicBezTo>
                  <a:pt x="1653" y="34818"/>
                  <a:pt x="1988" y="34316"/>
                  <a:pt x="2406" y="33876"/>
                </a:cubicBezTo>
                <a:cubicBezTo>
                  <a:pt x="2762" y="33479"/>
                  <a:pt x="3076" y="33081"/>
                  <a:pt x="3432" y="32704"/>
                </a:cubicBezTo>
                <a:cubicBezTo>
                  <a:pt x="3850" y="32265"/>
                  <a:pt x="4248" y="31826"/>
                  <a:pt x="4645" y="31365"/>
                </a:cubicBezTo>
                <a:cubicBezTo>
                  <a:pt x="5294" y="30633"/>
                  <a:pt x="6005" y="29963"/>
                  <a:pt x="6675" y="29252"/>
                </a:cubicBezTo>
                <a:cubicBezTo>
                  <a:pt x="6842" y="29064"/>
                  <a:pt x="7031" y="28875"/>
                  <a:pt x="7219" y="28687"/>
                </a:cubicBezTo>
                <a:cubicBezTo>
                  <a:pt x="7470" y="28457"/>
                  <a:pt x="7763" y="28227"/>
                  <a:pt x="8056" y="28038"/>
                </a:cubicBezTo>
                <a:cubicBezTo>
                  <a:pt x="8160" y="27969"/>
                  <a:pt x="8264" y="27929"/>
                  <a:pt x="8380" y="27929"/>
                </a:cubicBezTo>
                <a:cubicBezTo>
                  <a:pt x="8404" y="27929"/>
                  <a:pt x="8428" y="27930"/>
                  <a:pt x="8453" y="27934"/>
                </a:cubicBezTo>
                <a:cubicBezTo>
                  <a:pt x="9039" y="27976"/>
                  <a:pt x="9625" y="28080"/>
                  <a:pt x="10190" y="28248"/>
                </a:cubicBezTo>
                <a:cubicBezTo>
                  <a:pt x="10378" y="28310"/>
                  <a:pt x="10567" y="28352"/>
                  <a:pt x="10776" y="28415"/>
                </a:cubicBezTo>
                <a:cubicBezTo>
                  <a:pt x="11362" y="28543"/>
                  <a:pt x="11980" y="28607"/>
                  <a:pt x="12602" y="28607"/>
                </a:cubicBezTo>
                <a:cubicBezTo>
                  <a:pt x="12690" y="28607"/>
                  <a:pt x="12779" y="28606"/>
                  <a:pt x="12868" y="28603"/>
                </a:cubicBezTo>
                <a:cubicBezTo>
                  <a:pt x="13067" y="28596"/>
                  <a:pt x="13269" y="28591"/>
                  <a:pt x="13472" y="28591"/>
                </a:cubicBezTo>
                <a:cubicBezTo>
                  <a:pt x="13823" y="28591"/>
                  <a:pt x="14176" y="28605"/>
                  <a:pt x="14521" y="28645"/>
                </a:cubicBezTo>
                <a:lnTo>
                  <a:pt x="15128" y="28729"/>
                </a:lnTo>
                <a:cubicBezTo>
                  <a:pt x="15442" y="28771"/>
                  <a:pt x="15735" y="28792"/>
                  <a:pt x="16028" y="28813"/>
                </a:cubicBezTo>
                <a:cubicBezTo>
                  <a:pt x="16823" y="28834"/>
                  <a:pt x="17576" y="28792"/>
                  <a:pt x="18371" y="28875"/>
                </a:cubicBezTo>
                <a:cubicBezTo>
                  <a:pt x="18727" y="28875"/>
                  <a:pt x="19103" y="28875"/>
                  <a:pt x="19459" y="28834"/>
                </a:cubicBezTo>
                <a:cubicBezTo>
                  <a:pt x="20066" y="28813"/>
                  <a:pt x="20652" y="28687"/>
                  <a:pt x="21217" y="28478"/>
                </a:cubicBezTo>
                <a:cubicBezTo>
                  <a:pt x="21384" y="28415"/>
                  <a:pt x="21531" y="28373"/>
                  <a:pt x="21698" y="28310"/>
                </a:cubicBezTo>
                <a:cubicBezTo>
                  <a:pt x="21782" y="28290"/>
                  <a:pt x="21782" y="28206"/>
                  <a:pt x="21698" y="28143"/>
                </a:cubicBezTo>
                <a:cubicBezTo>
                  <a:pt x="21656" y="28101"/>
                  <a:pt x="21593" y="28080"/>
                  <a:pt x="21551" y="28038"/>
                </a:cubicBezTo>
                <a:cubicBezTo>
                  <a:pt x="21133" y="27787"/>
                  <a:pt x="20715" y="27536"/>
                  <a:pt x="20275" y="27306"/>
                </a:cubicBezTo>
                <a:cubicBezTo>
                  <a:pt x="19271" y="26804"/>
                  <a:pt x="18246" y="26365"/>
                  <a:pt x="17199" y="25988"/>
                </a:cubicBezTo>
                <a:cubicBezTo>
                  <a:pt x="16551" y="25758"/>
                  <a:pt x="15902" y="25549"/>
                  <a:pt x="15254" y="25339"/>
                </a:cubicBezTo>
                <a:cubicBezTo>
                  <a:pt x="15191" y="25297"/>
                  <a:pt x="15107" y="25297"/>
                  <a:pt x="15044" y="25235"/>
                </a:cubicBezTo>
                <a:cubicBezTo>
                  <a:pt x="15082" y="25197"/>
                  <a:pt x="15127" y="25190"/>
                  <a:pt x="15175" y="25190"/>
                </a:cubicBezTo>
                <a:cubicBezTo>
                  <a:pt x="15207" y="25190"/>
                  <a:pt x="15241" y="25193"/>
                  <a:pt x="15274" y="25193"/>
                </a:cubicBezTo>
                <a:cubicBezTo>
                  <a:pt x="15442" y="25214"/>
                  <a:pt x="15630" y="25235"/>
                  <a:pt x="15798" y="25235"/>
                </a:cubicBezTo>
                <a:cubicBezTo>
                  <a:pt x="16425" y="25277"/>
                  <a:pt x="17053" y="25381"/>
                  <a:pt x="17660" y="25528"/>
                </a:cubicBezTo>
                <a:cubicBezTo>
                  <a:pt x="17974" y="25590"/>
                  <a:pt x="18266" y="25653"/>
                  <a:pt x="18580" y="25716"/>
                </a:cubicBezTo>
                <a:cubicBezTo>
                  <a:pt x="18999" y="25779"/>
                  <a:pt x="19417" y="25862"/>
                  <a:pt x="19836" y="25967"/>
                </a:cubicBezTo>
                <a:cubicBezTo>
                  <a:pt x="20673" y="26197"/>
                  <a:pt x="21489" y="26427"/>
                  <a:pt x="22284" y="26699"/>
                </a:cubicBezTo>
                <a:cubicBezTo>
                  <a:pt x="22556" y="26783"/>
                  <a:pt x="22807" y="26909"/>
                  <a:pt x="23037" y="27097"/>
                </a:cubicBezTo>
                <a:cubicBezTo>
                  <a:pt x="23184" y="27202"/>
                  <a:pt x="23351" y="27306"/>
                  <a:pt x="23497" y="27432"/>
                </a:cubicBezTo>
                <a:cubicBezTo>
                  <a:pt x="23608" y="27543"/>
                  <a:pt x="23755" y="27594"/>
                  <a:pt x="23902" y="27594"/>
                </a:cubicBezTo>
                <a:cubicBezTo>
                  <a:pt x="23949" y="27594"/>
                  <a:pt x="23996" y="27588"/>
                  <a:pt x="24041" y="27578"/>
                </a:cubicBezTo>
                <a:cubicBezTo>
                  <a:pt x="24460" y="27474"/>
                  <a:pt x="24899" y="27390"/>
                  <a:pt x="25318" y="27306"/>
                </a:cubicBezTo>
                <a:cubicBezTo>
                  <a:pt x="25653" y="27264"/>
                  <a:pt x="25966" y="27160"/>
                  <a:pt x="26280" y="27055"/>
                </a:cubicBezTo>
                <a:cubicBezTo>
                  <a:pt x="26573" y="26950"/>
                  <a:pt x="26845" y="26825"/>
                  <a:pt x="27138" y="26720"/>
                </a:cubicBezTo>
                <a:cubicBezTo>
                  <a:pt x="27410" y="26616"/>
                  <a:pt x="27682" y="26511"/>
                  <a:pt x="27933" y="26365"/>
                </a:cubicBezTo>
                <a:cubicBezTo>
                  <a:pt x="28017" y="26323"/>
                  <a:pt x="28080" y="26281"/>
                  <a:pt x="28142" y="26281"/>
                </a:cubicBezTo>
                <a:cubicBezTo>
                  <a:pt x="28226" y="26260"/>
                  <a:pt x="28310" y="26239"/>
                  <a:pt x="28331" y="26176"/>
                </a:cubicBezTo>
                <a:cubicBezTo>
                  <a:pt x="28352" y="26114"/>
                  <a:pt x="28435" y="26093"/>
                  <a:pt x="28498" y="26051"/>
                </a:cubicBezTo>
                <a:cubicBezTo>
                  <a:pt x="28540" y="26009"/>
                  <a:pt x="28582" y="25988"/>
                  <a:pt x="28624" y="25946"/>
                </a:cubicBezTo>
                <a:cubicBezTo>
                  <a:pt x="28666" y="25904"/>
                  <a:pt x="28666" y="25862"/>
                  <a:pt x="28624" y="25821"/>
                </a:cubicBezTo>
                <a:cubicBezTo>
                  <a:pt x="28603" y="25779"/>
                  <a:pt x="28561" y="25758"/>
                  <a:pt x="28519" y="25716"/>
                </a:cubicBezTo>
                <a:cubicBezTo>
                  <a:pt x="28017" y="25339"/>
                  <a:pt x="27494" y="24942"/>
                  <a:pt x="26971" y="24586"/>
                </a:cubicBezTo>
                <a:cubicBezTo>
                  <a:pt x="26217" y="24084"/>
                  <a:pt x="25464" y="23540"/>
                  <a:pt x="24732" y="22996"/>
                </a:cubicBezTo>
                <a:cubicBezTo>
                  <a:pt x="24690" y="22975"/>
                  <a:pt x="24648" y="22975"/>
                  <a:pt x="24669" y="22891"/>
                </a:cubicBezTo>
                <a:lnTo>
                  <a:pt x="24669" y="22891"/>
                </a:lnTo>
                <a:cubicBezTo>
                  <a:pt x="24774" y="22912"/>
                  <a:pt x="24878" y="22933"/>
                  <a:pt x="24983" y="22954"/>
                </a:cubicBezTo>
                <a:cubicBezTo>
                  <a:pt x="25632" y="23121"/>
                  <a:pt x="26238" y="23289"/>
                  <a:pt x="26866" y="23498"/>
                </a:cubicBezTo>
                <a:cubicBezTo>
                  <a:pt x="27494" y="23728"/>
                  <a:pt x="28080" y="24021"/>
                  <a:pt x="28624" y="24377"/>
                </a:cubicBezTo>
                <a:cubicBezTo>
                  <a:pt x="29021" y="24649"/>
                  <a:pt x="29419" y="24858"/>
                  <a:pt x="29816" y="25088"/>
                </a:cubicBezTo>
                <a:cubicBezTo>
                  <a:pt x="29883" y="25122"/>
                  <a:pt x="29963" y="25143"/>
                  <a:pt x="30041" y="25143"/>
                </a:cubicBezTo>
                <a:cubicBezTo>
                  <a:pt x="30109" y="25143"/>
                  <a:pt x="30176" y="25127"/>
                  <a:pt x="30235" y="25088"/>
                </a:cubicBezTo>
                <a:cubicBezTo>
                  <a:pt x="30402" y="25005"/>
                  <a:pt x="30570" y="24921"/>
                  <a:pt x="30737" y="24837"/>
                </a:cubicBezTo>
                <a:cubicBezTo>
                  <a:pt x="31344" y="24502"/>
                  <a:pt x="31971" y="24189"/>
                  <a:pt x="32599" y="23875"/>
                </a:cubicBezTo>
                <a:cubicBezTo>
                  <a:pt x="32808" y="23770"/>
                  <a:pt x="32997" y="23645"/>
                  <a:pt x="33185" y="23540"/>
                </a:cubicBezTo>
                <a:cubicBezTo>
                  <a:pt x="33290" y="23477"/>
                  <a:pt x="33290" y="23414"/>
                  <a:pt x="33206" y="23331"/>
                </a:cubicBezTo>
                <a:cubicBezTo>
                  <a:pt x="33164" y="23289"/>
                  <a:pt x="33122" y="23247"/>
                  <a:pt x="33080" y="23205"/>
                </a:cubicBezTo>
                <a:cubicBezTo>
                  <a:pt x="32934" y="23059"/>
                  <a:pt x="32787" y="22933"/>
                  <a:pt x="32641" y="22787"/>
                </a:cubicBezTo>
                <a:cubicBezTo>
                  <a:pt x="32034" y="22180"/>
                  <a:pt x="31427" y="21552"/>
                  <a:pt x="30821" y="20945"/>
                </a:cubicBezTo>
                <a:cubicBezTo>
                  <a:pt x="30570" y="20694"/>
                  <a:pt x="30318" y="20401"/>
                  <a:pt x="30109" y="20108"/>
                </a:cubicBezTo>
                <a:lnTo>
                  <a:pt x="30109" y="20108"/>
                </a:lnTo>
                <a:cubicBezTo>
                  <a:pt x="30193" y="20129"/>
                  <a:pt x="30256" y="20171"/>
                  <a:pt x="30318" y="20213"/>
                </a:cubicBezTo>
                <a:cubicBezTo>
                  <a:pt x="30465" y="20339"/>
                  <a:pt x="30632" y="20443"/>
                  <a:pt x="30821" y="20527"/>
                </a:cubicBezTo>
                <a:cubicBezTo>
                  <a:pt x="30946" y="20590"/>
                  <a:pt x="31072" y="20673"/>
                  <a:pt x="31197" y="20757"/>
                </a:cubicBezTo>
                <a:cubicBezTo>
                  <a:pt x="31846" y="21176"/>
                  <a:pt x="32495" y="21615"/>
                  <a:pt x="33122" y="22096"/>
                </a:cubicBezTo>
                <a:cubicBezTo>
                  <a:pt x="33394" y="22305"/>
                  <a:pt x="33645" y="22515"/>
                  <a:pt x="33917" y="22724"/>
                </a:cubicBezTo>
                <a:cubicBezTo>
                  <a:pt x="34062" y="22835"/>
                  <a:pt x="34130" y="22881"/>
                  <a:pt x="34193" y="22881"/>
                </a:cubicBezTo>
                <a:cubicBezTo>
                  <a:pt x="34248" y="22881"/>
                  <a:pt x="34301" y="22845"/>
                  <a:pt x="34399" y="22787"/>
                </a:cubicBezTo>
                <a:lnTo>
                  <a:pt x="34566" y="22703"/>
                </a:lnTo>
                <a:cubicBezTo>
                  <a:pt x="35089" y="22389"/>
                  <a:pt x="35654" y="22075"/>
                  <a:pt x="36135" y="21803"/>
                </a:cubicBezTo>
                <a:cubicBezTo>
                  <a:pt x="36637" y="21510"/>
                  <a:pt x="37140" y="21238"/>
                  <a:pt x="37621" y="20945"/>
                </a:cubicBezTo>
                <a:cubicBezTo>
                  <a:pt x="37851" y="20799"/>
                  <a:pt x="38081" y="20652"/>
                  <a:pt x="38290" y="20485"/>
                </a:cubicBezTo>
                <a:cubicBezTo>
                  <a:pt x="38353" y="20443"/>
                  <a:pt x="38353" y="20360"/>
                  <a:pt x="38290" y="20297"/>
                </a:cubicBezTo>
                <a:cubicBezTo>
                  <a:pt x="38186" y="20171"/>
                  <a:pt x="38060" y="20067"/>
                  <a:pt x="37956" y="19962"/>
                </a:cubicBezTo>
                <a:cubicBezTo>
                  <a:pt x="37537" y="19543"/>
                  <a:pt x="37140" y="19146"/>
                  <a:pt x="36721" y="18769"/>
                </a:cubicBezTo>
                <a:cubicBezTo>
                  <a:pt x="36303" y="18372"/>
                  <a:pt x="35884" y="17974"/>
                  <a:pt x="35445" y="17598"/>
                </a:cubicBezTo>
                <a:cubicBezTo>
                  <a:pt x="34775" y="16928"/>
                  <a:pt x="34043" y="16321"/>
                  <a:pt x="33290" y="15756"/>
                </a:cubicBezTo>
                <a:cubicBezTo>
                  <a:pt x="32850" y="15463"/>
                  <a:pt x="32432" y="15108"/>
                  <a:pt x="31971" y="14836"/>
                </a:cubicBezTo>
                <a:cubicBezTo>
                  <a:pt x="31951" y="14815"/>
                  <a:pt x="31888" y="14815"/>
                  <a:pt x="31888" y="14752"/>
                </a:cubicBezTo>
                <a:cubicBezTo>
                  <a:pt x="31902" y="14738"/>
                  <a:pt x="31913" y="14733"/>
                  <a:pt x="31924" y="14733"/>
                </a:cubicBezTo>
                <a:cubicBezTo>
                  <a:pt x="31946" y="14733"/>
                  <a:pt x="31964" y="14752"/>
                  <a:pt x="31992" y="14752"/>
                </a:cubicBezTo>
                <a:cubicBezTo>
                  <a:pt x="32808" y="15045"/>
                  <a:pt x="33624" y="15317"/>
                  <a:pt x="34419" y="15631"/>
                </a:cubicBezTo>
                <a:cubicBezTo>
                  <a:pt x="34733" y="15735"/>
                  <a:pt x="35047" y="15903"/>
                  <a:pt x="35319" y="16091"/>
                </a:cubicBezTo>
                <a:cubicBezTo>
                  <a:pt x="36031" y="16572"/>
                  <a:pt x="36700" y="17075"/>
                  <a:pt x="37370" y="17619"/>
                </a:cubicBezTo>
                <a:cubicBezTo>
                  <a:pt x="38039" y="18163"/>
                  <a:pt x="38688" y="18748"/>
                  <a:pt x="39337" y="19334"/>
                </a:cubicBezTo>
                <a:lnTo>
                  <a:pt x="39462" y="19460"/>
                </a:lnTo>
                <a:cubicBezTo>
                  <a:pt x="39497" y="19494"/>
                  <a:pt x="39538" y="19510"/>
                  <a:pt x="39578" y="19510"/>
                </a:cubicBezTo>
                <a:cubicBezTo>
                  <a:pt x="39611" y="19510"/>
                  <a:pt x="39643" y="19500"/>
                  <a:pt x="39671" y="19481"/>
                </a:cubicBezTo>
                <a:lnTo>
                  <a:pt x="39818" y="19397"/>
                </a:lnTo>
                <a:lnTo>
                  <a:pt x="40466" y="18937"/>
                </a:lnTo>
                <a:cubicBezTo>
                  <a:pt x="40676" y="18769"/>
                  <a:pt x="40676" y="18748"/>
                  <a:pt x="40466" y="18539"/>
                </a:cubicBezTo>
                <a:cubicBezTo>
                  <a:pt x="40048" y="18183"/>
                  <a:pt x="39650" y="17849"/>
                  <a:pt x="39211" y="17514"/>
                </a:cubicBezTo>
                <a:cubicBezTo>
                  <a:pt x="38625" y="17054"/>
                  <a:pt x="38018" y="16614"/>
                  <a:pt x="37391" y="16175"/>
                </a:cubicBezTo>
                <a:cubicBezTo>
                  <a:pt x="37098" y="15966"/>
                  <a:pt x="36784" y="15777"/>
                  <a:pt x="36470" y="15589"/>
                </a:cubicBezTo>
                <a:cubicBezTo>
                  <a:pt x="36240" y="15422"/>
                  <a:pt x="35989" y="15275"/>
                  <a:pt x="35759" y="15108"/>
                </a:cubicBezTo>
                <a:cubicBezTo>
                  <a:pt x="35717" y="15087"/>
                  <a:pt x="35654" y="15045"/>
                  <a:pt x="35612" y="15003"/>
                </a:cubicBezTo>
                <a:cubicBezTo>
                  <a:pt x="35612" y="15003"/>
                  <a:pt x="35612" y="14982"/>
                  <a:pt x="35612" y="14961"/>
                </a:cubicBezTo>
                <a:cubicBezTo>
                  <a:pt x="35633" y="14940"/>
                  <a:pt x="35633" y="14940"/>
                  <a:pt x="35654" y="14940"/>
                </a:cubicBezTo>
                <a:lnTo>
                  <a:pt x="35738" y="14940"/>
                </a:lnTo>
                <a:cubicBezTo>
                  <a:pt x="36303" y="15066"/>
                  <a:pt x="36868" y="15191"/>
                  <a:pt x="37412" y="15338"/>
                </a:cubicBezTo>
                <a:cubicBezTo>
                  <a:pt x="38081" y="15505"/>
                  <a:pt x="38751" y="15735"/>
                  <a:pt x="39420" y="15903"/>
                </a:cubicBezTo>
                <a:cubicBezTo>
                  <a:pt x="39504" y="15945"/>
                  <a:pt x="39609" y="15966"/>
                  <a:pt x="39692" y="16007"/>
                </a:cubicBezTo>
                <a:cubicBezTo>
                  <a:pt x="40634" y="16468"/>
                  <a:pt x="41596" y="16823"/>
                  <a:pt x="42538" y="17200"/>
                </a:cubicBezTo>
                <a:lnTo>
                  <a:pt x="42601" y="17242"/>
                </a:lnTo>
                <a:cubicBezTo>
                  <a:pt x="42638" y="17257"/>
                  <a:pt x="42675" y="17264"/>
                  <a:pt x="42711" y="17264"/>
                </a:cubicBezTo>
                <a:cubicBezTo>
                  <a:pt x="42777" y="17264"/>
                  <a:pt x="42839" y="17241"/>
                  <a:pt x="42894" y="17200"/>
                </a:cubicBezTo>
                <a:cubicBezTo>
                  <a:pt x="43040" y="17095"/>
                  <a:pt x="43186" y="16991"/>
                  <a:pt x="43333" y="16865"/>
                </a:cubicBezTo>
                <a:cubicBezTo>
                  <a:pt x="43584" y="16677"/>
                  <a:pt x="43814" y="16510"/>
                  <a:pt x="44086" y="16363"/>
                </a:cubicBezTo>
                <a:cubicBezTo>
                  <a:pt x="44442" y="16154"/>
                  <a:pt x="44463" y="16175"/>
                  <a:pt x="44254" y="15673"/>
                </a:cubicBezTo>
                <a:cubicBezTo>
                  <a:pt x="44128" y="15359"/>
                  <a:pt x="43961" y="15066"/>
                  <a:pt x="43814" y="14773"/>
                </a:cubicBezTo>
                <a:cubicBezTo>
                  <a:pt x="43730" y="14585"/>
                  <a:pt x="43626" y="14396"/>
                  <a:pt x="43542" y="14187"/>
                </a:cubicBezTo>
                <a:cubicBezTo>
                  <a:pt x="43521" y="14187"/>
                  <a:pt x="43521" y="14166"/>
                  <a:pt x="43542" y="14145"/>
                </a:cubicBezTo>
                <a:cubicBezTo>
                  <a:pt x="43551" y="14128"/>
                  <a:pt x="43560" y="14121"/>
                  <a:pt x="43569" y="14121"/>
                </a:cubicBezTo>
                <a:cubicBezTo>
                  <a:pt x="43581" y="14121"/>
                  <a:pt x="43593" y="14133"/>
                  <a:pt x="43605" y="14145"/>
                </a:cubicBezTo>
                <a:cubicBezTo>
                  <a:pt x="44023" y="14480"/>
                  <a:pt x="44400" y="14836"/>
                  <a:pt x="44777" y="15212"/>
                </a:cubicBezTo>
                <a:cubicBezTo>
                  <a:pt x="44944" y="15380"/>
                  <a:pt x="45111" y="15526"/>
                  <a:pt x="45258" y="15694"/>
                </a:cubicBezTo>
                <a:cubicBezTo>
                  <a:pt x="45319" y="15755"/>
                  <a:pt x="45392" y="15794"/>
                  <a:pt x="45475" y="15794"/>
                </a:cubicBezTo>
                <a:cubicBezTo>
                  <a:pt x="45506" y="15794"/>
                  <a:pt x="45538" y="15788"/>
                  <a:pt x="45572" y="15777"/>
                </a:cubicBezTo>
                <a:cubicBezTo>
                  <a:pt x="45676" y="15756"/>
                  <a:pt x="45781" y="15735"/>
                  <a:pt x="45886" y="15714"/>
                </a:cubicBezTo>
                <a:cubicBezTo>
                  <a:pt x="46492" y="15547"/>
                  <a:pt x="47099" y="15380"/>
                  <a:pt x="47706" y="15254"/>
                </a:cubicBezTo>
                <a:cubicBezTo>
                  <a:pt x="48041" y="15170"/>
                  <a:pt x="48376" y="15087"/>
                  <a:pt x="48689" y="14982"/>
                </a:cubicBezTo>
                <a:cubicBezTo>
                  <a:pt x="49317" y="14815"/>
                  <a:pt x="49924" y="14626"/>
                  <a:pt x="50531" y="14459"/>
                </a:cubicBezTo>
                <a:cubicBezTo>
                  <a:pt x="51535" y="14208"/>
                  <a:pt x="52497" y="13873"/>
                  <a:pt x="53481" y="13538"/>
                </a:cubicBezTo>
                <a:cubicBezTo>
                  <a:pt x="53544" y="13517"/>
                  <a:pt x="53606" y="13497"/>
                  <a:pt x="53669" y="13455"/>
                </a:cubicBezTo>
                <a:cubicBezTo>
                  <a:pt x="53753" y="13413"/>
                  <a:pt x="53774" y="13350"/>
                  <a:pt x="53711" y="13266"/>
                </a:cubicBezTo>
                <a:cubicBezTo>
                  <a:pt x="53627" y="13141"/>
                  <a:pt x="53523" y="13015"/>
                  <a:pt x="53397" y="12911"/>
                </a:cubicBezTo>
                <a:cubicBezTo>
                  <a:pt x="52100" y="11697"/>
                  <a:pt x="50740" y="10525"/>
                  <a:pt x="49317" y="9416"/>
                </a:cubicBezTo>
                <a:cubicBezTo>
                  <a:pt x="49212" y="9354"/>
                  <a:pt x="49129" y="9270"/>
                  <a:pt x="49087" y="9186"/>
                </a:cubicBezTo>
                <a:lnTo>
                  <a:pt x="49087" y="9186"/>
                </a:lnTo>
                <a:cubicBezTo>
                  <a:pt x="49192" y="9207"/>
                  <a:pt x="49275" y="9228"/>
                  <a:pt x="49338" y="9249"/>
                </a:cubicBezTo>
                <a:cubicBezTo>
                  <a:pt x="49610" y="9333"/>
                  <a:pt x="49903" y="9416"/>
                  <a:pt x="50154" y="9500"/>
                </a:cubicBezTo>
                <a:cubicBezTo>
                  <a:pt x="50824" y="9709"/>
                  <a:pt x="51472" y="9898"/>
                  <a:pt x="52142" y="10044"/>
                </a:cubicBezTo>
                <a:cubicBezTo>
                  <a:pt x="52309" y="10086"/>
                  <a:pt x="52456" y="10149"/>
                  <a:pt x="52602" y="10232"/>
                </a:cubicBezTo>
                <a:cubicBezTo>
                  <a:pt x="52853" y="10379"/>
                  <a:pt x="53104" y="10525"/>
                  <a:pt x="53355" y="10693"/>
                </a:cubicBezTo>
                <a:cubicBezTo>
                  <a:pt x="54109" y="11195"/>
                  <a:pt x="54820" y="11760"/>
                  <a:pt x="55469" y="12409"/>
                </a:cubicBezTo>
                <a:cubicBezTo>
                  <a:pt x="55560" y="12500"/>
                  <a:pt x="55643" y="12550"/>
                  <a:pt x="55728" y="12550"/>
                </a:cubicBezTo>
                <a:cubicBezTo>
                  <a:pt x="55779" y="12550"/>
                  <a:pt x="55832" y="12532"/>
                  <a:pt x="55887" y="12492"/>
                </a:cubicBezTo>
                <a:cubicBezTo>
                  <a:pt x="55929" y="12471"/>
                  <a:pt x="55950" y="12471"/>
                  <a:pt x="55971" y="12450"/>
                </a:cubicBezTo>
                <a:cubicBezTo>
                  <a:pt x="56431" y="12220"/>
                  <a:pt x="56891" y="11990"/>
                  <a:pt x="57331" y="11718"/>
                </a:cubicBezTo>
                <a:cubicBezTo>
                  <a:pt x="57749" y="11467"/>
                  <a:pt x="58168" y="11195"/>
                  <a:pt x="58544" y="10923"/>
                </a:cubicBezTo>
                <a:cubicBezTo>
                  <a:pt x="58984" y="10567"/>
                  <a:pt x="59444" y="10232"/>
                  <a:pt x="59883" y="9877"/>
                </a:cubicBezTo>
                <a:cubicBezTo>
                  <a:pt x="60323" y="9542"/>
                  <a:pt x="60679" y="9103"/>
                  <a:pt x="60909" y="8600"/>
                </a:cubicBezTo>
                <a:cubicBezTo>
                  <a:pt x="61076" y="8203"/>
                  <a:pt x="61160" y="7763"/>
                  <a:pt x="61139" y="7345"/>
                </a:cubicBezTo>
                <a:cubicBezTo>
                  <a:pt x="61097" y="6989"/>
                  <a:pt x="61013" y="6655"/>
                  <a:pt x="60867" y="6341"/>
                </a:cubicBezTo>
                <a:cubicBezTo>
                  <a:pt x="60720" y="6048"/>
                  <a:pt x="60574" y="5776"/>
                  <a:pt x="60448" y="5483"/>
                </a:cubicBezTo>
                <a:cubicBezTo>
                  <a:pt x="60281" y="5127"/>
                  <a:pt x="60072" y="4771"/>
                  <a:pt x="59821" y="4458"/>
                </a:cubicBezTo>
                <a:cubicBezTo>
                  <a:pt x="59695" y="4269"/>
                  <a:pt x="59549" y="4102"/>
                  <a:pt x="59402" y="3914"/>
                </a:cubicBezTo>
                <a:cubicBezTo>
                  <a:pt x="59379" y="3867"/>
                  <a:pt x="59329" y="3839"/>
                  <a:pt x="59275" y="3839"/>
                </a:cubicBezTo>
                <a:cubicBezTo>
                  <a:pt x="59233" y="3839"/>
                  <a:pt x="59188" y="3856"/>
                  <a:pt x="59151" y="3893"/>
                </a:cubicBezTo>
                <a:cubicBezTo>
                  <a:pt x="58984" y="4018"/>
                  <a:pt x="58816" y="4165"/>
                  <a:pt x="58649" y="4311"/>
                </a:cubicBezTo>
                <a:cubicBezTo>
                  <a:pt x="58231" y="4688"/>
                  <a:pt x="57749" y="5002"/>
                  <a:pt x="57226" y="5253"/>
                </a:cubicBezTo>
                <a:cubicBezTo>
                  <a:pt x="56410" y="5629"/>
                  <a:pt x="55594" y="5985"/>
                  <a:pt x="54778" y="6362"/>
                </a:cubicBezTo>
                <a:cubicBezTo>
                  <a:pt x="54749" y="6376"/>
                  <a:pt x="54710" y="6400"/>
                  <a:pt x="54669" y="6400"/>
                </a:cubicBezTo>
                <a:cubicBezTo>
                  <a:pt x="54650" y="6400"/>
                  <a:pt x="54630" y="6396"/>
                  <a:pt x="54611" y="6383"/>
                </a:cubicBezTo>
                <a:cubicBezTo>
                  <a:pt x="54632" y="6320"/>
                  <a:pt x="54694" y="6278"/>
                  <a:pt x="54736" y="6215"/>
                </a:cubicBezTo>
                <a:cubicBezTo>
                  <a:pt x="55197" y="5692"/>
                  <a:pt x="55657" y="5169"/>
                  <a:pt x="56159" y="4667"/>
                </a:cubicBezTo>
                <a:cubicBezTo>
                  <a:pt x="56703" y="4102"/>
                  <a:pt x="57289" y="3537"/>
                  <a:pt x="57896" y="2972"/>
                </a:cubicBezTo>
                <a:cubicBezTo>
                  <a:pt x="57959" y="2909"/>
                  <a:pt x="58021" y="2846"/>
                  <a:pt x="58084" y="2763"/>
                </a:cubicBezTo>
                <a:cubicBezTo>
                  <a:pt x="58147" y="2721"/>
                  <a:pt x="58147" y="2616"/>
                  <a:pt x="58084" y="2574"/>
                </a:cubicBezTo>
                <a:cubicBezTo>
                  <a:pt x="58042" y="2533"/>
                  <a:pt x="57979" y="2491"/>
                  <a:pt x="57938" y="2470"/>
                </a:cubicBezTo>
                <a:cubicBezTo>
                  <a:pt x="57624" y="2240"/>
                  <a:pt x="57310" y="2051"/>
                  <a:pt x="56975" y="1905"/>
                </a:cubicBezTo>
                <a:cubicBezTo>
                  <a:pt x="55636" y="1256"/>
                  <a:pt x="54192" y="817"/>
                  <a:pt x="52728" y="587"/>
                </a:cubicBezTo>
                <a:cubicBezTo>
                  <a:pt x="52686" y="576"/>
                  <a:pt x="52644" y="571"/>
                  <a:pt x="52603" y="571"/>
                </a:cubicBezTo>
                <a:cubicBezTo>
                  <a:pt x="52479" y="571"/>
                  <a:pt x="52361" y="618"/>
                  <a:pt x="52267" y="712"/>
                </a:cubicBezTo>
                <a:cubicBezTo>
                  <a:pt x="52246" y="733"/>
                  <a:pt x="52205" y="754"/>
                  <a:pt x="52163" y="775"/>
                </a:cubicBezTo>
                <a:cubicBezTo>
                  <a:pt x="51493" y="1298"/>
                  <a:pt x="50824" y="1842"/>
                  <a:pt x="50133" y="2323"/>
                </a:cubicBezTo>
                <a:cubicBezTo>
                  <a:pt x="49966" y="2470"/>
                  <a:pt x="49777" y="2574"/>
                  <a:pt x="49589" y="2658"/>
                </a:cubicBezTo>
                <a:cubicBezTo>
                  <a:pt x="49559" y="2688"/>
                  <a:pt x="49519" y="2717"/>
                  <a:pt x="49484" y="2717"/>
                </a:cubicBezTo>
                <a:cubicBezTo>
                  <a:pt x="49469" y="2717"/>
                  <a:pt x="49455" y="2712"/>
                  <a:pt x="49443" y="2700"/>
                </a:cubicBezTo>
                <a:cubicBezTo>
                  <a:pt x="49401" y="2658"/>
                  <a:pt x="49464" y="2595"/>
                  <a:pt x="49484" y="2574"/>
                </a:cubicBezTo>
                <a:cubicBezTo>
                  <a:pt x="49840" y="2156"/>
                  <a:pt x="50175" y="1737"/>
                  <a:pt x="50531" y="1340"/>
                </a:cubicBezTo>
                <a:cubicBezTo>
                  <a:pt x="50698" y="1131"/>
                  <a:pt x="50907" y="942"/>
                  <a:pt x="51117" y="796"/>
                </a:cubicBezTo>
                <a:cubicBezTo>
                  <a:pt x="51179" y="733"/>
                  <a:pt x="51242" y="670"/>
                  <a:pt x="51305" y="629"/>
                </a:cubicBezTo>
                <a:cubicBezTo>
                  <a:pt x="51403" y="589"/>
                  <a:pt x="51372" y="438"/>
                  <a:pt x="51263" y="438"/>
                </a:cubicBezTo>
                <a:cubicBezTo>
                  <a:pt x="51256" y="438"/>
                  <a:pt x="51249" y="439"/>
                  <a:pt x="51242" y="440"/>
                </a:cubicBezTo>
                <a:lnTo>
                  <a:pt x="49924" y="440"/>
                </a:lnTo>
                <a:cubicBezTo>
                  <a:pt x="49798" y="440"/>
                  <a:pt x="49694" y="503"/>
                  <a:pt x="49631" y="608"/>
                </a:cubicBezTo>
                <a:lnTo>
                  <a:pt x="49568" y="670"/>
                </a:lnTo>
                <a:cubicBezTo>
                  <a:pt x="49233" y="1131"/>
                  <a:pt x="48920" y="1549"/>
                  <a:pt x="48585" y="1989"/>
                </a:cubicBezTo>
                <a:cubicBezTo>
                  <a:pt x="48041" y="2658"/>
                  <a:pt x="47476" y="3286"/>
                  <a:pt x="46932" y="3934"/>
                </a:cubicBezTo>
                <a:cubicBezTo>
                  <a:pt x="46848" y="4018"/>
                  <a:pt x="46764" y="4102"/>
                  <a:pt x="46660" y="4186"/>
                </a:cubicBezTo>
                <a:cubicBezTo>
                  <a:pt x="46618" y="4123"/>
                  <a:pt x="46660" y="4081"/>
                  <a:pt x="46660" y="4039"/>
                </a:cubicBezTo>
                <a:cubicBezTo>
                  <a:pt x="46869" y="3349"/>
                  <a:pt x="47183" y="2700"/>
                  <a:pt x="47392" y="2030"/>
                </a:cubicBezTo>
                <a:cubicBezTo>
                  <a:pt x="47455" y="1779"/>
                  <a:pt x="47559" y="1549"/>
                  <a:pt x="47685" y="1340"/>
                </a:cubicBezTo>
                <a:cubicBezTo>
                  <a:pt x="47832" y="1068"/>
                  <a:pt x="47957" y="775"/>
                  <a:pt x="48041" y="482"/>
                </a:cubicBezTo>
                <a:cubicBezTo>
                  <a:pt x="48083" y="336"/>
                  <a:pt x="48041" y="294"/>
                  <a:pt x="47894" y="252"/>
                </a:cubicBezTo>
                <a:cubicBezTo>
                  <a:pt x="47832" y="252"/>
                  <a:pt x="47769" y="231"/>
                  <a:pt x="47685" y="231"/>
                </a:cubicBezTo>
                <a:cubicBezTo>
                  <a:pt x="47057" y="168"/>
                  <a:pt x="46388" y="105"/>
                  <a:pt x="45739" y="105"/>
                </a:cubicBezTo>
                <a:cubicBezTo>
                  <a:pt x="45132" y="105"/>
                  <a:pt x="44505" y="105"/>
                  <a:pt x="43919" y="64"/>
                </a:cubicBezTo>
                <a:cubicBezTo>
                  <a:pt x="43333" y="43"/>
                  <a:pt x="42747" y="1"/>
                  <a:pt x="42140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1" name="Google Shape;541;p20"/>
          <p:cNvSpPr txBox="1"/>
          <p:nvPr>
            <p:ph idx="1" type="subTitle"/>
          </p:nvPr>
        </p:nvSpPr>
        <p:spPr>
          <a:xfrm>
            <a:off x="720000" y="2751675"/>
            <a:ext cx="1707900" cy="371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9pPr>
          </a:lstStyle>
          <a:p/>
        </p:txBody>
      </p:sp>
      <p:sp>
        <p:nvSpPr>
          <p:cNvPr id="542" name="Google Shape;542;p20"/>
          <p:cNvSpPr txBox="1"/>
          <p:nvPr>
            <p:ph idx="2" type="subTitle"/>
          </p:nvPr>
        </p:nvSpPr>
        <p:spPr>
          <a:xfrm>
            <a:off x="720000" y="3178535"/>
            <a:ext cx="1707900" cy="888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543" name="Google Shape;543;p20"/>
          <p:cNvSpPr txBox="1"/>
          <p:nvPr>
            <p:ph idx="3" type="subTitle"/>
          </p:nvPr>
        </p:nvSpPr>
        <p:spPr>
          <a:xfrm>
            <a:off x="2718700" y="2751675"/>
            <a:ext cx="1707900" cy="371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9pPr>
          </a:lstStyle>
          <a:p/>
        </p:txBody>
      </p:sp>
      <p:sp>
        <p:nvSpPr>
          <p:cNvPr id="544" name="Google Shape;544;p20"/>
          <p:cNvSpPr txBox="1"/>
          <p:nvPr>
            <p:ph idx="4" type="subTitle"/>
          </p:nvPr>
        </p:nvSpPr>
        <p:spPr>
          <a:xfrm>
            <a:off x="2718700" y="3178535"/>
            <a:ext cx="1707900" cy="888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545" name="Google Shape;545;p20"/>
          <p:cNvSpPr txBox="1"/>
          <p:nvPr>
            <p:ph idx="5" type="subTitle"/>
          </p:nvPr>
        </p:nvSpPr>
        <p:spPr>
          <a:xfrm>
            <a:off x="4717400" y="2751675"/>
            <a:ext cx="1707900" cy="371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9pPr>
          </a:lstStyle>
          <a:p/>
        </p:txBody>
      </p:sp>
      <p:sp>
        <p:nvSpPr>
          <p:cNvPr id="546" name="Google Shape;546;p20"/>
          <p:cNvSpPr txBox="1"/>
          <p:nvPr>
            <p:ph idx="6" type="subTitle"/>
          </p:nvPr>
        </p:nvSpPr>
        <p:spPr>
          <a:xfrm>
            <a:off x="4717400" y="3178535"/>
            <a:ext cx="1707900" cy="888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547" name="Google Shape;547;p20"/>
          <p:cNvSpPr txBox="1"/>
          <p:nvPr>
            <p:ph type="title"/>
          </p:nvPr>
        </p:nvSpPr>
        <p:spPr>
          <a:xfrm>
            <a:off x="720000" y="387600"/>
            <a:ext cx="7704000" cy="5922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Fredoka One"/>
              <a:buNone/>
              <a:defRPr sz="32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/>
        </p:txBody>
      </p:sp>
      <p:sp>
        <p:nvSpPr>
          <p:cNvPr id="548" name="Google Shape;548;p20"/>
          <p:cNvSpPr txBox="1"/>
          <p:nvPr>
            <p:ph idx="7" type="subTitle"/>
          </p:nvPr>
        </p:nvSpPr>
        <p:spPr>
          <a:xfrm>
            <a:off x="6716100" y="2751675"/>
            <a:ext cx="1707900" cy="371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9pPr>
          </a:lstStyle>
          <a:p/>
        </p:txBody>
      </p:sp>
      <p:sp>
        <p:nvSpPr>
          <p:cNvPr id="549" name="Google Shape;549;p20"/>
          <p:cNvSpPr txBox="1"/>
          <p:nvPr>
            <p:ph idx="8" type="subTitle"/>
          </p:nvPr>
        </p:nvSpPr>
        <p:spPr>
          <a:xfrm>
            <a:off x="6716100" y="3178535"/>
            <a:ext cx="1707900" cy="888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lt2"/>
        </a:solidFill>
      </p:bgPr>
    </p:bg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3"/>
          <p:cNvSpPr/>
          <p:nvPr/>
        </p:nvSpPr>
        <p:spPr>
          <a:xfrm rot="-5400000">
            <a:off x="-730597" y="418791"/>
            <a:ext cx="2847857" cy="1408275"/>
          </a:xfrm>
          <a:custGeom>
            <a:rect b="b" l="l" r="r" t="t"/>
            <a:pathLst>
              <a:path extrusionOk="0" h="22536" w="45573">
                <a:moveTo>
                  <a:pt x="1" y="1"/>
                </a:moveTo>
                <a:cubicBezTo>
                  <a:pt x="126" y="12492"/>
                  <a:pt x="10295" y="22535"/>
                  <a:pt x="22786" y="22535"/>
                </a:cubicBezTo>
                <a:cubicBezTo>
                  <a:pt x="35278" y="22535"/>
                  <a:pt x="45447" y="12492"/>
                  <a:pt x="45572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" name="Google Shape;40;p3"/>
          <p:cNvSpPr/>
          <p:nvPr/>
        </p:nvSpPr>
        <p:spPr>
          <a:xfrm rot="5400000">
            <a:off x="5612422" y="1677202"/>
            <a:ext cx="7013183" cy="3181827"/>
          </a:xfrm>
          <a:custGeom>
            <a:rect b="b" l="l" r="r" t="t"/>
            <a:pathLst>
              <a:path extrusionOk="0" h="89768" w="197861">
                <a:moveTo>
                  <a:pt x="106724" y="1"/>
                </a:moveTo>
                <a:cubicBezTo>
                  <a:pt x="69988" y="1"/>
                  <a:pt x="21308" y="15351"/>
                  <a:pt x="7700" y="28169"/>
                </a:cubicBezTo>
                <a:cubicBezTo>
                  <a:pt x="2720" y="33463"/>
                  <a:pt x="0" y="40180"/>
                  <a:pt x="774" y="46812"/>
                </a:cubicBezTo>
                <a:cubicBezTo>
                  <a:pt x="2176" y="58885"/>
                  <a:pt x="14919" y="69452"/>
                  <a:pt x="29816" y="70875"/>
                </a:cubicBezTo>
                <a:cubicBezTo>
                  <a:pt x="31498" y="71038"/>
                  <a:pt x="33200" y="71099"/>
                  <a:pt x="34912" y="71099"/>
                </a:cubicBezTo>
                <a:cubicBezTo>
                  <a:pt x="39929" y="71099"/>
                  <a:pt x="45036" y="70576"/>
                  <a:pt x="49981" y="70576"/>
                </a:cubicBezTo>
                <a:cubicBezTo>
                  <a:pt x="54376" y="70576"/>
                  <a:pt x="58642" y="70989"/>
                  <a:pt x="62603" y="72548"/>
                </a:cubicBezTo>
                <a:cubicBezTo>
                  <a:pt x="71496" y="76064"/>
                  <a:pt x="76727" y="84705"/>
                  <a:pt x="86394" y="86484"/>
                </a:cubicBezTo>
                <a:cubicBezTo>
                  <a:pt x="87629" y="86710"/>
                  <a:pt x="88863" y="86810"/>
                  <a:pt x="90095" y="86810"/>
                </a:cubicBezTo>
                <a:cubicBezTo>
                  <a:pt x="96252" y="86810"/>
                  <a:pt x="102366" y="84314"/>
                  <a:pt x="108363" y="82675"/>
                </a:cubicBezTo>
                <a:cubicBezTo>
                  <a:pt x="114158" y="81080"/>
                  <a:pt x="120268" y="80301"/>
                  <a:pt x="126385" y="80301"/>
                </a:cubicBezTo>
                <a:cubicBezTo>
                  <a:pt x="132461" y="80301"/>
                  <a:pt x="138544" y="81069"/>
                  <a:pt x="144331" y="82571"/>
                </a:cubicBezTo>
                <a:cubicBezTo>
                  <a:pt x="153852" y="87594"/>
                  <a:pt x="160938" y="89767"/>
                  <a:pt x="165984" y="89767"/>
                </a:cubicBezTo>
                <a:cubicBezTo>
                  <a:pt x="197860" y="89767"/>
                  <a:pt x="148230" y="3017"/>
                  <a:pt x="116021" y="362"/>
                </a:cubicBezTo>
                <a:cubicBezTo>
                  <a:pt x="113034" y="117"/>
                  <a:pt x="109924" y="1"/>
                  <a:pt x="106724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" name="Google Shape;41;p3"/>
          <p:cNvSpPr/>
          <p:nvPr/>
        </p:nvSpPr>
        <p:spPr>
          <a:xfrm rot="5400000">
            <a:off x="-959959" y="3450482"/>
            <a:ext cx="3516225" cy="2316200"/>
          </a:xfrm>
          <a:custGeom>
            <a:rect b="b" l="l" r="r" t="t"/>
            <a:pathLst>
              <a:path extrusionOk="0" h="92648" w="140649">
                <a:moveTo>
                  <a:pt x="114247" y="0"/>
                </a:moveTo>
                <a:cubicBezTo>
                  <a:pt x="114134" y="0"/>
                  <a:pt x="114021" y="1"/>
                  <a:pt x="113908" y="3"/>
                </a:cubicBezTo>
                <a:cubicBezTo>
                  <a:pt x="102714" y="191"/>
                  <a:pt x="93027" y="8121"/>
                  <a:pt x="81833" y="8414"/>
                </a:cubicBezTo>
                <a:cubicBezTo>
                  <a:pt x="81607" y="8420"/>
                  <a:pt x="81381" y="8423"/>
                  <a:pt x="81156" y="8423"/>
                </a:cubicBezTo>
                <a:cubicBezTo>
                  <a:pt x="70107" y="8423"/>
                  <a:pt x="59902" y="1137"/>
                  <a:pt x="49019" y="1137"/>
                </a:cubicBezTo>
                <a:cubicBezTo>
                  <a:pt x="48105" y="1137"/>
                  <a:pt x="47187" y="1189"/>
                  <a:pt x="46263" y="1300"/>
                </a:cubicBezTo>
                <a:cubicBezTo>
                  <a:pt x="36282" y="2493"/>
                  <a:pt x="28833" y="10444"/>
                  <a:pt x="24356" y="18730"/>
                </a:cubicBezTo>
                <a:cubicBezTo>
                  <a:pt x="19899" y="27015"/>
                  <a:pt x="15421" y="36347"/>
                  <a:pt x="11111" y="44863"/>
                </a:cubicBezTo>
                <a:cubicBezTo>
                  <a:pt x="1" y="66833"/>
                  <a:pt x="42287" y="69323"/>
                  <a:pt x="51912" y="84492"/>
                </a:cubicBezTo>
                <a:cubicBezTo>
                  <a:pt x="55575" y="90244"/>
                  <a:pt x="60666" y="92647"/>
                  <a:pt x="66565" y="92647"/>
                </a:cubicBezTo>
                <a:cubicBezTo>
                  <a:pt x="87086" y="92647"/>
                  <a:pt x="117387" y="63564"/>
                  <a:pt x="131380" y="45135"/>
                </a:cubicBezTo>
                <a:cubicBezTo>
                  <a:pt x="137636" y="37226"/>
                  <a:pt x="140649" y="26890"/>
                  <a:pt x="137803" y="17516"/>
                </a:cubicBezTo>
                <a:cubicBezTo>
                  <a:pt x="134883" y="7928"/>
                  <a:pt x="125077" y="0"/>
                  <a:pt x="11424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" name="Google Shape;42;p3"/>
          <p:cNvSpPr/>
          <p:nvPr/>
        </p:nvSpPr>
        <p:spPr>
          <a:xfrm flipH="1">
            <a:off x="6352225" y="-781850"/>
            <a:ext cx="3020380" cy="2634662"/>
          </a:xfrm>
          <a:custGeom>
            <a:rect b="b" l="l" r="r" t="t"/>
            <a:pathLst>
              <a:path extrusionOk="0" h="121399" w="139172">
                <a:moveTo>
                  <a:pt x="99956" y="9350"/>
                </a:moveTo>
                <a:lnTo>
                  <a:pt x="99956" y="9350"/>
                </a:lnTo>
                <a:cubicBezTo>
                  <a:pt x="101121" y="10117"/>
                  <a:pt x="102211" y="11013"/>
                  <a:pt x="103204" y="12053"/>
                </a:cubicBezTo>
                <a:cubicBezTo>
                  <a:pt x="108498" y="17535"/>
                  <a:pt x="109607" y="25507"/>
                  <a:pt x="109251" y="32830"/>
                </a:cubicBezTo>
                <a:cubicBezTo>
                  <a:pt x="108854" y="40551"/>
                  <a:pt x="107075" y="48313"/>
                  <a:pt x="104920" y="55720"/>
                </a:cubicBezTo>
                <a:cubicBezTo>
                  <a:pt x="100484" y="70974"/>
                  <a:pt x="93412" y="85306"/>
                  <a:pt x="83996" y="98091"/>
                </a:cubicBezTo>
                <a:cubicBezTo>
                  <a:pt x="79247" y="104514"/>
                  <a:pt x="73995" y="111105"/>
                  <a:pt x="67446" y="115792"/>
                </a:cubicBezTo>
                <a:cubicBezTo>
                  <a:pt x="63525" y="118582"/>
                  <a:pt x="58877" y="120574"/>
                  <a:pt x="54264" y="120574"/>
                </a:cubicBezTo>
                <a:cubicBezTo>
                  <a:pt x="51370" y="120574"/>
                  <a:pt x="48489" y="119790"/>
                  <a:pt x="45811" y="117926"/>
                </a:cubicBezTo>
                <a:cubicBezTo>
                  <a:pt x="38990" y="113156"/>
                  <a:pt x="36772" y="104556"/>
                  <a:pt x="37023" y="96647"/>
                </a:cubicBezTo>
                <a:cubicBezTo>
                  <a:pt x="37295" y="88612"/>
                  <a:pt x="39241" y="80494"/>
                  <a:pt x="41773" y="72899"/>
                </a:cubicBezTo>
                <a:cubicBezTo>
                  <a:pt x="44179" y="65638"/>
                  <a:pt x="47380" y="58671"/>
                  <a:pt x="51293" y="52080"/>
                </a:cubicBezTo>
                <a:cubicBezTo>
                  <a:pt x="59202" y="38730"/>
                  <a:pt x="69978" y="27306"/>
                  <a:pt x="82867" y="18644"/>
                </a:cubicBezTo>
                <a:cubicBezTo>
                  <a:pt x="88282" y="15022"/>
                  <a:pt x="94005" y="11914"/>
                  <a:pt x="99956" y="9350"/>
                </a:cubicBezTo>
                <a:close/>
                <a:moveTo>
                  <a:pt x="138710" y="0"/>
                </a:moveTo>
                <a:cubicBezTo>
                  <a:pt x="138704" y="0"/>
                  <a:pt x="138697" y="0"/>
                  <a:pt x="138691" y="1"/>
                </a:cubicBezTo>
                <a:cubicBezTo>
                  <a:pt x="125347" y="408"/>
                  <a:pt x="112238" y="3309"/>
                  <a:pt x="100012" y="8512"/>
                </a:cubicBezTo>
                <a:lnTo>
                  <a:pt x="100012" y="8512"/>
                </a:lnTo>
                <a:cubicBezTo>
                  <a:pt x="98942" y="7818"/>
                  <a:pt x="97794" y="7216"/>
                  <a:pt x="96572" y="6717"/>
                </a:cubicBezTo>
                <a:cubicBezTo>
                  <a:pt x="92897" y="5214"/>
                  <a:pt x="88936" y="4629"/>
                  <a:pt x="84961" y="4629"/>
                </a:cubicBezTo>
                <a:cubicBezTo>
                  <a:pt x="81966" y="4629"/>
                  <a:pt x="78962" y="4961"/>
                  <a:pt x="76066" y="5483"/>
                </a:cubicBezTo>
                <a:cubicBezTo>
                  <a:pt x="69120" y="6717"/>
                  <a:pt x="62320" y="9144"/>
                  <a:pt x="55938" y="12115"/>
                </a:cubicBezTo>
                <a:cubicBezTo>
                  <a:pt x="43028" y="18142"/>
                  <a:pt x="31520" y="27076"/>
                  <a:pt x="22272" y="37893"/>
                </a:cubicBezTo>
                <a:cubicBezTo>
                  <a:pt x="13149" y="48627"/>
                  <a:pt x="6203" y="61202"/>
                  <a:pt x="2353" y="74761"/>
                </a:cubicBezTo>
                <a:cubicBezTo>
                  <a:pt x="1390" y="78150"/>
                  <a:pt x="616" y="81582"/>
                  <a:pt x="51" y="85055"/>
                </a:cubicBezTo>
                <a:cubicBezTo>
                  <a:pt x="1" y="85345"/>
                  <a:pt x="238" y="85528"/>
                  <a:pt x="454" y="85528"/>
                </a:cubicBezTo>
                <a:cubicBezTo>
                  <a:pt x="596" y="85528"/>
                  <a:pt x="729" y="85448"/>
                  <a:pt x="763" y="85264"/>
                </a:cubicBezTo>
                <a:cubicBezTo>
                  <a:pt x="2980" y="71748"/>
                  <a:pt x="8253" y="58880"/>
                  <a:pt x="15890" y="47539"/>
                </a:cubicBezTo>
                <a:cubicBezTo>
                  <a:pt x="23611" y="36073"/>
                  <a:pt x="33592" y="26302"/>
                  <a:pt x="45225" y="18853"/>
                </a:cubicBezTo>
                <a:cubicBezTo>
                  <a:pt x="51063" y="15108"/>
                  <a:pt x="57319" y="12011"/>
                  <a:pt x="63826" y="9647"/>
                </a:cubicBezTo>
                <a:cubicBezTo>
                  <a:pt x="70354" y="7303"/>
                  <a:pt x="77217" y="5504"/>
                  <a:pt x="84185" y="5399"/>
                </a:cubicBezTo>
                <a:cubicBezTo>
                  <a:pt x="84388" y="5396"/>
                  <a:pt x="84592" y="5394"/>
                  <a:pt x="84797" y="5394"/>
                </a:cubicBezTo>
                <a:cubicBezTo>
                  <a:pt x="89776" y="5394"/>
                  <a:pt x="94921" y="6330"/>
                  <a:pt x="99186" y="8868"/>
                </a:cubicBezTo>
                <a:lnTo>
                  <a:pt x="99186" y="8868"/>
                </a:lnTo>
                <a:cubicBezTo>
                  <a:pt x="96627" y="9982"/>
                  <a:pt x="94107" y="11198"/>
                  <a:pt x="91634" y="12513"/>
                </a:cubicBezTo>
                <a:cubicBezTo>
                  <a:pt x="77510" y="20046"/>
                  <a:pt x="65270" y="30717"/>
                  <a:pt x="55896" y="43689"/>
                </a:cubicBezTo>
                <a:cubicBezTo>
                  <a:pt x="46585" y="56557"/>
                  <a:pt x="40266" y="71329"/>
                  <a:pt x="37400" y="86938"/>
                </a:cubicBezTo>
                <a:cubicBezTo>
                  <a:pt x="35956" y="94952"/>
                  <a:pt x="35266" y="103761"/>
                  <a:pt x="39136" y="111231"/>
                </a:cubicBezTo>
                <a:cubicBezTo>
                  <a:pt x="42180" y="117105"/>
                  <a:pt x="47846" y="121398"/>
                  <a:pt x="54504" y="121398"/>
                </a:cubicBezTo>
                <a:cubicBezTo>
                  <a:pt x="55032" y="121398"/>
                  <a:pt x="55566" y="121371"/>
                  <a:pt x="56105" y="121316"/>
                </a:cubicBezTo>
                <a:cubicBezTo>
                  <a:pt x="63910" y="120542"/>
                  <a:pt x="70564" y="114913"/>
                  <a:pt x="75690" y="109368"/>
                </a:cubicBezTo>
                <a:cubicBezTo>
                  <a:pt x="81214" y="103322"/>
                  <a:pt x="86173" y="96793"/>
                  <a:pt x="90504" y="89826"/>
                </a:cubicBezTo>
                <a:cubicBezTo>
                  <a:pt x="99208" y="75849"/>
                  <a:pt x="105297" y="60407"/>
                  <a:pt x="108456" y="44254"/>
                </a:cubicBezTo>
                <a:cubicBezTo>
                  <a:pt x="109879" y="36889"/>
                  <a:pt x="110904" y="29126"/>
                  <a:pt x="109126" y="21740"/>
                </a:cubicBezTo>
                <a:cubicBezTo>
                  <a:pt x="107856" y="16516"/>
                  <a:pt x="104968" y="12021"/>
                  <a:pt x="100748" y="9013"/>
                </a:cubicBezTo>
                <a:lnTo>
                  <a:pt x="100748" y="9013"/>
                </a:lnTo>
                <a:cubicBezTo>
                  <a:pt x="109070" y="5508"/>
                  <a:pt x="117833" y="3062"/>
                  <a:pt x="126827" y="1758"/>
                </a:cubicBezTo>
                <a:cubicBezTo>
                  <a:pt x="130761" y="1193"/>
                  <a:pt x="134715" y="859"/>
                  <a:pt x="138691" y="733"/>
                </a:cubicBezTo>
                <a:cubicBezTo>
                  <a:pt x="139145" y="733"/>
                  <a:pt x="139171" y="0"/>
                  <a:pt x="138710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3" name="Google Shape;43;p3"/>
          <p:cNvGrpSpPr/>
          <p:nvPr/>
        </p:nvGrpSpPr>
        <p:grpSpPr>
          <a:xfrm flipH="1" rot="10800000">
            <a:off x="399538" y="-78102"/>
            <a:ext cx="1559303" cy="1605678"/>
            <a:chOff x="-57287" y="539498"/>
            <a:chExt cx="1559303" cy="1605678"/>
          </a:xfrm>
        </p:grpSpPr>
        <p:grpSp>
          <p:nvGrpSpPr>
            <p:cNvPr id="44" name="Google Shape;44;p3"/>
            <p:cNvGrpSpPr/>
            <p:nvPr/>
          </p:nvGrpSpPr>
          <p:grpSpPr>
            <a:xfrm rot="10800000">
              <a:off x="59900" y="539498"/>
              <a:ext cx="1442116" cy="1484820"/>
              <a:chOff x="2087975" y="845275"/>
              <a:chExt cx="1296750" cy="1335150"/>
            </a:xfrm>
          </p:grpSpPr>
          <p:sp>
            <p:nvSpPr>
              <p:cNvPr id="45" name="Google Shape;45;p3"/>
              <p:cNvSpPr/>
              <p:nvPr/>
            </p:nvSpPr>
            <p:spPr>
              <a:xfrm>
                <a:off x="2995525" y="1188700"/>
                <a:ext cx="185725" cy="734850"/>
              </a:xfrm>
              <a:custGeom>
                <a:rect b="b" l="l" r="r" t="t"/>
                <a:pathLst>
                  <a:path extrusionOk="0" h="29394" w="7429">
                    <a:moveTo>
                      <a:pt x="3662" y="0"/>
                    </a:moveTo>
                    <a:cubicBezTo>
                      <a:pt x="3641" y="0"/>
                      <a:pt x="3620" y="6"/>
                      <a:pt x="3599" y="16"/>
                    </a:cubicBezTo>
                    <a:cubicBezTo>
                      <a:pt x="3578" y="58"/>
                      <a:pt x="3537" y="79"/>
                      <a:pt x="3537" y="121"/>
                    </a:cubicBezTo>
                    <a:cubicBezTo>
                      <a:pt x="3265" y="748"/>
                      <a:pt x="3034" y="1376"/>
                      <a:pt x="2846" y="2025"/>
                    </a:cubicBezTo>
                    <a:cubicBezTo>
                      <a:pt x="2700" y="2506"/>
                      <a:pt x="2616" y="2966"/>
                      <a:pt x="2532" y="3448"/>
                    </a:cubicBezTo>
                    <a:cubicBezTo>
                      <a:pt x="2511" y="3594"/>
                      <a:pt x="2490" y="3720"/>
                      <a:pt x="2469" y="3845"/>
                    </a:cubicBezTo>
                    <a:cubicBezTo>
                      <a:pt x="2469" y="3929"/>
                      <a:pt x="2449" y="4033"/>
                      <a:pt x="2428" y="4117"/>
                    </a:cubicBezTo>
                    <a:cubicBezTo>
                      <a:pt x="2323" y="4431"/>
                      <a:pt x="2281" y="4766"/>
                      <a:pt x="2177" y="5080"/>
                    </a:cubicBezTo>
                    <a:cubicBezTo>
                      <a:pt x="2114" y="5331"/>
                      <a:pt x="2030" y="5561"/>
                      <a:pt x="1946" y="5791"/>
                    </a:cubicBezTo>
                    <a:lnTo>
                      <a:pt x="1633" y="6712"/>
                    </a:lnTo>
                    <a:cubicBezTo>
                      <a:pt x="1591" y="6795"/>
                      <a:pt x="1570" y="6879"/>
                      <a:pt x="1549" y="6963"/>
                    </a:cubicBezTo>
                    <a:cubicBezTo>
                      <a:pt x="1444" y="7339"/>
                      <a:pt x="1361" y="7716"/>
                      <a:pt x="1235" y="8093"/>
                    </a:cubicBezTo>
                    <a:cubicBezTo>
                      <a:pt x="1151" y="8323"/>
                      <a:pt x="1109" y="8553"/>
                      <a:pt x="1109" y="8783"/>
                    </a:cubicBezTo>
                    <a:cubicBezTo>
                      <a:pt x="1109" y="8888"/>
                      <a:pt x="1089" y="8992"/>
                      <a:pt x="1089" y="9097"/>
                    </a:cubicBezTo>
                    <a:cubicBezTo>
                      <a:pt x="1005" y="9557"/>
                      <a:pt x="963" y="10018"/>
                      <a:pt x="921" y="10478"/>
                    </a:cubicBezTo>
                    <a:cubicBezTo>
                      <a:pt x="900" y="10959"/>
                      <a:pt x="858" y="11378"/>
                      <a:pt x="817" y="11817"/>
                    </a:cubicBezTo>
                    <a:cubicBezTo>
                      <a:pt x="775" y="12403"/>
                      <a:pt x="754" y="12968"/>
                      <a:pt x="733" y="13533"/>
                    </a:cubicBezTo>
                    <a:cubicBezTo>
                      <a:pt x="691" y="14997"/>
                      <a:pt x="649" y="16483"/>
                      <a:pt x="586" y="17969"/>
                    </a:cubicBezTo>
                    <a:cubicBezTo>
                      <a:pt x="545" y="18743"/>
                      <a:pt x="503" y="19496"/>
                      <a:pt x="461" y="20270"/>
                    </a:cubicBezTo>
                    <a:cubicBezTo>
                      <a:pt x="419" y="20940"/>
                      <a:pt x="356" y="21609"/>
                      <a:pt x="293" y="22279"/>
                    </a:cubicBezTo>
                    <a:cubicBezTo>
                      <a:pt x="231" y="23200"/>
                      <a:pt x="168" y="24120"/>
                      <a:pt x="105" y="25020"/>
                    </a:cubicBezTo>
                    <a:cubicBezTo>
                      <a:pt x="84" y="25271"/>
                      <a:pt x="63" y="25564"/>
                      <a:pt x="42" y="25836"/>
                    </a:cubicBezTo>
                    <a:cubicBezTo>
                      <a:pt x="1" y="26631"/>
                      <a:pt x="21" y="27426"/>
                      <a:pt x="126" y="28200"/>
                    </a:cubicBezTo>
                    <a:cubicBezTo>
                      <a:pt x="168" y="28493"/>
                      <a:pt x="189" y="28786"/>
                      <a:pt x="210" y="29079"/>
                    </a:cubicBezTo>
                    <a:cubicBezTo>
                      <a:pt x="210" y="29163"/>
                      <a:pt x="231" y="29246"/>
                      <a:pt x="252" y="29330"/>
                    </a:cubicBezTo>
                    <a:cubicBezTo>
                      <a:pt x="279" y="29371"/>
                      <a:pt x="314" y="29394"/>
                      <a:pt x="353" y="29394"/>
                    </a:cubicBezTo>
                    <a:cubicBezTo>
                      <a:pt x="375" y="29394"/>
                      <a:pt x="397" y="29387"/>
                      <a:pt x="419" y="29372"/>
                    </a:cubicBezTo>
                    <a:cubicBezTo>
                      <a:pt x="482" y="29330"/>
                      <a:pt x="565" y="29267"/>
                      <a:pt x="628" y="29205"/>
                    </a:cubicBezTo>
                    <a:cubicBezTo>
                      <a:pt x="1381" y="28368"/>
                      <a:pt x="2030" y="27426"/>
                      <a:pt x="2553" y="26380"/>
                    </a:cubicBezTo>
                    <a:cubicBezTo>
                      <a:pt x="2993" y="25480"/>
                      <a:pt x="3474" y="24560"/>
                      <a:pt x="3976" y="23660"/>
                    </a:cubicBezTo>
                    <a:cubicBezTo>
                      <a:pt x="4436" y="22823"/>
                      <a:pt x="4855" y="21965"/>
                      <a:pt x="5231" y="21086"/>
                    </a:cubicBezTo>
                    <a:cubicBezTo>
                      <a:pt x="5524" y="20354"/>
                      <a:pt x="5775" y="19601"/>
                      <a:pt x="6026" y="18847"/>
                    </a:cubicBezTo>
                    <a:cubicBezTo>
                      <a:pt x="6340" y="17906"/>
                      <a:pt x="6529" y="16964"/>
                      <a:pt x="6801" y="16044"/>
                    </a:cubicBezTo>
                    <a:cubicBezTo>
                      <a:pt x="6926" y="15500"/>
                      <a:pt x="7031" y="14997"/>
                      <a:pt x="7156" y="14474"/>
                    </a:cubicBezTo>
                    <a:cubicBezTo>
                      <a:pt x="7345" y="13679"/>
                      <a:pt x="7428" y="12863"/>
                      <a:pt x="7428" y="12026"/>
                    </a:cubicBezTo>
                    <a:cubicBezTo>
                      <a:pt x="7428" y="11001"/>
                      <a:pt x="7345" y="9976"/>
                      <a:pt x="7156" y="8971"/>
                    </a:cubicBezTo>
                    <a:cubicBezTo>
                      <a:pt x="6926" y="7570"/>
                      <a:pt x="6550" y="6189"/>
                      <a:pt x="6026" y="4849"/>
                    </a:cubicBezTo>
                    <a:cubicBezTo>
                      <a:pt x="5859" y="4389"/>
                      <a:pt x="5650" y="3950"/>
                      <a:pt x="5441" y="3510"/>
                    </a:cubicBezTo>
                    <a:cubicBezTo>
                      <a:pt x="5043" y="2694"/>
                      <a:pt x="4625" y="1857"/>
                      <a:pt x="4227" y="1041"/>
                    </a:cubicBezTo>
                    <a:cubicBezTo>
                      <a:pt x="4081" y="769"/>
                      <a:pt x="3955" y="476"/>
                      <a:pt x="3850" y="204"/>
                    </a:cubicBezTo>
                    <a:cubicBezTo>
                      <a:pt x="3830" y="142"/>
                      <a:pt x="3767" y="58"/>
                      <a:pt x="3725" y="16"/>
                    </a:cubicBezTo>
                    <a:cubicBezTo>
                      <a:pt x="3704" y="6"/>
                      <a:pt x="3683" y="0"/>
                      <a:pt x="366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" name="Google Shape;46;p3"/>
              <p:cNvSpPr/>
              <p:nvPr/>
            </p:nvSpPr>
            <p:spPr>
              <a:xfrm>
                <a:off x="2762750" y="1349550"/>
                <a:ext cx="208750" cy="830875"/>
              </a:xfrm>
              <a:custGeom>
                <a:rect b="b" l="l" r="r" t="t"/>
                <a:pathLst>
                  <a:path extrusionOk="0" h="33235" w="8350">
                    <a:moveTo>
                      <a:pt x="6926" y="0"/>
                    </a:moveTo>
                    <a:cubicBezTo>
                      <a:pt x="6895" y="0"/>
                      <a:pt x="6863" y="16"/>
                      <a:pt x="6843" y="48"/>
                    </a:cubicBezTo>
                    <a:cubicBezTo>
                      <a:pt x="6759" y="194"/>
                      <a:pt x="6696" y="340"/>
                      <a:pt x="6612" y="487"/>
                    </a:cubicBezTo>
                    <a:cubicBezTo>
                      <a:pt x="5901" y="1763"/>
                      <a:pt x="5294" y="3081"/>
                      <a:pt x="4708" y="4400"/>
                    </a:cubicBezTo>
                    <a:cubicBezTo>
                      <a:pt x="4227" y="5530"/>
                      <a:pt x="3767" y="6659"/>
                      <a:pt x="3244" y="7768"/>
                    </a:cubicBezTo>
                    <a:cubicBezTo>
                      <a:pt x="2595" y="9149"/>
                      <a:pt x="1967" y="10530"/>
                      <a:pt x="1423" y="11932"/>
                    </a:cubicBezTo>
                    <a:cubicBezTo>
                      <a:pt x="984" y="13041"/>
                      <a:pt x="607" y="14150"/>
                      <a:pt x="335" y="15301"/>
                    </a:cubicBezTo>
                    <a:cubicBezTo>
                      <a:pt x="273" y="15552"/>
                      <a:pt x="231" y="15782"/>
                      <a:pt x="189" y="16054"/>
                    </a:cubicBezTo>
                    <a:cubicBezTo>
                      <a:pt x="105" y="16682"/>
                      <a:pt x="63" y="17330"/>
                      <a:pt x="42" y="17979"/>
                    </a:cubicBezTo>
                    <a:cubicBezTo>
                      <a:pt x="1" y="18523"/>
                      <a:pt x="1" y="19088"/>
                      <a:pt x="63" y="19632"/>
                    </a:cubicBezTo>
                    <a:cubicBezTo>
                      <a:pt x="126" y="20553"/>
                      <a:pt x="189" y="21473"/>
                      <a:pt x="252" y="22373"/>
                    </a:cubicBezTo>
                    <a:cubicBezTo>
                      <a:pt x="377" y="23921"/>
                      <a:pt x="461" y="25491"/>
                      <a:pt x="503" y="27060"/>
                    </a:cubicBezTo>
                    <a:lnTo>
                      <a:pt x="503" y="27478"/>
                    </a:lnTo>
                    <a:cubicBezTo>
                      <a:pt x="482" y="28211"/>
                      <a:pt x="461" y="28943"/>
                      <a:pt x="461" y="29675"/>
                    </a:cubicBezTo>
                    <a:cubicBezTo>
                      <a:pt x="461" y="29906"/>
                      <a:pt x="503" y="30157"/>
                      <a:pt x="524" y="30387"/>
                    </a:cubicBezTo>
                    <a:cubicBezTo>
                      <a:pt x="545" y="30868"/>
                      <a:pt x="586" y="31349"/>
                      <a:pt x="670" y="31831"/>
                    </a:cubicBezTo>
                    <a:cubicBezTo>
                      <a:pt x="733" y="32228"/>
                      <a:pt x="796" y="32626"/>
                      <a:pt x="879" y="33002"/>
                    </a:cubicBezTo>
                    <a:cubicBezTo>
                      <a:pt x="900" y="33107"/>
                      <a:pt x="879" y="33211"/>
                      <a:pt x="1026" y="33232"/>
                    </a:cubicBezTo>
                    <a:cubicBezTo>
                      <a:pt x="1035" y="33234"/>
                      <a:pt x="1044" y="33234"/>
                      <a:pt x="1053" y="33234"/>
                    </a:cubicBezTo>
                    <a:cubicBezTo>
                      <a:pt x="1173" y="33234"/>
                      <a:pt x="1176" y="33101"/>
                      <a:pt x="1235" y="33023"/>
                    </a:cubicBezTo>
                    <a:cubicBezTo>
                      <a:pt x="1256" y="32981"/>
                      <a:pt x="1277" y="32939"/>
                      <a:pt x="1298" y="32898"/>
                    </a:cubicBezTo>
                    <a:cubicBezTo>
                      <a:pt x="1779" y="31831"/>
                      <a:pt x="2344" y="30805"/>
                      <a:pt x="2888" y="29759"/>
                    </a:cubicBezTo>
                    <a:cubicBezTo>
                      <a:pt x="3537" y="28566"/>
                      <a:pt x="4143" y="27374"/>
                      <a:pt x="4708" y="26160"/>
                    </a:cubicBezTo>
                    <a:cubicBezTo>
                      <a:pt x="4980" y="25595"/>
                      <a:pt x="5231" y="25009"/>
                      <a:pt x="5441" y="24424"/>
                    </a:cubicBezTo>
                    <a:cubicBezTo>
                      <a:pt x="5650" y="23712"/>
                      <a:pt x="5859" y="23022"/>
                      <a:pt x="6068" y="22331"/>
                    </a:cubicBezTo>
                    <a:cubicBezTo>
                      <a:pt x="6633" y="20469"/>
                      <a:pt x="7094" y="18586"/>
                      <a:pt x="7449" y="16661"/>
                    </a:cubicBezTo>
                    <a:cubicBezTo>
                      <a:pt x="7679" y="15322"/>
                      <a:pt x="7889" y="13962"/>
                      <a:pt x="8014" y="12602"/>
                    </a:cubicBezTo>
                    <a:cubicBezTo>
                      <a:pt x="8119" y="11493"/>
                      <a:pt x="8161" y="10405"/>
                      <a:pt x="8244" y="9296"/>
                    </a:cubicBezTo>
                    <a:cubicBezTo>
                      <a:pt x="8349" y="7978"/>
                      <a:pt x="8349" y="6680"/>
                      <a:pt x="8244" y="5383"/>
                    </a:cubicBezTo>
                    <a:cubicBezTo>
                      <a:pt x="8182" y="4651"/>
                      <a:pt x="8077" y="3897"/>
                      <a:pt x="7993" y="3102"/>
                    </a:cubicBezTo>
                    <a:cubicBezTo>
                      <a:pt x="7868" y="2600"/>
                      <a:pt x="7763" y="2014"/>
                      <a:pt x="7638" y="1449"/>
                    </a:cubicBezTo>
                    <a:cubicBezTo>
                      <a:pt x="7554" y="1156"/>
                      <a:pt x="7449" y="864"/>
                      <a:pt x="7324" y="571"/>
                    </a:cubicBezTo>
                    <a:cubicBezTo>
                      <a:pt x="7261" y="382"/>
                      <a:pt x="7135" y="194"/>
                      <a:pt x="7010" y="48"/>
                    </a:cubicBezTo>
                    <a:cubicBezTo>
                      <a:pt x="6989" y="16"/>
                      <a:pt x="6958" y="0"/>
                      <a:pt x="692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" name="Google Shape;47;p3"/>
              <p:cNvSpPr/>
              <p:nvPr/>
            </p:nvSpPr>
            <p:spPr>
              <a:xfrm>
                <a:off x="3133625" y="1148425"/>
                <a:ext cx="251100" cy="239325"/>
              </a:xfrm>
              <a:custGeom>
                <a:rect b="b" l="l" r="r" t="t"/>
                <a:pathLst>
                  <a:path extrusionOk="0" h="9573" w="10044">
                    <a:moveTo>
                      <a:pt x="538" y="1"/>
                    </a:moveTo>
                    <a:cubicBezTo>
                      <a:pt x="415" y="1"/>
                      <a:pt x="291" y="6"/>
                      <a:pt x="168" y="16"/>
                    </a:cubicBezTo>
                    <a:cubicBezTo>
                      <a:pt x="126" y="37"/>
                      <a:pt x="84" y="37"/>
                      <a:pt x="63" y="58"/>
                    </a:cubicBezTo>
                    <a:cubicBezTo>
                      <a:pt x="21" y="79"/>
                      <a:pt x="0" y="121"/>
                      <a:pt x="0" y="162"/>
                    </a:cubicBezTo>
                    <a:cubicBezTo>
                      <a:pt x="0" y="204"/>
                      <a:pt x="21" y="246"/>
                      <a:pt x="42" y="288"/>
                    </a:cubicBezTo>
                    <a:cubicBezTo>
                      <a:pt x="105" y="414"/>
                      <a:pt x="189" y="539"/>
                      <a:pt x="251" y="665"/>
                    </a:cubicBezTo>
                    <a:cubicBezTo>
                      <a:pt x="419" y="1020"/>
                      <a:pt x="607" y="1355"/>
                      <a:pt x="858" y="1669"/>
                    </a:cubicBezTo>
                    <a:cubicBezTo>
                      <a:pt x="942" y="1753"/>
                      <a:pt x="1005" y="1857"/>
                      <a:pt x="1088" y="1962"/>
                    </a:cubicBezTo>
                    <a:cubicBezTo>
                      <a:pt x="1381" y="2297"/>
                      <a:pt x="1653" y="2611"/>
                      <a:pt x="1925" y="2945"/>
                    </a:cubicBezTo>
                    <a:cubicBezTo>
                      <a:pt x="2135" y="3175"/>
                      <a:pt x="2344" y="3406"/>
                      <a:pt x="2553" y="3657"/>
                    </a:cubicBezTo>
                    <a:cubicBezTo>
                      <a:pt x="2804" y="3929"/>
                      <a:pt x="3034" y="4201"/>
                      <a:pt x="3264" y="4494"/>
                    </a:cubicBezTo>
                    <a:cubicBezTo>
                      <a:pt x="3725" y="5038"/>
                      <a:pt x="4164" y="5582"/>
                      <a:pt x="4624" y="6105"/>
                    </a:cubicBezTo>
                    <a:cubicBezTo>
                      <a:pt x="4792" y="6314"/>
                      <a:pt x="4980" y="6523"/>
                      <a:pt x="5148" y="6712"/>
                    </a:cubicBezTo>
                    <a:cubicBezTo>
                      <a:pt x="5294" y="6879"/>
                      <a:pt x="5461" y="7025"/>
                      <a:pt x="5608" y="7172"/>
                    </a:cubicBezTo>
                    <a:cubicBezTo>
                      <a:pt x="5754" y="7318"/>
                      <a:pt x="5922" y="7486"/>
                      <a:pt x="6089" y="7611"/>
                    </a:cubicBezTo>
                    <a:cubicBezTo>
                      <a:pt x="6131" y="7632"/>
                      <a:pt x="6152" y="7674"/>
                      <a:pt x="6194" y="7716"/>
                    </a:cubicBezTo>
                    <a:cubicBezTo>
                      <a:pt x="6256" y="7800"/>
                      <a:pt x="6361" y="7862"/>
                      <a:pt x="6466" y="7904"/>
                    </a:cubicBezTo>
                    <a:cubicBezTo>
                      <a:pt x="6612" y="7967"/>
                      <a:pt x="6780" y="8072"/>
                      <a:pt x="6926" y="8155"/>
                    </a:cubicBezTo>
                    <a:cubicBezTo>
                      <a:pt x="6968" y="8176"/>
                      <a:pt x="7010" y="8197"/>
                      <a:pt x="7052" y="8218"/>
                    </a:cubicBezTo>
                    <a:cubicBezTo>
                      <a:pt x="7177" y="8260"/>
                      <a:pt x="7345" y="8344"/>
                      <a:pt x="7470" y="8385"/>
                    </a:cubicBezTo>
                    <a:cubicBezTo>
                      <a:pt x="7575" y="8427"/>
                      <a:pt x="7679" y="8469"/>
                      <a:pt x="7784" y="8511"/>
                    </a:cubicBezTo>
                    <a:cubicBezTo>
                      <a:pt x="7909" y="8595"/>
                      <a:pt x="8056" y="8657"/>
                      <a:pt x="8181" y="8741"/>
                    </a:cubicBezTo>
                    <a:cubicBezTo>
                      <a:pt x="8223" y="8741"/>
                      <a:pt x="8265" y="8783"/>
                      <a:pt x="8286" y="8804"/>
                    </a:cubicBezTo>
                    <a:cubicBezTo>
                      <a:pt x="8349" y="8846"/>
                      <a:pt x="8391" y="8888"/>
                      <a:pt x="8433" y="8929"/>
                    </a:cubicBezTo>
                    <a:cubicBezTo>
                      <a:pt x="8621" y="9055"/>
                      <a:pt x="8809" y="9160"/>
                      <a:pt x="9018" y="9264"/>
                    </a:cubicBezTo>
                    <a:cubicBezTo>
                      <a:pt x="9311" y="9390"/>
                      <a:pt x="9604" y="9494"/>
                      <a:pt x="9918" y="9557"/>
                    </a:cubicBezTo>
                    <a:cubicBezTo>
                      <a:pt x="9929" y="9568"/>
                      <a:pt x="9939" y="9573"/>
                      <a:pt x="9949" y="9573"/>
                    </a:cubicBezTo>
                    <a:cubicBezTo>
                      <a:pt x="9960" y="9573"/>
                      <a:pt x="9970" y="9568"/>
                      <a:pt x="9981" y="9557"/>
                    </a:cubicBezTo>
                    <a:cubicBezTo>
                      <a:pt x="10002" y="9557"/>
                      <a:pt x="10023" y="9536"/>
                      <a:pt x="10023" y="9494"/>
                    </a:cubicBezTo>
                    <a:cubicBezTo>
                      <a:pt x="10044" y="9453"/>
                      <a:pt x="10044" y="9411"/>
                      <a:pt x="10023" y="9369"/>
                    </a:cubicBezTo>
                    <a:cubicBezTo>
                      <a:pt x="10002" y="9181"/>
                      <a:pt x="9960" y="9013"/>
                      <a:pt x="9918" y="8846"/>
                    </a:cubicBezTo>
                    <a:cubicBezTo>
                      <a:pt x="9813" y="8323"/>
                      <a:pt x="9730" y="7800"/>
                      <a:pt x="9625" y="7277"/>
                    </a:cubicBezTo>
                    <a:cubicBezTo>
                      <a:pt x="9583" y="6984"/>
                      <a:pt x="9521" y="6712"/>
                      <a:pt x="9458" y="6460"/>
                    </a:cubicBezTo>
                    <a:cubicBezTo>
                      <a:pt x="9249" y="5728"/>
                      <a:pt x="8977" y="5017"/>
                      <a:pt x="8621" y="4347"/>
                    </a:cubicBezTo>
                    <a:cubicBezTo>
                      <a:pt x="8391" y="3887"/>
                      <a:pt x="8119" y="3468"/>
                      <a:pt x="7805" y="3071"/>
                    </a:cubicBezTo>
                    <a:cubicBezTo>
                      <a:pt x="7575" y="2778"/>
                      <a:pt x="7282" y="2527"/>
                      <a:pt x="6968" y="2318"/>
                    </a:cubicBezTo>
                    <a:cubicBezTo>
                      <a:pt x="6780" y="2192"/>
                      <a:pt x="6570" y="2067"/>
                      <a:pt x="6361" y="1941"/>
                    </a:cubicBezTo>
                    <a:cubicBezTo>
                      <a:pt x="5984" y="1732"/>
                      <a:pt x="5629" y="1481"/>
                      <a:pt x="5231" y="1292"/>
                    </a:cubicBezTo>
                    <a:cubicBezTo>
                      <a:pt x="4917" y="1125"/>
                      <a:pt x="4604" y="999"/>
                      <a:pt x="4269" y="853"/>
                    </a:cubicBezTo>
                    <a:cubicBezTo>
                      <a:pt x="3871" y="706"/>
                      <a:pt x="3453" y="602"/>
                      <a:pt x="3034" y="518"/>
                    </a:cubicBezTo>
                    <a:cubicBezTo>
                      <a:pt x="2595" y="434"/>
                      <a:pt x="2155" y="309"/>
                      <a:pt x="1716" y="183"/>
                    </a:cubicBezTo>
                    <a:cubicBezTo>
                      <a:pt x="1332" y="56"/>
                      <a:pt x="937" y="1"/>
                      <a:pt x="53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" name="Google Shape;48;p3"/>
              <p:cNvSpPr/>
              <p:nvPr/>
            </p:nvSpPr>
            <p:spPr>
              <a:xfrm>
                <a:off x="2808250" y="845275"/>
                <a:ext cx="387125" cy="231375"/>
              </a:xfrm>
              <a:custGeom>
                <a:rect b="b" l="l" r="r" t="t"/>
                <a:pathLst>
                  <a:path extrusionOk="0" h="9255" w="15485">
                    <a:moveTo>
                      <a:pt x="1628" y="0"/>
                    </a:moveTo>
                    <a:cubicBezTo>
                      <a:pt x="1150" y="0"/>
                      <a:pt x="675" y="60"/>
                      <a:pt x="210" y="195"/>
                    </a:cubicBezTo>
                    <a:cubicBezTo>
                      <a:pt x="168" y="195"/>
                      <a:pt x="105" y="216"/>
                      <a:pt x="64" y="257"/>
                    </a:cubicBezTo>
                    <a:cubicBezTo>
                      <a:pt x="22" y="278"/>
                      <a:pt x="1" y="341"/>
                      <a:pt x="22" y="383"/>
                    </a:cubicBezTo>
                    <a:cubicBezTo>
                      <a:pt x="43" y="425"/>
                      <a:pt x="85" y="488"/>
                      <a:pt x="105" y="529"/>
                    </a:cubicBezTo>
                    <a:lnTo>
                      <a:pt x="482" y="948"/>
                    </a:lnTo>
                    <a:cubicBezTo>
                      <a:pt x="796" y="1325"/>
                      <a:pt x="1152" y="1680"/>
                      <a:pt x="1528" y="1994"/>
                    </a:cubicBezTo>
                    <a:cubicBezTo>
                      <a:pt x="1675" y="2078"/>
                      <a:pt x="1800" y="2182"/>
                      <a:pt x="1926" y="2287"/>
                    </a:cubicBezTo>
                    <a:cubicBezTo>
                      <a:pt x="2365" y="2622"/>
                      <a:pt x="2826" y="2957"/>
                      <a:pt x="3265" y="3270"/>
                    </a:cubicBezTo>
                    <a:cubicBezTo>
                      <a:pt x="3600" y="3521"/>
                      <a:pt x="3935" y="3731"/>
                      <a:pt x="4269" y="3982"/>
                    </a:cubicBezTo>
                    <a:cubicBezTo>
                      <a:pt x="4646" y="4254"/>
                      <a:pt x="5023" y="4526"/>
                      <a:pt x="5399" y="4819"/>
                    </a:cubicBezTo>
                    <a:cubicBezTo>
                      <a:pt x="6131" y="5363"/>
                      <a:pt x="6843" y="5907"/>
                      <a:pt x="7575" y="6451"/>
                    </a:cubicBezTo>
                    <a:cubicBezTo>
                      <a:pt x="7868" y="6660"/>
                      <a:pt x="8161" y="6848"/>
                      <a:pt x="8454" y="7037"/>
                    </a:cubicBezTo>
                    <a:cubicBezTo>
                      <a:pt x="8684" y="7204"/>
                      <a:pt x="8914" y="7330"/>
                      <a:pt x="9144" y="7476"/>
                    </a:cubicBezTo>
                    <a:cubicBezTo>
                      <a:pt x="9396" y="7623"/>
                      <a:pt x="9626" y="7769"/>
                      <a:pt x="9898" y="7895"/>
                    </a:cubicBezTo>
                    <a:cubicBezTo>
                      <a:pt x="9940" y="7915"/>
                      <a:pt x="10002" y="7936"/>
                      <a:pt x="10065" y="7978"/>
                    </a:cubicBezTo>
                    <a:cubicBezTo>
                      <a:pt x="10170" y="8062"/>
                      <a:pt x="10295" y="8125"/>
                      <a:pt x="10442" y="8146"/>
                    </a:cubicBezTo>
                    <a:cubicBezTo>
                      <a:pt x="10672" y="8187"/>
                      <a:pt x="10902" y="8250"/>
                      <a:pt x="11132" y="8334"/>
                    </a:cubicBezTo>
                    <a:cubicBezTo>
                      <a:pt x="11174" y="8355"/>
                      <a:pt x="11237" y="8355"/>
                      <a:pt x="11300" y="8376"/>
                    </a:cubicBezTo>
                    <a:lnTo>
                      <a:pt x="11865" y="8459"/>
                    </a:lnTo>
                    <a:cubicBezTo>
                      <a:pt x="12011" y="8480"/>
                      <a:pt x="12178" y="8522"/>
                      <a:pt x="12304" y="8543"/>
                    </a:cubicBezTo>
                    <a:cubicBezTo>
                      <a:pt x="12513" y="8606"/>
                      <a:pt x="12701" y="8669"/>
                      <a:pt x="12911" y="8711"/>
                    </a:cubicBezTo>
                    <a:cubicBezTo>
                      <a:pt x="12953" y="8711"/>
                      <a:pt x="13015" y="8731"/>
                      <a:pt x="13057" y="8773"/>
                    </a:cubicBezTo>
                    <a:cubicBezTo>
                      <a:pt x="13120" y="8815"/>
                      <a:pt x="13204" y="8857"/>
                      <a:pt x="13266" y="8878"/>
                    </a:cubicBezTo>
                    <a:cubicBezTo>
                      <a:pt x="13559" y="8983"/>
                      <a:pt x="13831" y="9066"/>
                      <a:pt x="14124" y="9129"/>
                    </a:cubicBezTo>
                    <a:cubicBezTo>
                      <a:pt x="14522" y="9213"/>
                      <a:pt x="14940" y="9255"/>
                      <a:pt x="15359" y="9255"/>
                    </a:cubicBezTo>
                    <a:cubicBezTo>
                      <a:pt x="15380" y="9255"/>
                      <a:pt x="15422" y="9255"/>
                      <a:pt x="15442" y="9234"/>
                    </a:cubicBezTo>
                    <a:cubicBezTo>
                      <a:pt x="15463" y="9213"/>
                      <a:pt x="15484" y="9192"/>
                      <a:pt x="15484" y="9150"/>
                    </a:cubicBezTo>
                    <a:cubicBezTo>
                      <a:pt x="15484" y="9087"/>
                      <a:pt x="15463" y="9045"/>
                      <a:pt x="15442" y="8983"/>
                    </a:cubicBezTo>
                    <a:cubicBezTo>
                      <a:pt x="15338" y="8794"/>
                      <a:pt x="15233" y="8606"/>
                      <a:pt x="15150" y="8397"/>
                    </a:cubicBezTo>
                    <a:cubicBezTo>
                      <a:pt x="14878" y="7811"/>
                      <a:pt x="14606" y="7204"/>
                      <a:pt x="14334" y="6597"/>
                    </a:cubicBezTo>
                    <a:cubicBezTo>
                      <a:pt x="14187" y="6283"/>
                      <a:pt x="14041" y="5970"/>
                      <a:pt x="13873" y="5677"/>
                    </a:cubicBezTo>
                    <a:cubicBezTo>
                      <a:pt x="13392" y="4840"/>
                      <a:pt x="12827" y="4065"/>
                      <a:pt x="12199" y="3354"/>
                    </a:cubicBezTo>
                    <a:cubicBezTo>
                      <a:pt x="11781" y="2873"/>
                      <a:pt x="11300" y="2433"/>
                      <a:pt x="10777" y="2057"/>
                    </a:cubicBezTo>
                    <a:cubicBezTo>
                      <a:pt x="10400" y="1743"/>
                      <a:pt x="9960" y="1492"/>
                      <a:pt x="9500" y="1345"/>
                    </a:cubicBezTo>
                    <a:cubicBezTo>
                      <a:pt x="9207" y="1241"/>
                      <a:pt x="8914" y="1136"/>
                      <a:pt x="8621" y="1032"/>
                    </a:cubicBezTo>
                    <a:cubicBezTo>
                      <a:pt x="8077" y="885"/>
                      <a:pt x="7554" y="655"/>
                      <a:pt x="7010" y="550"/>
                    </a:cubicBezTo>
                    <a:cubicBezTo>
                      <a:pt x="6550" y="446"/>
                      <a:pt x="6111" y="341"/>
                      <a:pt x="5650" y="257"/>
                    </a:cubicBezTo>
                    <a:cubicBezTo>
                      <a:pt x="5106" y="174"/>
                      <a:pt x="4541" y="132"/>
                      <a:pt x="3976" y="132"/>
                    </a:cubicBezTo>
                    <a:cubicBezTo>
                      <a:pt x="3390" y="111"/>
                      <a:pt x="2784" y="90"/>
                      <a:pt x="2198" y="27"/>
                    </a:cubicBezTo>
                    <a:cubicBezTo>
                      <a:pt x="2008" y="9"/>
                      <a:pt x="1818" y="0"/>
                      <a:pt x="162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" name="Google Shape;49;p3"/>
              <p:cNvSpPr/>
              <p:nvPr/>
            </p:nvSpPr>
            <p:spPr>
              <a:xfrm>
                <a:off x="2454650" y="1032825"/>
                <a:ext cx="671675" cy="162625"/>
              </a:xfrm>
              <a:custGeom>
                <a:rect b="b" l="l" r="r" t="t"/>
                <a:pathLst>
                  <a:path extrusionOk="0" h="6505" w="26867">
                    <a:moveTo>
                      <a:pt x="14467" y="0"/>
                    </a:moveTo>
                    <a:cubicBezTo>
                      <a:pt x="14282" y="0"/>
                      <a:pt x="14098" y="5"/>
                      <a:pt x="13915" y="16"/>
                    </a:cubicBezTo>
                    <a:cubicBezTo>
                      <a:pt x="13454" y="58"/>
                      <a:pt x="12994" y="100"/>
                      <a:pt x="12492" y="121"/>
                    </a:cubicBezTo>
                    <a:cubicBezTo>
                      <a:pt x="11676" y="225"/>
                      <a:pt x="10818" y="225"/>
                      <a:pt x="9918" y="309"/>
                    </a:cubicBezTo>
                    <a:cubicBezTo>
                      <a:pt x="9228" y="393"/>
                      <a:pt x="8558" y="497"/>
                      <a:pt x="7868" y="602"/>
                    </a:cubicBezTo>
                    <a:cubicBezTo>
                      <a:pt x="7052" y="748"/>
                      <a:pt x="6257" y="957"/>
                      <a:pt x="5462" y="1188"/>
                    </a:cubicBezTo>
                    <a:cubicBezTo>
                      <a:pt x="4604" y="1439"/>
                      <a:pt x="3767" y="1669"/>
                      <a:pt x="2909" y="1836"/>
                    </a:cubicBezTo>
                    <a:cubicBezTo>
                      <a:pt x="1967" y="2025"/>
                      <a:pt x="1068" y="2359"/>
                      <a:pt x="210" y="2820"/>
                    </a:cubicBezTo>
                    <a:cubicBezTo>
                      <a:pt x="147" y="2841"/>
                      <a:pt x="84" y="2882"/>
                      <a:pt x="42" y="2945"/>
                    </a:cubicBezTo>
                    <a:cubicBezTo>
                      <a:pt x="1" y="2987"/>
                      <a:pt x="1" y="3050"/>
                      <a:pt x="63" y="3092"/>
                    </a:cubicBezTo>
                    <a:cubicBezTo>
                      <a:pt x="126" y="3134"/>
                      <a:pt x="189" y="3175"/>
                      <a:pt x="252" y="3196"/>
                    </a:cubicBezTo>
                    <a:lnTo>
                      <a:pt x="1005" y="3510"/>
                    </a:lnTo>
                    <a:cubicBezTo>
                      <a:pt x="1654" y="3803"/>
                      <a:pt x="2344" y="4012"/>
                      <a:pt x="3034" y="4180"/>
                    </a:cubicBezTo>
                    <a:cubicBezTo>
                      <a:pt x="3286" y="4222"/>
                      <a:pt x="3516" y="4284"/>
                      <a:pt x="3767" y="4326"/>
                    </a:cubicBezTo>
                    <a:cubicBezTo>
                      <a:pt x="4562" y="4494"/>
                      <a:pt x="5357" y="4640"/>
                      <a:pt x="6173" y="4786"/>
                    </a:cubicBezTo>
                    <a:cubicBezTo>
                      <a:pt x="6780" y="4891"/>
                      <a:pt x="7366" y="4975"/>
                      <a:pt x="7972" y="5079"/>
                    </a:cubicBezTo>
                    <a:cubicBezTo>
                      <a:pt x="8663" y="5205"/>
                      <a:pt x="9353" y="5330"/>
                      <a:pt x="10044" y="5456"/>
                    </a:cubicBezTo>
                    <a:cubicBezTo>
                      <a:pt x="11362" y="5686"/>
                      <a:pt x="12701" y="5916"/>
                      <a:pt x="14019" y="6126"/>
                    </a:cubicBezTo>
                    <a:cubicBezTo>
                      <a:pt x="14542" y="6209"/>
                      <a:pt x="15066" y="6272"/>
                      <a:pt x="15589" y="6314"/>
                    </a:cubicBezTo>
                    <a:cubicBezTo>
                      <a:pt x="16007" y="6377"/>
                      <a:pt x="16426" y="6398"/>
                      <a:pt x="16823" y="6419"/>
                    </a:cubicBezTo>
                    <a:cubicBezTo>
                      <a:pt x="17153" y="6466"/>
                      <a:pt x="17482" y="6489"/>
                      <a:pt x="17812" y="6489"/>
                    </a:cubicBezTo>
                    <a:cubicBezTo>
                      <a:pt x="17922" y="6489"/>
                      <a:pt x="18031" y="6487"/>
                      <a:pt x="18141" y="6481"/>
                    </a:cubicBezTo>
                    <a:lnTo>
                      <a:pt x="18413" y="6481"/>
                    </a:lnTo>
                    <a:cubicBezTo>
                      <a:pt x="18501" y="6497"/>
                      <a:pt x="18586" y="6504"/>
                      <a:pt x="18669" y="6504"/>
                    </a:cubicBezTo>
                    <a:cubicBezTo>
                      <a:pt x="18803" y="6504"/>
                      <a:pt x="18933" y="6486"/>
                      <a:pt x="19062" y="6460"/>
                    </a:cubicBezTo>
                    <a:cubicBezTo>
                      <a:pt x="19418" y="6398"/>
                      <a:pt x="19794" y="6356"/>
                      <a:pt x="20150" y="6314"/>
                    </a:cubicBezTo>
                    <a:cubicBezTo>
                      <a:pt x="20234" y="6314"/>
                      <a:pt x="20317" y="6293"/>
                      <a:pt x="20401" y="6272"/>
                    </a:cubicBezTo>
                    <a:cubicBezTo>
                      <a:pt x="20694" y="6209"/>
                      <a:pt x="20987" y="6126"/>
                      <a:pt x="21280" y="6063"/>
                    </a:cubicBezTo>
                    <a:cubicBezTo>
                      <a:pt x="21510" y="6021"/>
                      <a:pt x="21740" y="5958"/>
                      <a:pt x="21949" y="5937"/>
                    </a:cubicBezTo>
                    <a:cubicBezTo>
                      <a:pt x="22263" y="5875"/>
                      <a:pt x="22577" y="5854"/>
                      <a:pt x="22891" y="5791"/>
                    </a:cubicBezTo>
                    <a:cubicBezTo>
                      <a:pt x="22933" y="5780"/>
                      <a:pt x="22975" y="5775"/>
                      <a:pt x="23019" y="5775"/>
                    </a:cubicBezTo>
                    <a:cubicBezTo>
                      <a:pt x="23064" y="5775"/>
                      <a:pt x="23111" y="5780"/>
                      <a:pt x="23163" y="5791"/>
                    </a:cubicBezTo>
                    <a:lnTo>
                      <a:pt x="23519" y="5791"/>
                    </a:lnTo>
                    <a:cubicBezTo>
                      <a:pt x="23979" y="5749"/>
                      <a:pt x="24439" y="5686"/>
                      <a:pt x="24879" y="5603"/>
                    </a:cubicBezTo>
                    <a:cubicBezTo>
                      <a:pt x="25506" y="5477"/>
                      <a:pt x="26113" y="5289"/>
                      <a:pt x="26720" y="5079"/>
                    </a:cubicBezTo>
                    <a:cubicBezTo>
                      <a:pt x="26762" y="5058"/>
                      <a:pt x="26783" y="5038"/>
                      <a:pt x="26825" y="5017"/>
                    </a:cubicBezTo>
                    <a:cubicBezTo>
                      <a:pt x="26845" y="4996"/>
                      <a:pt x="26866" y="4954"/>
                      <a:pt x="26845" y="4912"/>
                    </a:cubicBezTo>
                    <a:cubicBezTo>
                      <a:pt x="26804" y="4849"/>
                      <a:pt x="26741" y="4786"/>
                      <a:pt x="26678" y="4766"/>
                    </a:cubicBezTo>
                    <a:cubicBezTo>
                      <a:pt x="26427" y="4619"/>
                      <a:pt x="26176" y="4494"/>
                      <a:pt x="25925" y="4347"/>
                    </a:cubicBezTo>
                    <a:lnTo>
                      <a:pt x="23728" y="2966"/>
                    </a:lnTo>
                    <a:cubicBezTo>
                      <a:pt x="23330" y="2715"/>
                      <a:pt x="22933" y="2485"/>
                      <a:pt x="22535" y="2276"/>
                    </a:cubicBezTo>
                    <a:cubicBezTo>
                      <a:pt x="21343" y="1669"/>
                      <a:pt x="20129" y="1167"/>
                      <a:pt x="18853" y="769"/>
                    </a:cubicBezTo>
                    <a:cubicBezTo>
                      <a:pt x="17953" y="497"/>
                      <a:pt x="17053" y="288"/>
                      <a:pt x="16133" y="141"/>
                    </a:cubicBezTo>
                    <a:cubicBezTo>
                      <a:pt x="15583" y="47"/>
                      <a:pt x="15022" y="0"/>
                      <a:pt x="1446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" name="Google Shape;50;p3"/>
              <p:cNvSpPr/>
              <p:nvPr/>
            </p:nvSpPr>
            <p:spPr>
              <a:xfrm>
                <a:off x="2144975" y="1227575"/>
                <a:ext cx="891375" cy="286925"/>
              </a:xfrm>
              <a:custGeom>
                <a:rect b="b" l="l" r="r" t="t"/>
                <a:pathLst>
                  <a:path extrusionOk="0" h="11477" w="35655">
                    <a:moveTo>
                      <a:pt x="33131" y="0"/>
                    </a:moveTo>
                    <a:cubicBezTo>
                      <a:pt x="32683" y="0"/>
                      <a:pt x="32251" y="9"/>
                      <a:pt x="31846" y="9"/>
                    </a:cubicBezTo>
                    <a:cubicBezTo>
                      <a:pt x="30947" y="72"/>
                      <a:pt x="30089" y="114"/>
                      <a:pt x="29273" y="219"/>
                    </a:cubicBezTo>
                    <a:cubicBezTo>
                      <a:pt x="27829" y="386"/>
                      <a:pt x="26385" y="637"/>
                      <a:pt x="24963" y="972"/>
                    </a:cubicBezTo>
                    <a:cubicBezTo>
                      <a:pt x="23770" y="1223"/>
                      <a:pt x="22577" y="1453"/>
                      <a:pt x="21385" y="1704"/>
                    </a:cubicBezTo>
                    <a:cubicBezTo>
                      <a:pt x="19920" y="2018"/>
                      <a:pt x="18497" y="2416"/>
                      <a:pt x="17074" y="2771"/>
                    </a:cubicBezTo>
                    <a:cubicBezTo>
                      <a:pt x="15066" y="3294"/>
                      <a:pt x="13120" y="4006"/>
                      <a:pt x="11174" y="4655"/>
                    </a:cubicBezTo>
                    <a:cubicBezTo>
                      <a:pt x="10442" y="4885"/>
                      <a:pt x="9730" y="5136"/>
                      <a:pt x="9019" y="5366"/>
                    </a:cubicBezTo>
                    <a:cubicBezTo>
                      <a:pt x="8412" y="5596"/>
                      <a:pt x="7805" y="5847"/>
                      <a:pt x="7240" y="6161"/>
                    </a:cubicBezTo>
                    <a:cubicBezTo>
                      <a:pt x="6006" y="6768"/>
                      <a:pt x="4792" y="7396"/>
                      <a:pt x="3579" y="8023"/>
                    </a:cubicBezTo>
                    <a:cubicBezTo>
                      <a:pt x="2533" y="8588"/>
                      <a:pt x="1465" y="9090"/>
                      <a:pt x="356" y="9551"/>
                    </a:cubicBezTo>
                    <a:cubicBezTo>
                      <a:pt x="315" y="9551"/>
                      <a:pt x="273" y="9572"/>
                      <a:pt x="231" y="9592"/>
                    </a:cubicBezTo>
                    <a:cubicBezTo>
                      <a:pt x="147" y="9655"/>
                      <a:pt x="1" y="9634"/>
                      <a:pt x="22" y="9802"/>
                    </a:cubicBezTo>
                    <a:cubicBezTo>
                      <a:pt x="43" y="9969"/>
                      <a:pt x="168" y="9948"/>
                      <a:pt x="273" y="9990"/>
                    </a:cubicBezTo>
                    <a:cubicBezTo>
                      <a:pt x="691" y="10116"/>
                      <a:pt x="1131" y="10220"/>
                      <a:pt x="1549" y="10346"/>
                    </a:cubicBezTo>
                    <a:cubicBezTo>
                      <a:pt x="2051" y="10492"/>
                      <a:pt x="2574" y="10576"/>
                      <a:pt x="3097" y="10639"/>
                    </a:cubicBezTo>
                    <a:cubicBezTo>
                      <a:pt x="3369" y="10660"/>
                      <a:pt x="3621" y="10743"/>
                      <a:pt x="3893" y="10764"/>
                    </a:cubicBezTo>
                    <a:cubicBezTo>
                      <a:pt x="4667" y="10806"/>
                      <a:pt x="5462" y="10827"/>
                      <a:pt x="6278" y="10848"/>
                    </a:cubicBezTo>
                    <a:lnTo>
                      <a:pt x="6717" y="10869"/>
                    </a:lnTo>
                    <a:cubicBezTo>
                      <a:pt x="8412" y="10994"/>
                      <a:pt x="10128" y="11120"/>
                      <a:pt x="11844" y="11245"/>
                    </a:cubicBezTo>
                    <a:cubicBezTo>
                      <a:pt x="12869" y="11329"/>
                      <a:pt x="13873" y="11392"/>
                      <a:pt x="14898" y="11455"/>
                    </a:cubicBezTo>
                    <a:cubicBezTo>
                      <a:pt x="15121" y="11470"/>
                      <a:pt x="15340" y="11476"/>
                      <a:pt x="15559" y="11476"/>
                    </a:cubicBezTo>
                    <a:cubicBezTo>
                      <a:pt x="15959" y="11476"/>
                      <a:pt x="16355" y="11453"/>
                      <a:pt x="16761" y="11413"/>
                    </a:cubicBezTo>
                    <a:cubicBezTo>
                      <a:pt x="17472" y="11371"/>
                      <a:pt x="18183" y="11266"/>
                      <a:pt x="18895" y="11120"/>
                    </a:cubicBezTo>
                    <a:cubicBezTo>
                      <a:pt x="19146" y="11057"/>
                      <a:pt x="19439" y="10994"/>
                      <a:pt x="19711" y="10911"/>
                    </a:cubicBezTo>
                    <a:cubicBezTo>
                      <a:pt x="20966" y="10471"/>
                      <a:pt x="22180" y="9948"/>
                      <a:pt x="23351" y="9300"/>
                    </a:cubicBezTo>
                    <a:cubicBezTo>
                      <a:pt x="24858" y="8463"/>
                      <a:pt x="26302" y="7542"/>
                      <a:pt x="27725" y="6559"/>
                    </a:cubicBezTo>
                    <a:cubicBezTo>
                      <a:pt x="28875" y="5743"/>
                      <a:pt x="30047" y="4989"/>
                      <a:pt x="31198" y="4152"/>
                    </a:cubicBezTo>
                    <a:cubicBezTo>
                      <a:pt x="32579" y="3169"/>
                      <a:pt x="33897" y="2102"/>
                      <a:pt x="35152" y="972"/>
                    </a:cubicBezTo>
                    <a:cubicBezTo>
                      <a:pt x="35299" y="826"/>
                      <a:pt x="35445" y="700"/>
                      <a:pt x="35592" y="574"/>
                    </a:cubicBezTo>
                    <a:cubicBezTo>
                      <a:pt x="35655" y="512"/>
                      <a:pt x="35634" y="407"/>
                      <a:pt x="35550" y="365"/>
                    </a:cubicBezTo>
                    <a:cubicBezTo>
                      <a:pt x="35341" y="240"/>
                      <a:pt x="35111" y="177"/>
                      <a:pt x="34880" y="135"/>
                    </a:cubicBezTo>
                    <a:cubicBezTo>
                      <a:pt x="34525" y="72"/>
                      <a:pt x="34169" y="30"/>
                      <a:pt x="33813" y="9"/>
                    </a:cubicBezTo>
                    <a:cubicBezTo>
                      <a:pt x="33583" y="3"/>
                      <a:pt x="33355" y="0"/>
                      <a:pt x="3313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1" name="Google Shape;51;p3"/>
              <p:cNvSpPr/>
              <p:nvPr/>
            </p:nvSpPr>
            <p:spPr>
              <a:xfrm>
                <a:off x="2087975" y="1475525"/>
                <a:ext cx="702000" cy="541150"/>
              </a:xfrm>
              <a:custGeom>
                <a:rect b="b" l="l" r="r" t="t"/>
                <a:pathLst>
                  <a:path extrusionOk="0" h="21646" w="28080">
                    <a:moveTo>
                      <a:pt x="27899" y="1"/>
                    </a:moveTo>
                    <a:cubicBezTo>
                      <a:pt x="27856" y="1"/>
                      <a:pt x="27816" y="15"/>
                      <a:pt x="27787" y="30"/>
                    </a:cubicBezTo>
                    <a:cubicBezTo>
                      <a:pt x="27012" y="260"/>
                      <a:pt x="26238" y="574"/>
                      <a:pt x="25506" y="930"/>
                    </a:cubicBezTo>
                    <a:cubicBezTo>
                      <a:pt x="24962" y="1202"/>
                      <a:pt x="24460" y="1495"/>
                      <a:pt x="23958" y="1830"/>
                    </a:cubicBezTo>
                    <a:cubicBezTo>
                      <a:pt x="23832" y="1913"/>
                      <a:pt x="23707" y="2018"/>
                      <a:pt x="23581" y="2123"/>
                    </a:cubicBezTo>
                    <a:cubicBezTo>
                      <a:pt x="23497" y="2185"/>
                      <a:pt x="23414" y="2248"/>
                      <a:pt x="23330" y="2311"/>
                    </a:cubicBezTo>
                    <a:cubicBezTo>
                      <a:pt x="22932" y="2457"/>
                      <a:pt x="22618" y="2687"/>
                      <a:pt x="22242" y="2876"/>
                    </a:cubicBezTo>
                    <a:cubicBezTo>
                      <a:pt x="21991" y="3001"/>
                      <a:pt x="21698" y="3127"/>
                      <a:pt x="21426" y="3232"/>
                    </a:cubicBezTo>
                    <a:cubicBezTo>
                      <a:pt x="21070" y="3378"/>
                      <a:pt x="20714" y="3524"/>
                      <a:pt x="20359" y="3671"/>
                    </a:cubicBezTo>
                    <a:cubicBezTo>
                      <a:pt x="20254" y="3713"/>
                      <a:pt x="20150" y="3755"/>
                      <a:pt x="20045" y="3817"/>
                    </a:cubicBezTo>
                    <a:cubicBezTo>
                      <a:pt x="19647" y="4027"/>
                      <a:pt x="19250" y="4278"/>
                      <a:pt x="18810" y="4445"/>
                    </a:cubicBezTo>
                    <a:cubicBezTo>
                      <a:pt x="18538" y="4550"/>
                      <a:pt x="18308" y="4717"/>
                      <a:pt x="18099" y="4905"/>
                    </a:cubicBezTo>
                    <a:cubicBezTo>
                      <a:pt x="18015" y="4989"/>
                      <a:pt x="17911" y="5052"/>
                      <a:pt x="17806" y="5115"/>
                    </a:cubicBezTo>
                    <a:cubicBezTo>
                      <a:pt x="17346" y="5449"/>
                      <a:pt x="16906" y="5784"/>
                      <a:pt x="16488" y="6161"/>
                    </a:cubicBezTo>
                    <a:cubicBezTo>
                      <a:pt x="16069" y="6496"/>
                      <a:pt x="15651" y="6830"/>
                      <a:pt x="15253" y="7165"/>
                    </a:cubicBezTo>
                    <a:cubicBezTo>
                      <a:pt x="14730" y="7625"/>
                      <a:pt x="14207" y="8065"/>
                      <a:pt x="13726" y="8525"/>
                    </a:cubicBezTo>
                    <a:cubicBezTo>
                      <a:pt x="12429" y="9718"/>
                      <a:pt x="11152" y="10931"/>
                      <a:pt x="9834" y="12103"/>
                    </a:cubicBezTo>
                    <a:cubicBezTo>
                      <a:pt x="9165" y="12710"/>
                      <a:pt x="8474" y="13317"/>
                      <a:pt x="7784" y="13903"/>
                    </a:cubicBezTo>
                    <a:cubicBezTo>
                      <a:pt x="7177" y="14426"/>
                      <a:pt x="6570" y="14907"/>
                      <a:pt x="5963" y="15409"/>
                    </a:cubicBezTo>
                    <a:cubicBezTo>
                      <a:pt x="5147" y="16100"/>
                      <a:pt x="4331" y="16790"/>
                      <a:pt x="3494" y="17480"/>
                    </a:cubicBezTo>
                    <a:cubicBezTo>
                      <a:pt x="3264" y="17669"/>
                      <a:pt x="3034" y="17899"/>
                      <a:pt x="2783" y="18087"/>
                    </a:cubicBezTo>
                    <a:cubicBezTo>
                      <a:pt x="2072" y="18715"/>
                      <a:pt x="1423" y="19426"/>
                      <a:pt x="858" y="20180"/>
                    </a:cubicBezTo>
                    <a:cubicBezTo>
                      <a:pt x="649" y="20452"/>
                      <a:pt x="419" y="20724"/>
                      <a:pt x="188" y="20996"/>
                    </a:cubicBezTo>
                    <a:cubicBezTo>
                      <a:pt x="126" y="21079"/>
                      <a:pt x="63" y="21163"/>
                      <a:pt x="21" y="21247"/>
                    </a:cubicBezTo>
                    <a:cubicBezTo>
                      <a:pt x="0" y="21351"/>
                      <a:pt x="42" y="21435"/>
                      <a:pt x="126" y="21477"/>
                    </a:cubicBezTo>
                    <a:cubicBezTo>
                      <a:pt x="209" y="21519"/>
                      <a:pt x="314" y="21540"/>
                      <a:pt x="419" y="21561"/>
                    </a:cubicBezTo>
                    <a:cubicBezTo>
                      <a:pt x="864" y="21618"/>
                      <a:pt x="1314" y="21646"/>
                      <a:pt x="1765" y="21646"/>
                    </a:cubicBezTo>
                    <a:cubicBezTo>
                      <a:pt x="2627" y="21646"/>
                      <a:pt x="3493" y="21544"/>
                      <a:pt x="4331" y="21351"/>
                    </a:cubicBezTo>
                    <a:cubicBezTo>
                      <a:pt x="5461" y="21079"/>
                      <a:pt x="6633" y="20870"/>
                      <a:pt x="7805" y="20661"/>
                    </a:cubicBezTo>
                    <a:cubicBezTo>
                      <a:pt x="8914" y="20473"/>
                      <a:pt x="10002" y="20221"/>
                      <a:pt x="11069" y="19866"/>
                    </a:cubicBezTo>
                    <a:cubicBezTo>
                      <a:pt x="11947" y="19573"/>
                      <a:pt x="12805" y="19238"/>
                      <a:pt x="13663" y="18861"/>
                    </a:cubicBezTo>
                    <a:cubicBezTo>
                      <a:pt x="14730" y="18401"/>
                      <a:pt x="15693" y="17815"/>
                      <a:pt x="16718" y="17334"/>
                    </a:cubicBezTo>
                    <a:cubicBezTo>
                      <a:pt x="17304" y="17020"/>
                      <a:pt x="17848" y="16706"/>
                      <a:pt x="18392" y="16413"/>
                    </a:cubicBezTo>
                    <a:cubicBezTo>
                      <a:pt x="19271" y="15911"/>
                      <a:pt x="20066" y="15304"/>
                      <a:pt x="20756" y="14593"/>
                    </a:cubicBezTo>
                    <a:cubicBezTo>
                      <a:pt x="21656" y="13693"/>
                      <a:pt x="22493" y="12710"/>
                      <a:pt x="23225" y="11664"/>
                    </a:cubicBezTo>
                    <a:cubicBezTo>
                      <a:pt x="24271" y="10157"/>
                      <a:pt x="25150" y="8546"/>
                      <a:pt x="25883" y="6851"/>
                    </a:cubicBezTo>
                    <a:cubicBezTo>
                      <a:pt x="26134" y="6265"/>
                      <a:pt x="26343" y="5659"/>
                      <a:pt x="26531" y="5031"/>
                    </a:cubicBezTo>
                    <a:cubicBezTo>
                      <a:pt x="26908" y="3880"/>
                      <a:pt x="27264" y="2729"/>
                      <a:pt x="27619" y="1558"/>
                    </a:cubicBezTo>
                    <a:cubicBezTo>
                      <a:pt x="27745" y="1181"/>
                      <a:pt x="27891" y="804"/>
                      <a:pt x="28017" y="428"/>
                    </a:cubicBezTo>
                    <a:cubicBezTo>
                      <a:pt x="28059" y="323"/>
                      <a:pt x="28080" y="219"/>
                      <a:pt x="28059" y="114"/>
                    </a:cubicBezTo>
                    <a:cubicBezTo>
                      <a:pt x="28038" y="72"/>
                      <a:pt x="27996" y="9"/>
                      <a:pt x="27954" y="9"/>
                    </a:cubicBezTo>
                    <a:cubicBezTo>
                      <a:pt x="27936" y="3"/>
                      <a:pt x="27917" y="1"/>
                      <a:pt x="2789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52" name="Google Shape;52;p3"/>
            <p:cNvSpPr/>
            <p:nvPr/>
          </p:nvSpPr>
          <p:spPr>
            <a:xfrm rot="10800000">
              <a:off x="-57287" y="1223217"/>
              <a:ext cx="863240" cy="921959"/>
            </a:xfrm>
            <a:custGeom>
              <a:rect b="b" l="l" r="r" t="t"/>
              <a:pathLst>
                <a:path extrusionOk="0" h="33161" w="31049">
                  <a:moveTo>
                    <a:pt x="30413" y="0"/>
                  </a:moveTo>
                  <a:cubicBezTo>
                    <a:pt x="30326" y="0"/>
                    <a:pt x="30233" y="26"/>
                    <a:pt x="30140" y="85"/>
                  </a:cubicBezTo>
                  <a:lnTo>
                    <a:pt x="30119" y="85"/>
                  </a:lnTo>
                  <a:lnTo>
                    <a:pt x="29826" y="336"/>
                  </a:lnTo>
                  <a:cubicBezTo>
                    <a:pt x="29721" y="482"/>
                    <a:pt x="29596" y="608"/>
                    <a:pt x="29491" y="734"/>
                  </a:cubicBezTo>
                  <a:cubicBezTo>
                    <a:pt x="28633" y="1759"/>
                    <a:pt x="27775" y="2763"/>
                    <a:pt x="26896" y="3767"/>
                  </a:cubicBezTo>
                  <a:cubicBezTo>
                    <a:pt x="26039" y="4793"/>
                    <a:pt x="25181" y="5797"/>
                    <a:pt x="24302" y="6780"/>
                  </a:cubicBezTo>
                  <a:cubicBezTo>
                    <a:pt x="23046" y="8245"/>
                    <a:pt x="21770" y="9668"/>
                    <a:pt x="20473" y="11070"/>
                  </a:cubicBezTo>
                  <a:cubicBezTo>
                    <a:pt x="19573" y="12074"/>
                    <a:pt x="18653" y="13078"/>
                    <a:pt x="17711" y="14041"/>
                  </a:cubicBezTo>
                  <a:cubicBezTo>
                    <a:pt x="16163" y="15610"/>
                    <a:pt x="14677" y="17263"/>
                    <a:pt x="13129" y="18832"/>
                  </a:cubicBezTo>
                  <a:cubicBezTo>
                    <a:pt x="12124" y="19858"/>
                    <a:pt x="11225" y="20967"/>
                    <a:pt x="10262" y="22013"/>
                  </a:cubicBezTo>
                  <a:cubicBezTo>
                    <a:pt x="7772" y="24691"/>
                    <a:pt x="5199" y="27265"/>
                    <a:pt x="2562" y="29713"/>
                  </a:cubicBezTo>
                  <a:cubicBezTo>
                    <a:pt x="2144" y="30110"/>
                    <a:pt x="1725" y="30508"/>
                    <a:pt x="1307" y="30905"/>
                  </a:cubicBezTo>
                  <a:cubicBezTo>
                    <a:pt x="972" y="31387"/>
                    <a:pt x="658" y="31889"/>
                    <a:pt x="323" y="32412"/>
                  </a:cubicBezTo>
                  <a:cubicBezTo>
                    <a:pt x="219" y="32579"/>
                    <a:pt x="135" y="32768"/>
                    <a:pt x="51" y="32956"/>
                  </a:cubicBezTo>
                  <a:cubicBezTo>
                    <a:pt x="0" y="33058"/>
                    <a:pt x="88" y="33161"/>
                    <a:pt x="191" y="33161"/>
                  </a:cubicBezTo>
                  <a:cubicBezTo>
                    <a:pt x="214" y="33161"/>
                    <a:pt x="238" y="33156"/>
                    <a:pt x="261" y="33144"/>
                  </a:cubicBezTo>
                  <a:cubicBezTo>
                    <a:pt x="491" y="33040"/>
                    <a:pt x="700" y="32935"/>
                    <a:pt x="909" y="32809"/>
                  </a:cubicBezTo>
                  <a:lnTo>
                    <a:pt x="1579" y="32391"/>
                  </a:lnTo>
                  <a:cubicBezTo>
                    <a:pt x="2353" y="31721"/>
                    <a:pt x="3085" y="31052"/>
                    <a:pt x="3860" y="30382"/>
                  </a:cubicBezTo>
                  <a:cubicBezTo>
                    <a:pt x="4738" y="29650"/>
                    <a:pt x="5513" y="28792"/>
                    <a:pt x="6349" y="27997"/>
                  </a:cubicBezTo>
                  <a:cubicBezTo>
                    <a:pt x="7856" y="26574"/>
                    <a:pt x="9195" y="24963"/>
                    <a:pt x="10660" y="23457"/>
                  </a:cubicBezTo>
                  <a:cubicBezTo>
                    <a:pt x="11664" y="22431"/>
                    <a:pt x="12647" y="21364"/>
                    <a:pt x="13631" y="20318"/>
                  </a:cubicBezTo>
                  <a:cubicBezTo>
                    <a:pt x="15765" y="17891"/>
                    <a:pt x="18004" y="15568"/>
                    <a:pt x="20180" y="13183"/>
                  </a:cubicBezTo>
                  <a:lnTo>
                    <a:pt x="20536" y="12827"/>
                  </a:lnTo>
                  <a:cubicBezTo>
                    <a:pt x="21645" y="11739"/>
                    <a:pt x="22628" y="10484"/>
                    <a:pt x="23695" y="9333"/>
                  </a:cubicBezTo>
                  <a:cubicBezTo>
                    <a:pt x="24679" y="8287"/>
                    <a:pt x="25557" y="7094"/>
                    <a:pt x="26541" y="6006"/>
                  </a:cubicBezTo>
                  <a:cubicBezTo>
                    <a:pt x="27503" y="4918"/>
                    <a:pt x="28361" y="3788"/>
                    <a:pt x="29261" y="2679"/>
                  </a:cubicBezTo>
                  <a:cubicBezTo>
                    <a:pt x="29763" y="2094"/>
                    <a:pt x="30244" y="1487"/>
                    <a:pt x="30725" y="880"/>
                  </a:cubicBezTo>
                  <a:cubicBezTo>
                    <a:pt x="31049" y="489"/>
                    <a:pt x="30791" y="0"/>
                    <a:pt x="3041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3" name="Google Shape;53;p3"/>
          <p:cNvGrpSpPr/>
          <p:nvPr/>
        </p:nvGrpSpPr>
        <p:grpSpPr>
          <a:xfrm>
            <a:off x="430118" y="1892650"/>
            <a:ext cx="797200" cy="784625"/>
            <a:chOff x="2875225" y="2279800"/>
            <a:chExt cx="797200" cy="784625"/>
          </a:xfrm>
        </p:grpSpPr>
        <p:sp>
          <p:nvSpPr>
            <p:cNvPr id="54" name="Google Shape;54;p3"/>
            <p:cNvSpPr/>
            <p:nvPr/>
          </p:nvSpPr>
          <p:spPr>
            <a:xfrm>
              <a:off x="2964675" y="2721525"/>
              <a:ext cx="118750" cy="100500"/>
            </a:xfrm>
            <a:custGeom>
              <a:rect b="b" l="l" r="r" t="t"/>
              <a:pathLst>
                <a:path extrusionOk="0" h="4020" w="4750">
                  <a:moveTo>
                    <a:pt x="1283" y="1"/>
                  </a:moveTo>
                  <a:cubicBezTo>
                    <a:pt x="979" y="1"/>
                    <a:pt x="720" y="91"/>
                    <a:pt x="544" y="281"/>
                  </a:cubicBezTo>
                  <a:cubicBezTo>
                    <a:pt x="0" y="846"/>
                    <a:pt x="398" y="2081"/>
                    <a:pt x="1423" y="3043"/>
                  </a:cubicBezTo>
                  <a:cubicBezTo>
                    <a:pt x="2084" y="3676"/>
                    <a:pt x="2853" y="4020"/>
                    <a:pt x="3451" y="4020"/>
                  </a:cubicBezTo>
                  <a:cubicBezTo>
                    <a:pt x="3762" y="4020"/>
                    <a:pt x="4027" y="3927"/>
                    <a:pt x="4206" y="3734"/>
                  </a:cubicBezTo>
                  <a:cubicBezTo>
                    <a:pt x="4750" y="3169"/>
                    <a:pt x="4352" y="1934"/>
                    <a:pt x="3327" y="993"/>
                  </a:cubicBezTo>
                  <a:cubicBezTo>
                    <a:pt x="2660" y="354"/>
                    <a:pt x="1883" y="1"/>
                    <a:pt x="128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" name="Google Shape;55;p3"/>
            <p:cNvSpPr/>
            <p:nvPr/>
          </p:nvSpPr>
          <p:spPr>
            <a:xfrm>
              <a:off x="3053600" y="2616275"/>
              <a:ext cx="127650" cy="94200"/>
            </a:xfrm>
            <a:custGeom>
              <a:rect b="b" l="l" r="r" t="t"/>
              <a:pathLst>
                <a:path extrusionOk="0" h="3768" w="5106">
                  <a:moveTo>
                    <a:pt x="1079" y="0"/>
                  </a:moveTo>
                  <a:cubicBezTo>
                    <a:pt x="774" y="0"/>
                    <a:pt x="533" y="86"/>
                    <a:pt x="398" y="265"/>
                  </a:cubicBezTo>
                  <a:cubicBezTo>
                    <a:pt x="0" y="809"/>
                    <a:pt x="649" y="1960"/>
                    <a:pt x="1841" y="2859"/>
                  </a:cubicBezTo>
                  <a:cubicBezTo>
                    <a:pt x="2633" y="3442"/>
                    <a:pt x="3461" y="3768"/>
                    <a:pt x="4045" y="3768"/>
                  </a:cubicBezTo>
                  <a:cubicBezTo>
                    <a:pt x="4341" y="3768"/>
                    <a:pt x="4574" y="3684"/>
                    <a:pt x="4708" y="3508"/>
                  </a:cubicBezTo>
                  <a:cubicBezTo>
                    <a:pt x="5105" y="2964"/>
                    <a:pt x="4478" y="1813"/>
                    <a:pt x="3285" y="913"/>
                  </a:cubicBezTo>
                  <a:cubicBezTo>
                    <a:pt x="2499" y="321"/>
                    <a:pt x="1668" y="0"/>
                    <a:pt x="10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" name="Google Shape;56;p3"/>
            <p:cNvSpPr/>
            <p:nvPr/>
          </p:nvSpPr>
          <p:spPr>
            <a:xfrm>
              <a:off x="3127875" y="2528650"/>
              <a:ext cx="108825" cy="79450"/>
            </a:xfrm>
            <a:custGeom>
              <a:rect b="b" l="l" r="r" t="t"/>
              <a:pathLst>
                <a:path extrusionOk="0" h="3178" w="4353">
                  <a:moveTo>
                    <a:pt x="783" y="1"/>
                  </a:moveTo>
                  <a:cubicBezTo>
                    <a:pt x="562" y="1"/>
                    <a:pt x="390" y="62"/>
                    <a:pt x="293" y="192"/>
                  </a:cubicBezTo>
                  <a:cubicBezTo>
                    <a:pt x="0" y="589"/>
                    <a:pt x="586" y="1573"/>
                    <a:pt x="1611" y="2347"/>
                  </a:cubicBezTo>
                  <a:cubicBezTo>
                    <a:pt x="2320" y="2882"/>
                    <a:pt x="3059" y="3177"/>
                    <a:pt x="3551" y="3177"/>
                  </a:cubicBezTo>
                  <a:cubicBezTo>
                    <a:pt x="3771" y="3177"/>
                    <a:pt x="3942" y="3118"/>
                    <a:pt x="4038" y="2996"/>
                  </a:cubicBezTo>
                  <a:cubicBezTo>
                    <a:pt x="4352" y="2577"/>
                    <a:pt x="3787" y="1615"/>
                    <a:pt x="2741" y="840"/>
                  </a:cubicBezTo>
                  <a:cubicBezTo>
                    <a:pt x="2019" y="306"/>
                    <a:pt x="1277" y="1"/>
                    <a:pt x="78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" name="Google Shape;57;p3"/>
            <p:cNvSpPr/>
            <p:nvPr/>
          </p:nvSpPr>
          <p:spPr>
            <a:xfrm>
              <a:off x="3161350" y="2412375"/>
              <a:ext cx="142300" cy="107575"/>
            </a:xfrm>
            <a:custGeom>
              <a:rect b="b" l="l" r="r" t="t"/>
              <a:pathLst>
                <a:path extrusionOk="0" h="4303" w="5692">
                  <a:moveTo>
                    <a:pt x="1519" y="1"/>
                  </a:moveTo>
                  <a:cubicBezTo>
                    <a:pt x="1086" y="1"/>
                    <a:pt x="731" y="133"/>
                    <a:pt x="523" y="407"/>
                  </a:cubicBezTo>
                  <a:cubicBezTo>
                    <a:pt x="0" y="1118"/>
                    <a:pt x="607" y="2478"/>
                    <a:pt x="1883" y="3420"/>
                  </a:cubicBezTo>
                  <a:cubicBezTo>
                    <a:pt x="2648" y="3997"/>
                    <a:pt x="3480" y="4303"/>
                    <a:pt x="4141" y="4303"/>
                  </a:cubicBezTo>
                  <a:cubicBezTo>
                    <a:pt x="4584" y="4303"/>
                    <a:pt x="4950" y="4166"/>
                    <a:pt x="5168" y="3880"/>
                  </a:cubicBezTo>
                  <a:cubicBezTo>
                    <a:pt x="5691" y="3190"/>
                    <a:pt x="5064" y="1830"/>
                    <a:pt x="3787" y="888"/>
                  </a:cubicBezTo>
                  <a:cubicBezTo>
                    <a:pt x="3017" y="307"/>
                    <a:pt x="2178" y="1"/>
                    <a:pt x="15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" name="Google Shape;58;p3"/>
            <p:cNvSpPr/>
            <p:nvPr/>
          </p:nvSpPr>
          <p:spPr>
            <a:xfrm>
              <a:off x="3212600" y="2295175"/>
              <a:ext cx="138125" cy="106975"/>
            </a:xfrm>
            <a:custGeom>
              <a:rect b="b" l="l" r="r" t="t"/>
              <a:pathLst>
                <a:path extrusionOk="0" h="4279" w="5525">
                  <a:moveTo>
                    <a:pt x="1720" y="1"/>
                  </a:moveTo>
                  <a:cubicBezTo>
                    <a:pt x="1229" y="1"/>
                    <a:pt x="813" y="162"/>
                    <a:pt x="566" y="492"/>
                  </a:cubicBezTo>
                  <a:cubicBezTo>
                    <a:pt x="1" y="1245"/>
                    <a:pt x="524" y="2605"/>
                    <a:pt x="1758" y="3505"/>
                  </a:cubicBezTo>
                  <a:cubicBezTo>
                    <a:pt x="2441" y="4011"/>
                    <a:pt x="3189" y="4278"/>
                    <a:pt x="3814" y="4278"/>
                  </a:cubicBezTo>
                  <a:cubicBezTo>
                    <a:pt x="4300" y="4278"/>
                    <a:pt x="4712" y="4116"/>
                    <a:pt x="4960" y="3777"/>
                  </a:cubicBezTo>
                  <a:cubicBezTo>
                    <a:pt x="5525" y="3024"/>
                    <a:pt x="5002" y="1684"/>
                    <a:pt x="3788" y="785"/>
                  </a:cubicBezTo>
                  <a:cubicBezTo>
                    <a:pt x="3106" y="267"/>
                    <a:pt x="2350" y="1"/>
                    <a:pt x="17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" name="Google Shape;59;p3"/>
            <p:cNvSpPr/>
            <p:nvPr/>
          </p:nvSpPr>
          <p:spPr>
            <a:xfrm>
              <a:off x="3354900" y="2508825"/>
              <a:ext cx="99925" cy="72950"/>
            </a:xfrm>
            <a:custGeom>
              <a:rect b="b" l="l" r="r" t="t"/>
              <a:pathLst>
                <a:path extrusionOk="0" h="2918" w="3997">
                  <a:moveTo>
                    <a:pt x="795" y="0"/>
                  </a:moveTo>
                  <a:cubicBezTo>
                    <a:pt x="578" y="0"/>
                    <a:pt x="409" y="61"/>
                    <a:pt x="314" y="190"/>
                  </a:cubicBezTo>
                  <a:cubicBezTo>
                    <a:pt x="0" y="587"/>
                    <a:pt x="523" y="1466"/>
                    <a:pt x="1465" y="2177"/>
                  </a:cubicBezTo>
                  <a:cubicBezTo>
                    <a:pt x="2110" y="2651"/>
                    <a:pt x="2784" y="2917"/>
                    <a:pt x="3239" y="2917"/>
                  </a:cubicBezTo>
                  <a:cubicBezTo>
                    <a:pt x="3448" y="2917"/>
                    <a:pt x="3611" y="2861"/>
                    <a:pt x="3703" y="2742"/>
                  </a:cubicBezTo>
                  <a:cubicBezTo>
                    <a:pt x="3996" y="2345"/>
                    <a:pt x="3473" y="1445"/>
                    <a:pt x="2553" y="734"/>
                  </a:cubicBezTo>
                  <a:cubicBezTo>
                    <a:pt x="1916" y="267"/>
                    <a:pt x="1250" y="0"/>
                    <a:pt x="7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" name="Google Shape;60;p3"/>
            <p:cNvSpPr/>
            <p:nvPr/>
          </p:nvSpPr>
          <p:spPr>
            <a:xfrm>
              <a:off x="3271200" y="2600375"/>
              <a:ext cx="93125" cy="70950"/>
            </a:xfrm>
            <a:custGeom>
              <a:rect b="b" l="l" r="r" t="t"/>
              <a:pathLst>
                <a:path extrusionOk="0" h="2838" w="3725">
                  <a:moveTo>
                    <a:pt x="1071" y="1"/>
                  </a:moveTo>
                  <a:cubicBezTo>
                    <a:pt x="772" y="1"/>
                    <a:pt x="523" y="96"/>
                    <a:pt x="377" y="294"/>
                  </a:cubicBezTo>
                  <a:cubicBezTo>
                    <a:pt x="0" y="775"/>
                    <a:pt x="398" y="1675"/>
                    <a:pt x="1214" y="2282"/>
                  </a:cubicBezTo>
                  <a:cubicBezTo>
                    <a:pt x="1704" y="2650"/>
                    <a:pt x="2238" y="2838"/>
                    <a:pt x="2668" y="2838"/>
                  </a:cubicBezTo>
                  <a:cubicBezTo>
                    <a:pt x="2971" y="2838"/>
                    <a:pt x="3222" y="2744"/>
                    <a:pt x="3369" y="2554"/>
                  </a:cubicBezTo>
                  <a:cubicBezTo>
                    <a:pt x="3725" y="2072"/>
                    <a:pt x="3348" y="1173"/>
                    <a:pt x="2511" y="566"/>
                  </a:cubicBezTo>
                  <a:cubicBezTo>
                    <a:pt x="2031" y="196"/>
                    <a:pt x="1499" y="1"/>
                    <a:pt x="107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" name="Google Shape;61;p3"/>
            <p:cNvSpPr/>
            <p:nvPr/>
          </p:nvSpPr>
          <p:spPr>
            <a:xfrm>
              <a:off x="3202150" y="2713175"/>
              <a:ext cx="103075" cy="79975"/>
            </a:xfrm>
            <a:custGeom>
              <a:rect b="b" l="l" r="r" t="t"/>
              <a:pathLst>
                <a:path extrusionOk="0" h="3199" w="4123">
                  <a:moveTo>
                    <a:pt x="1264" y="0"/>
                  </a:moveTo>
                  <a:cubicBezTo>
                    <a:pt x="904" y="0"/>
                    <a:pt x="600" y="119"/>
                    <a:pt x="419" y="364"/>
                  </a:cubicBezTo>
                  <a:cubicBezTo>
                    <a:pt x="0" y="950"/>
                    <a:pt x="398" y="1934"/>
                    <a:pt x="1298" y="2624"/>
                  </a:cubicBezTo>
                  <a:cubicBezTo>
                    <a:pt x="1804" y="3001"/>
                    <a:pt x="2371" y="3199"/>
                    <a:pt x="2844" y="3199"/>
                  </a:cubicBezTo>
                  <a:cubicBezTo>
                    <a:pt x="3210" y="3199"/>
                    <a:pt x="3521" y="3080"/>
                    <a:pt x="3704" y="2833"/>
                  </a:cubicBezTo>
                  <a:cubicBezTo>
                    <a:pt x="4122" y="2268"/>
                    <a:pt x="3746" y="1264"/>
                    <a:pt x="2825" y="594"/>
                  </a:cubicBezTo>
                  <a:cubicBezTo>
                    <a:pt x="2304" y="203"/>
                    <a:pt x="1735" y="0"/>
                    <a:pt x="126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" name="Google Shape;62;p3"/>
            <p:cNvSpPr/>
            <p:nvPr/>
          </p:nvSpPr>
          <p:spPr>
            <a:xfrm>
              <a:off x="3136750" y="2841525"/>
              <a:ext cx="89475" cy="70875"/>
            </a:xfrm>
            <a:custGeom>
              <a:rect b="b" l="l" r="r" t="t"/>
              <a:pathLst>
                <a:path extrusionOk="0" h="2835" w="3579">
                  <a:moveTo>
                    <a:pt x="1278" y="0"/>
                  </a:moveTo>
                  <a:cubicBezTo>
                    <a:pt x="911" y="0"/>
                    <a:pt x="590" y="126"/>
                    <a:pt x="398" y="377"/>
                  </a:cubicBezTo>
                  <a:cubicBezTo>
                    <a:pt x="1" y="921"/>
                    <a:pt x="294" y="1821"/>
                    <a:pt x="1047" y="2386"/>
                  </a:cubicBezTo>
                  <a:cubicBezTo>
                    <a:pt x="1452" y="2682"/>
                    <a:pt x="1904" y="2834"/>
                    <a:pt x="2299" y="2834"/>
                  </a:cubicBezTo>
                  <a:cubicBezTo>
                    <a:pt x="2658" y="2834"/>
                    <a:pt x="2971" y="2708"/>
                    <a:pt x="3160" y="2449"/>
                  </a:cubicBezTo>
                  <a:cubicBezTo>
                    <a:pt x="3579" y="1905"/>
                    <a:pt x="3286" y="1005"/>
                    <a:pt x="2512" y="440"/>
                  </a:cubicBezTo>
                  <a:cubicBezTo>
                    <a:pt x="2121" y="147"/>
                    <a:pt x="1673" y="0"/>
                    <a:pt x="12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" name="Google Shape;63;p3"/>
            <p:cNvSpPr/>
            <p:nvPr/>
          </p:nvSpPr>
          <p:spPr>
            <a:xfrm>
              <a:off x="3395700" y="2416775"/>
              <a:ext cx="102025" cy="77500"/>
            </a:xfrm>
            <a:custGeom>
              <a:rect b="b" l="l" r="r" t="t"/>
              <a:pathLst>
                <a:path extrusionOk="0" h="3100" w="4081">
                  <a:moveTo>
                    <a:pt x="1130" y="0"/>
                  </a:moveTo>
                  <a:cubicBezTo>
                    <a:pt x="807" y="0"/>
                    <a:pt x="538" y="102"/>
                    <a:pt x="377" y="315"/>
                  </a:cubicBezTo>
                  <a:cubicBezTo>
                    <a:pt x="0" y="817"/>
                    <a:pt x="439" y="1800"/>
                    <a:pt x="1339" y="2491"/>
                  </a:cubicBezTo>
                  <a:cubicBezTo>
                    <a:pt x="1883" y="2887"/>
                    <a:pt x="2471" y="3100"/>
                    <a:pt x="2943" y="3100"/>
                  </a:cubicBezTo>
                  <a:cubicBezTo>
                    <a:pt x="3270" y="3100"/>
                    <a:pt x="3541" y="2998"/>
                    <a:pt x="3704" y="2784"/>
                  </a:cubicBezTo>
                  <a:cubicBezTo>
                    <a:pt x="4080" y="2282"/>
                    <a:pt x="3662" y="1298"/>
                    <a:pt x="2741" y="629"/>
                  </a:cubicBezTo>
                  <a:cubicBezTo>
                    <a:pt x="2194" y="218"/>
                    <a:pt x="1603" y="0"/>
                    <a:pt x="11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" name="Google Shape;64;p3"/>
            <p:cNvSpPr/>
            <p:nvPr/>
          </p:nvSpPr>
          <p:spPr>
            <a:xfrm>
              <a:off x="3518625" y="2586600"/>
              <a:ext cx="107250" cy="83625"/>
            </a:xfrm>
            <a:custGeom>
              <a:rect b="b" l="l" r="r" t="t"/>
              <a:pathLst>
                <a:path extrusionOk="0" h="3345" w="4290">
                  <a:moveTo>
                    <a:pt x="1386" y="0"/>
                  </a:moveTo>
                  <a:cubicBezTo>
                    <a:pt x="987" y="0"/>
                    <a:pt x="646" y="133"/>
                    <a:pt x="439" y="406"/>
                  </a:cubicBezTo>
                  <a:cubicBezTo>
                    <a:pt x="0" y="1012"/>
                    <a:pt x="398" y="2059"/>
                    <a:pt x="1339" y="2770"/>
                  </a:cubicBezTo>
                  <a:cubicBezTo>
                    <a:pt x="1844" y="3148"/>
                    <a:pt x="2412" y="3345"/>
                    <a:pt x="2897" y="3345"/>
                  </a:cubicBezTo>
                  <a:cubicBezTo>
                    <a:pt x="3297" y="3345"/>
                    <a:pt x="3642" y="3211"/>
                    <a:pt x="3850" y="2937"/>
                  </a:cubicBezTo>
                  <a:cubicBezTo>
                    <a:pt x="4289" y="2351"/>
                    <a:pt x="3892" y="1284"/>
                    <a:pt x="2971" y="594"/>
                  </a:cubicBezTo>
                  <a:cubicBezTo>
                    <a:pt x="2452" y="202"/>
                    <a:pt x="1875" y="0"/>
                    <a:pt x="13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" name="Google Shape;65;p3"/>
            <p:cNvSpPr/>
            <p:nvPr/>
          </p:nvSpPr>
          <p:spPr>
            <a:xfrm>
              <a:off x="3409300" y="2691150"/>
              <a:ext cx="109850" cy="86800"/>
            </a:xfrm>
            <a:custGeom>
              <a:rect b="b" l="l" r="r" t="t"/>
              <a:pathLst>
                <a:path extrusionOk="0" h="3472" w="4394">
                  <a:moveTo>
                    <a:pt x="1491" y="0"/>
                  </a:moveTo>
                  <a:cubicBezTo>
                    <a:pt x="1064" y="0"/>
                    <a:pt x="696" y="148"/>
                    <a:pt x="481" y="450"/>
                  </a:cubicBezTo>
                  <a:cubicBezTo>
                    <a:pt x="0" y="1078"/>
                    <a:pt x="377" y="2166"/>
                    <a:pt x="1339" y="2877"/>
                  </a:cubicBezTo>
                  <a:cubicBezTo>
                    <a:pt x="1857" y="3271"/>
                    <a:pt x="2429" y="3471"/>
                    <a:pt x="2922" y="3471"/>
                  </a:cubicBezTo>
                  <a:cubicBezTo>
                    <a:pt x="3346" y="3471"/>
                    <a:pt x="3711" y="3324"/>
                    <a:pt x="3934" y="3024"/>
                  </a:cubicBezTo>
                  <a:cubicBezTo>
                    <a:pt x="4394" y="2375"/>
                    <a:pt x="4017" y="1308"/>
                    <a:pt x="3055" y="576"/>
                  </a:cubicBezTo>
                  <a:cubicBezTo>
                    <a:pt x="2552" y="195"/>
                    <a:pt x="1982" y="0"/>
                    <a:pt x="14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" name="Google Shape;66;p3"/>
            <p:cNvSpPr/>
            <p:nvPr/>
          </p:nvSpPr>
          <p:spPr>
            <a:xfrm>
              <a:off x="3298400" y="2827725"/>
              <a:ext cx="101500" cy="81325"/>
            </a:xfrm>
            <a:custGeom>
              <a:rect b="b" l="l" r="r" t="t"/>
              <a:pathLst>
                <a:path extrusionOk="0" h="3253" w="4060">
                  <a:moveTo>
                    <a:pt x="1461" y="0"/>
                  </a:moveTo>
                  <a:cubicBezTo>
                    <a:pt x="1046" y="0"/>
                    <a:pt x="681" y="147"/>
                    <a:pt x="461" y="448"/>
                  </a:cubicBezTo>
                  <a:cubicBezTo>
                    <a:pt x="0" y="1055"/>
                    <a:pt x="314" y="2101"/>
                    <a:pt x="1193" y="2750"/>
                  </a:cubicBezTo>
                  <a:cubicBezTo>
                    <a:pt x="1647" y="3085"/>
                    <a:pt x="2151" y="3253"/>
                    <a:pt x="2596" y="3253"/>
                  </a:cubicBezTo>
                  <a:cubicBezTo>
                    <a:pt x="3012" y="3253"/>
                    <a:pt x="3377" y="3106"/>
                    <a:pt x="3599" y="2813"/>
                  </a:cubicBezTo>
                  <a:cubicBezTo>
                    <a:pt x="4059" y="2185"/>
                    <a:pt x="3746" y="1160"/>
                    <a:pt x="2867" y="511"/>
                  </a:cubicBezTo>
                  <a:cubicBezTo>
                    <a:pt x="2420" y="173"/>
                    <a:pt x="1911" y="0"/>
                    <a:pt x="146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" name="Google Shape;67;p3"/>
            <p:cNvSpPr/>
            <p:nvPr/>
          </p:nvSpPr>
          <p:spPr>
            <a:xfrm>
              <a:off x="3221500" y="2977725"/>
              <a:ext cx="111450" cy="86700"/>
            </a:xfrm>
            <a:custGeom>
              <a:rect b="b" l="l" r="r" t="t"/>
              <a:pathLst>
                <a:path extrusionOk="0" h="3468" w="4458">
                  <a:moveTo>
                    <a:pt x="1497" y="0"/>
                  </a:moveTo>
                  <a:cubicBezTo>
                    <a:pt x="1072" y="0"/>
                    <a:pt x="704" y="143"/>
                    <a:pt x="482" y="432"/>
                  </a:cubicBezTo>
                  <a:cubicBezTo>
                    <a:pt x="0" y="1060"/>
                    <a:pt x="398" y="2148"/>
                    <a:pt x="1361" y="2880"/>
                  </a:cubicBezTo>
                  <a:cubicBezTo>
                    <a:pt x="1882" y="3266"/>
                    <a:pt x="2460" y="3467"/>
                    <a:pt x="2959" y="3467"/>
                  </a:cubicBezTo>
                  <a:cubicBezTo>
                    <a:pt x="3380" y="3467"/>
                    <a:pt x="3746" y="3324"/>
                    <a:pt x="3976" y="3027"/>
                  </a:cubicBezTo>
                  <a:cubicBezTo>
                    <a:pt x="4457" y="2399"/>
                    <a:pt x="4039" y="1311"/>
                    <a:pt x="3076" y="579"/>
                  </a:cubicBezTo>
                  <a:cubicBezTo>
                    <a:pt x="2569" y="195"/>
                    <a:pt x="1994" y="0"/>
                    <a:pt x="14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" name="Google Shape;68;p3"/>
            <p:cNvSpPr/>
            <p:nvPr/>
          </p:nvSpPr>
          <p:spPr>
            <a:xfrm>
              <a:off x="3564350" y="2454600"/>
              <a:ext cx="108075" cy="82450"/>
            </a:xfrm>
            <a:custGeom>
              <a:rect b="b" l="l" r="r" t="t"/>
              <a:pathLst>
                <a:path extrusionOk="0" h="3298" w="4323">
                  <a:moveTo>
                    <a:pt x="2157" y="1"/>
                  </a:moveTo>
                  <a:cubicBezTo>
                    <a:pt x="1651" y="1"/>
                    <a:pt x="1151" y="229"/>
                    <a:pt x="828" y="664"/>
                  </a:cubicBezTo>
                  <a:cubicBezTo>
                    <a:pt x="1" y="1767"/>
                    <a:pt x="825" y="3297"/>
                    <a:pt x="2129" y="3297"/>
                  </a:cubicBezTo>
                  <a:cubicBezTo>
                    <a:pt x="2210" y="3297"/>
                    <a:pt x="2293" y="3292"/>
                    <a:pt x="2377" y="3279"/>
                  </a:cubicBezTo>
                  <a:cubicBezTo>
                    <a:pt x="3841" y="3070"/>
                    <a:pt x="4323" y="1208"/>
                    <a:pt x="3151" y="329"/>
                  </a:cubicBezTo>
                  <a:cubicBezTo>
                    <a:pt x="2853" y="108"/>
                    <a:pt x="2504" y="1"/>
                    <a:pt x="215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" name="Google Shape;69;p3"/>
            <p:cNvSpPr/>
            <p:nvPr/>
          </p:nvSpPr>
          <p:spPr>
            <a:xfrm>
              <a:off x="3077650" y="2279800"/>
              <a:ext cx="116675" cy="91300"/>
            </a:xfrm>
            <a:custGeom>
              <a:rect b="b" l="l" r="r" t="t"/>
              <a:pathLst>
                <a:path extrusionOk="0" h="3652" w="4667">
                  <a:moveTo>
                    <a:pt x="1535" y="1"/>
                  </a:moveTo>
                  <a:cubicBezTo>
                    <a:pt x="1101" y="1"/>
                    <a:pt x="729" y="144"/>
                    <a:pt x="503" y="437"/>
                  </a:cubicBezTo>
                  <a:cubicBezTo>
                    <a:pt x="1" y="1107"/>
                    <a:pt x="440" y="2258"/>
                    <a:pt x="1444" y="3011"/>
                  </a:cubicBezTo>
                  <a:cubicBezTo>
                    <a:pt x="2005" y="3434"/>
                    <a:pt x="2622" y="3651"/>
                    <a:pt x="3148" y="3651"/>
                  </a:cubicBezTo>
                  <a:cubicBezTo>
                    <a:pt x="3584" y="3651"/>
                    <a:pt x="3958" y="3502"/>
                    <a:pt x="4185" y="3199"/>
                  </a:cubicBezTo>
                  <a:cubicBezTo>
                    <a:pt x="4666" y="2530"/>
                    <a:pt x="4248" y="1400"/>
                    <a:pt x="3244" y="626"/>
                  </a:cubicBezTo>
                  <a:cubicBezTo>
                    <a:pt x="2681" y="212"/>
                    <a:pt x="2063" y="1"/>
                    <a:pt x="15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" name="Google Shape;70;p3"/>
            <p:cNvSpPr/>
            <p:nvPr/>
          </p:nvSpPr>
          <p:spPr>
            <a:xfrm>
              <a:off x="3019075" y="2415850"/>
              <a:ext cx="109875" cy="84050"/>
            </a:xfrm>
            <a:custGeom>
              <a:rect b="b" l="l" r="r" t="t"/>
              <a:pathLst>
                <a:path extrusionOk="0" h="3362" w="4395">
                  <a:moveTo>
                    <a:pt x="1251" y="1"/>
                  </a:moveTo>
                  <a:cubicBezTo>
                    <a:pt x="891" y="1"/>
                    <a:pt x="593" y="116"/>
                    <a:pt x="419" y="352"/>
                  </a:cubicBezTo>
                  <a:cubicBezTo>
                    <a:pt x="0" y="917"/>
                    <a:pt x="439" y="1984"/>
                    <a:pt x="1423" y="2716"/>
                  </a:cubicBezTo>
                  <a:cubicBezTo>
                    <a:pt x="1993" y="3141"/>
                    <a:pt x="2613" y="3362"/>
                    <a:pt x="3115" y="3362"/>
                  </a:cubicBezTo>
                  <a:cubicBezTo>
                    <a:pt x="3478" y="3362"/>
                    <a:pt x="3779" y="3246"/>
                    <a:pt x="3955" y="3009"/>
                  </a:cubicBezTo>
                  <a:cubicBezTo>
                    <a:pt x="4394" y="2444"/>
                    <a:pt x="3934" y="1398"/>
                    <a:pt x="2950" y="666"/>
                  </a:cubicBezTo>
                  <a:cubicBezTo>
                    <a:pt x="2377" y="226"/>
                    <a:pt x="1754" y="1"/>
                    <a:pt x="125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" name="Google Shape;71;p3"/>
            <p:cNvSpPr/>
            <p:nvPr/>
          </p:nvSpPr>
          <p:spPr>
            <a:xfrm>
              <a:off x="2954200" y="2522225"/>
              <a:ext cx="98900" cy="74225"/>
            </a:xfrm>
            <a:custGeom>
              <a:rect b="b" l="l" r="r" t="t"/>
              <a:pathLst>
                <a:path extrusionOk="0" h="2969" w="3956">
                  <a:moveTo>
                    <a:pt x="995" y="1"/>
                  </a:moveTo>
                  <a:cubicBezTo>
                    <a:pt x="712" y="1"/>
                    <a:pt x="484" y="85"/>
                    <a:pt x="356" y="261"/>
                  </a:cubicBezTo>
                  <a:cubicBezTo>
                    <a:pt x="1" y="742"/>
                    <a:pt x="440" y="1662"/>
                    <a:pt x="1340" y="2332"/>
                  </a:cubicBezTo>
                  <a:cubicBezTo>
                    <a:pt x="1896" y="2746"/>
                    <a:pt x="2493" y="2968"/>
                    <a:pt x="2952" y="2968"/>
                  </a:cubicBezTo>
                  <a:cubicBezTo>
                    <a:pt x="3234" y="2968"/>
                    <a:pt x="3464" y="2884"/>
                    <a:pt x="3599" y="2709"/>
                  </a:cubicBezTo>
                  <a:cubicBezTo>
                    <a:pt x="3955" y="2227"/>
                    <a:pt x="3495" y="1307"/>
                    <a:pt x="2616" y="637"/>
                  </a:cubicBezTo>
                  <a:cubicBezTo>
                    <a:pt x="2059" y="223"/>
                    <a:pt x="1454" y="1"/>
                    <a:pt x="9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" name="Google Shape;72;p3"/>
            <p:cNvSpPr/>
            <p:nvPr/>
          </p:nvSpPr>
          <p:spPr>
            <a:xfrm>
              <a:off x="2875225" y="2646550"/>
              <a:ext cx="97300" cy="75350"/>
            </a:xfrm>
            <a:custGeom>
              <a:rect b="b" l="l" r="r" t="t"/>
              <a:pathLst>
                <a:path extrusionOk="0" h="3014" w="3892">
                  <a:moveTo>
                    <a:pt x="1247" y="1"/>
                  </a:moveTo>
                  <a:cubicBezTo>
                    <a:pt x="894" y="1"/>
                    <a:pt x="596" y="118"/>
                    <a:pt x="419" y="351"/>
                  </a:cubicBezTo>
                  <a:cubicBezTo>
                    <a:pt x="0" y="895"/>
                    <a:pt x="377" y="1858"/>
                    <a:pt x="1214" y="2485"/>
                  </a:cubicBezTo>
                  <a:cubicBezTo>
                    <a:pt x="1688" y="2833"/>
                    <a:pt x="2208" y="3013"/>
                    <a:pt x="2648" y="3013"/>
                  </a:cubicBezTo>
                  <a:cubicBezTo>
                    <a:pt x="3004" y="3013"/>
                    <a:pt x="3307" y="2896"/>
                    <a:pt x="3494" y="2653"/>
                  </a:cubicBezTo>
                  <a:cubicBezTo>
                    <a:pt x="3892" y="2130"/>
                    <a:pt x="3536" y="1167"/>
                    <a:pt x="2678" y="539"/>
                  </a:cubicBezTo>
                  <a:cubicBezTo>
                    <a:pt x="2203" y="180"/>
                    <a:pt x="1684" y="1"/>
                    <a:pt x="124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3" name="Google Shape;73;p3"/>
          <p:cNvSpPr/>
          <p:nvPr/>
        </p:nvSpPr>
        <p:spPr>
          <a:xfrm>
            <a:off x="7898238" y="2040181"/>
            <a:ext cx="1503976" cy="2166492"/>
          </a:xfrm>
          <a:custGeom>
            <a:rect b="b" l="l" r="r" t="t"/>
            <a:pathLst>
              <a:path extrusionOk="0" h="68587" w="47613">
                <a:moveTo>
                  <a:pt x="33106" y="0"/>
                </a:moveTo>
                <a:cubicBezTo>
                  <a:pt x="32591" y="0"/>
                  <a:pt x="32077" y="30"/>
                  <a:pt x="31568" y="102"/>
                </a:cubicBezTo>
                <a:cubicBezTo>
                  <a:pt x="29751" y="362"/>
                  <a:pt x="28090" y="1140"/>
                  <a:pt x="26506" y="2023"/>
                </a:cubicBezTo>
                <a:cubicBezTo>
                  <a:pt x="24429" y="3191"/>
                  <a:pt x="22482" y="4593"/>
                  <a:pt x="20691" y="6151"/>
                </a:cubicBezTo>
                <a:cubicBezTo>
                  <a:pt x="26168" y="7371"/>
                  <a:pt x="32165" y="8877"/>
                  <a:pt x="35410" y="13446"/>
                </a:cubicBezTo>
                <a:cubicBezTo>
                  <a:pt x="29517" y="10772"/>
                  <a:pt x="23469" y="8461"/>
                  <a:pt x="17264" y="6514"/>
                </a:cubicBezTo>
                <a:cubicBezTo>
                  <a:pt x="14149" y="7579"/>
                  <a:pt x="11890" y="10408"/>
                  <a:pt x="9865" y="13108"/>
                </a:cubicBezTo>
                <a:cubicBezTo>
                  <a:pt x="9320" y="13861"/>
                  <a:pt x="8749" y="14796"/>
                  <a:pt x="9138" y="15626"/>
                </a:cubicBezTo>
                <a:cubicBezTo>
                  <a:pt x="9450" y="16327"/>
                  <a:pt x="10306" y="16587"/>
                  <a:pt x="11085" y="16743"/>
                </a:cubicBezTo>
                <a:cubicBezTo>
                  <a:pt x="16926" y="17911"/>
                  <a:pt x="23157" y="18145"/>
                  <a:pt x="28271" y="21156"/>
                </a:cubicBezTo>
                <a:cubicBezTo>
                  <a:pt x="22612" y="21026"/>
                  <a:pt x="17004" y="20040"/>
                  <a:pt x="11656" y="18274"/>
                </a:cubicBezTo>
                <a:cubicBezTo>
                  <a:pt x="10839" y="18029"/>
                  <a:pt x="9990" y="17736"/>
                  <a:pt x="9159" y="17736"/>
                </a:cubicBezTo>
                <a:cubicBezTo>
                  <a:pt x="8934" y="17736"/>
                  <a:pt x="8710" y="17757"/>
                  <a:pt x="8489" y="17807"/>
                </a:cubicBezTo>
                <a:cubicBezTo>
                  <a:pt x="6880" y="18197"/>
                  <a:pt x="5919" y="19858"/>
                  <a:pt x="5192" y="21364"/>
                </a:cubicBezTo>
                <a:cubicBezTo>
                  <a:pt x="3427" y="25102"/>
                  <a:pt x="1817" y="28918"/>
                  <a:pt x="363" y="32812"/>
                </a:cubicBezTo>
                <a:cubicBezTo>
                  <a:pt x="182" y="33332"/>
                  <a:pt x="0" y="34007"/>
                  <a:pt x="363" y="34422"/>
                </a:cubicBezTo>
                <a:cubicBezTo>
                  <a:pt x="558" y="34643"/>
                  <a:pt x="850" y="34720"/>
                  <a:pt x="1168" y="34720"/>
                </a:cubicBezTo>
                <a:cubicBezTo>
                  <a:pt x="1486" y="34720"/>
                  <a:pt x="1830" y="34643"/>
                  <a:pt x="2129" y="34552"/>
                </a:cubicBezTo>
                <a:cubicBezTo>
                  <a:pt x="7446" y="32843"/>
                  <a:pt x="12980" y="31958"/>
                  <a:pt x="18573" y="31958"/>
                </a:cubicBezTo>
                <a:cubicBezTo>
                  <a:pt x="19097" y="31958"/>
                  <a:pt x="19621" y="31966"/>
                  <a:pt x="20146" y="31982"/>
                </a:cubicBezTo>
                <a:cubicBezTo>
                  <a:pt x="14460" y="32890"/>
                  <a:pt x="8879" y="34344"/>
                  <a:pt x="3505" y="36343"/>
                </a:cubicBezTo>
                <a:cubicBezTo>
                  <a:pt x="2985" y="36525"/>
                  <a:pt x="2466" y="36758"/>
                  <a:pt x="2155" y="37200"/>
                </a:cubicBezTo>
                <a:cubicBezTo>
                  <a:pt x="1869" y="37667"/>
                  <a:pt x="1869" y="38238"/>
                  <a:pt x="1895" y="38809"/>
                </a:cubicBezTo>
                <a:cubicBezTo>
                  <a:pt x="2129" y="43482"/>
                  <a:pt x="2985" y="48129"/>
                  <a:pt x="4387" y="52594"/>
                </a:cubicBezTo>
                <a:cubicBezTo>
                  <a:pt x="8905" y="50232"/>
                  <a:pt x="13603" y="48259"/>
                  <a:pt x="18432" y="46623"/>
                </a:cubicBezTo>
                <a:lnTo>
                  <a:pt x="18432" y="46623"/>
                </a:lnTo>
                <a:lnTo>
                  <a:pt x="9683" y="51919"/>
                </a:lnTo>
                <a:cubicBezTo>
                  <a:pt x="8956" y="52361"/>
                  <a:pt x="8178" y="52906"/>
                  <a:pt x="8152" y="53737"/>
                </a:cubicBezTo>
                <a:cubicBezTo>
                  <a:pt x="8126" y="54360"/>
                  <a:pt x="8567" y="54905"/>
                  <a:pt x="9008" y="55320"/>
                </a:cubicBezTo>
                <a:cubicBezTo>
                  <a:pt x="10929" y="57267"/>
                  <a:pt x="13370" y="58565"/>
                  <a:pt x="15654" y="60097"/>
                </a:cubicBezTo>
                <a:cubicBezTo>
                  <a:pt x="17913" y="61603"/>
                  <a:pt x="20094" y="63498"/>
                  <a:pt x="21080" y="66042"/>
                </a:cubicBezTo>
                <a:cubicBezTo>
                  <a:pt x="21470" y="67106"/>
                  <a:pt x="21911" y="68482"/>
                  <a:pt x="23027" y="68586"/>
                </a:cubicBezTo>
                <a:cubicBezTo>
                  <a:pt x="19419" y="61758"/>
                  <a:pt x="19315" y="53581"/>
                  <a:pt x="20249" y="45897"/>
                </a:cubicBezTo>
                <a:cubicBezTo>
                  <a:pt x="20509" y="43690"/>
                  <a:pt x="20898" y="41405"/>
                  <a:pt x="22196" y="39614"/>
                </a:cubicBezTo>
                <a:cubicBezTo>
                  <a:pt x="22897" y="38628"/>
                  <a:pt x="23858" y="37823"/>
                  <a:pt x="24585" y="36810"/>
                </a:cubicBezTo>
                <a:cubicBezTo>
                  <a:pt x="25675" y="35279"/>
                  <a:pt x="26117" y="33358"/>
                  <a:pt x="26714" y="31566"/>
                </a:cubicBezTo>
                <a:cubicBezTo>
                  <a:pt x="27882" y="28191"/>
                  <a:pt x="29777" y="25102"/>
                  <a:pt x="32269" y="22506"/>
                </a:cubicBezTo>
                <a:lnTo>
                  <a:pt x="32269" y="22506"/>
                </a:lnTo>
                <a:cubicBezTo>
                  <a:pt x="29725" y="26426"/>
                  <a:pt x="27882" y="30762"/>
                  <a:pt x="26817" y="35305"/>
                </a:cubicBezTo>
                <a:cubicBezTo>
                  <a:pt x="31438" y="29593"/>
                  <a:pt x="36111" y="23856"/>
                  <a:pt x="41693" y="19079"/>
                </a:cubicBezTo>
                <a:cubicBezTo>
                  <a:pt x="43095" y="17859"/>
                  <a:pt x="44575" y="16691"/>
                  <a:pt x="45717" y="15211"/>
                </a:cubicBezTo>
                <a:cubicBezTo>
                  <a:pt x="46859" y="13731"/>
                  <a:pt x="47612" y="11862"/>
                  <a:pt x="47301" y="10019"/>
                </a:cubicBezTo>
                <a:cubicBezTo>
                  <a:pt x="47275" y="9630"/>
                  <a:pt x="47093" y="9266"/>
                  <a:pt x="46807" y="8981"/>
                </a:cubicBezTo>
                <a:cubicBezTo>
                  <a:pt x="46621" y="8835"/>
                  <a:pt x="46407" y="8775"/>
                  <a:pt x="46181" y="8775"/>
                </a:cubicBezTo>
                <a:cubicBezTo>
                  <a:pt x="45682" y="8775"/>
                  <a:pt x="45125" y="9066"/>
                  <a:pt x="44678" y="9370"/>
                </a:cubicBezTo>
                <a:cubicBezTo>
                  <a:pt x="33749" y="16821"/>
                  <a:pt x="25286" y="27361"/>
                  <a:pt x="20405" y="39640"/>
                </a:cubicBezTo>
                <a:cubicBezTo>
                  <a:pt x="23884" y="27023"/>
                  <a:pt x="32581" y="16172"/>
                  <a:pt x="43406" y="8825"/>
                </a:cubicBezTo>
                <a:cubicBezTo>
                  <a:pt x="44341" y="8202"/>
                  <a:pt x="45302" y="7579"/>
                  <a:pt x="46002" y="6696"/>
                </a:cubicBezTo>
                <a:cubicBezTo>
                  <a:pt x="46729" y="5813"/>
                  <a:pt x="47093" y="4593"/>
                  <a:pt x="46677" y="3555"/>
                </a:cubicBezTo>
                <a:cubicBezTo>
                  <a:pt x="46080" y="1971"/>
                  <a:pt x="44107" y="1478"/>
                  <a:pt x="42446" y="1218"/>
                </a:cubicBezTo>
                <a:lnTo>
                  <a:pt x="37176" y="414"/>
                </a:lnTo>
                <a:cubicBezTo>
                  <a:pt x="35823" y="207"/>
                  <a:pt x="34457" y="0"/>
                  <a:pt x="33106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74" name="Google Shape;74;p3"/>
          <p:cNvGrpSpPr/>
          <p:nvPr/>
        </p:nvGrpSpPr>
        <p:grpSpPr>
          <a:xfrm>
            <a:off x="6921820" y="4199461"/>
            <a:ext cx="2018842" cy="1058234"/>
            <a:chOff x="4994125" y="3734450"/>
            <a:chExt cx="1524575" cy="799150"/>
          </a:xfrm>
        </p:grpSpPr>
        <p:sp>
          <p:nvSpPr>
            <p:cNvPr id="75" name="Google Shape;75;p3"/>
            <p:cNvSpPr/>
            <p:nvPr/>
          </p:nvSpPr>
          <p:spPr>
            <a:xfrm>
              <a:off x="4994125" y="3770800"/>
              <a:ext cx="1214775" cy="762800"/>
            </a:xfrm>
            <a:custGeom>
              <a:rect b="b" l="l" r="r" t="t"/>
              <a:pathLst>
                <a:path extrusionOk="0" h="30512" w="48591">
                  <a:moveTo>
                    <a:pt x="36891" y="4629"/>
                  </a:moveTo>
                  <a:lnTo>
                    <a:pt x="36891" y="4629"/>
                  </a:lnTo>
                  <a:cubicBezTo>
                    <a:pt x="27726" y="10418"/>
                    <a:pt x="18562" y="17012"/>
                    <a:pt x="11449" y="25423"/>
                  </a:cubicBezTo>
                  <a:cubicBezTo>
                    <a:pt x="10748" y="26202"/>
                    <a:pt x="10125" y="27059"/>
                    <a:pt x="9554" y="27915"/>
                  </a:cubicBezTo>
                  <a:cubicBezTo>
                    <a:pt x="10670" y="25968"/>
                    <a:pt x="11994" y="24125"/>
                    <a:pt x="13526" y="22489"/>
                  </a:cubicBezTo>
                  <a:cubicBezTo>
                    <a:pt x="20068" y="15039"/>
                    <a:pt x="28012" y="8990"/>
                    <a:pt x="36891" y="4629"/>
                  </a:cubicBezTo>
                  <a:close/>
                  <a:moveTo>
                    <a:pt x="35770" y="473"/>
                  </a:moveTo>
                  <a:cubicBezTo>
                    <a:pt x="35849" y="473"/>
                    <a:pt x="35929" y="474"/>
                    <a:pt x="36008" y="475"/>
                  </a:cubicBezTo>
                  <a:cubicBezTo>
                    <a:pt x="38578" y="605"/>
                    <a:pt x="40837" y="1721"/>
                    <a:pt x="42057" y="3460"/>
                  </a:cubicBezTo>
                  <a:lnTo>
                    <a:pt x="42109" y="3538"/>
                  </a:lnTo>
                  <a:cubicBezTo>
                    <a:pt x="42265" y="3876"/>
                    <a:pt x="42550" y="4109"/>
                    <a:pt x="42862" y="4291"/>
                  </a:cubicBezTo>
                  <a:cubicBezTo>
                    <a:pt x="43046" y="4341"/>
                    <a:pt x="43230" y="4370"/>
                    <a:pt x="43415" y="4370"/>
                  </a:cubicBezTo>
                  <a:cubicBezTo>
                    <a:pt x="43516" y="4370"/>
                    <a:pt x="43617" y="4361"/>
                    <a:pt x="43718" y="4343"/>
                  </a:cubicBezTo>
                  <a:lnTo>
                    <a:pt x="47041" y="3954"/>
                  </a:lnTo>
                  <a:lnTo>
                    <a:pt x="42939" y="6160"/>
                  </a:lnTo>
                  <a:cubicBezTo>
                    <a:pt x="42862" y="6212"/>
                    <a:pt x="42810" y="6290"/>
                    <a:pt x="42810" y="6394"/>
                  </a:cubicBezTo>
                  <a:cubicBezTo>
                    <a:pt x="42836" y="6498"/>
                    <a:pt x="42888" y="6576"/>
                    <a:pt x="42965" y="6602"/>
                  </a:cubicBezTo>
                  <a:cubicBezTo>
                    <a:pt x="44549" y="7302"/>
                    <a:pt x="45769" y="8549"/>
                    <a:pt x="46678" y="9639"/>
                  </a:cubicBezTo>
                  <a:cubicBezTo>
                    <a:pt x="45016" y="9639"/>
                    <a:pt x="43381" y="10028"/>
                    <a:pt x="41901" y="10755"/>
                  </a:cubicBezTo>
                  <a:cubicBezTo>
                    <a:pt x="41330" y="11015"/>
                    <a:pt x="40785" y="11352"/>
                    <a:pt x="40266" y="11664"/>
                  </a:cubicBezTo>
                  <a:cubicBezTo>
                    <a:pt x="39565" y="12105"/>
                    <a:pt x="38838" y="12495"/>
                    <a:pt x="38085" y="12832"/>
                  </a:cubicBezTo>
                  <a:cubicBezTo>
                    <a:pt x="36944" y="13278"/>
                    <a:pt x="35749" y="13451"/>
                    <a:pt x="34532" y="13451"/>
                  </a:cubicBezTo>
                  <a:cubicBezTo>
                    <a:pt x="32703" y="13451"/>
                    <a:pt x="30822" y="13061"/>
                    <a:pt x="28999" y="12624"/>
                  </a:cubicBezTo>
                  <a:cubicBezTo>
                    <a:pt x="28982" y="12621"/>
                    <a:pt x="28965" y="12619"/>
                    <a:pt x="28948" y="12619"/>
                  </a:cubicBezTo>
                  <a:cubicBezTo>
                    <a:pt x="28837" y="12619"/>
                    <a:pt x="28732" y="12693"/>
                    <a:pt x="28687" y="12806"/>
                  </a:cubicBezTo>
                  <a:cubicBezTo>
                    <a:pt x="28661" y="12936"/>
                    <a:pt x="28713" y="13066"/>
                    <a:pt x="28843" y="13092"/>
                  </a:cubicBezTo>
                  <a:cubicBezTo>
                    <a:pt x="30991" y="13909"/>
                    <a:pt x="33277" y="14323"/>
                    <a:pt x="35571" y="14323"/>
                  </a:cubicBezTo>
                  <a:cubicBezTo>
                    <a:pt x="36410" y="14323"/>
                    <a:pt x="37250" y="14267"/>
                    <a:pt x="38085" y="14156"/>
                  </a:cubicBezTo>
                  <a:lnTo>
                    <a:pt x="38526" y="14104"/>
                  </a:lnTo>
                  <a:cubicBezTo>
                    <a:pt x="39015" y="13996"/>
                    <a:pt x="39529" y="13950"/>
                    <a:pt x="40042" y="13950"/>
                  </a:cubicBezTo>
                  <a:cubicBezTo>
                    <a:pt x="40264" y="13950"/>
                    <a:pt x="40487" y="13959"/>
                    <a:pt x="40707" y="13974"/>
                  </a:cubicBezTo>
                  <a:lnTo>
                    <a:pt x="36527" y="17245"/>
                  </a:lnTo>
                  <a:cubicBezTo>
                    <a:pt x="36294" y="17453"/>
                    <a:pt x="36008" y="17609"/>
                    <a:pt x="35748" y="17739"/>
                  </a:cubicBezTo>
                  <a:cubicBezTo>
                    <a:pt x="35577" y="17796"/>
                    <a:pt x="35401" y="17820"/>
                    <a:pt x="35223" y="17820"/>
                  </a:cubicBezTo>
                  <a:cubicBezTo>
                    <a:pt x="34755" y="17820"/>
                    <a:pt x="34272" y="17655"/>
                    <a:pt x="33801" y="17505"/>
                  </a:cubicBezTo>
                  <a:lnTo>
                    <a:pt x="33723" y="17479"/>
                  </a:lnTo>
                  <a:cubicBezTo>
                    <a:pt x="31368" y="16699"/>
                    <a:pt x="28918" y="16309"/>
                    <a:pt x="26468" y="16309"/>
                  </a:cubicBezTo>
                  <a:cubicBezTo>
                    <a:pt x="24677" y="16309"/>
                    <a:pt x="22886" y="16517"/>
                    <a:pt x="21132" y="16934"/>
                  </a:cubicBezTo>
                  <a:cubicBezTo>
                    <a:pt x="21029" y="16960"/>
                    <a:pt x="20951" y="17064"/>
                    <a:pt x="20951" y="17168"/>
                  </a:cubicBezTo>
                  <a:cubicBezTo>
                    <a:pt x="20951" y="17271"/>
                    <a:pt x="21029" y="17375"/>
                    <a:pt x="21132" y="17401"/>
                  </a:cubicBezTo>
                  <a:cubicBezTo>
                    <a:pt x="22716" y="17817"/>
                    <a:pt x="24352" y="18050"/>
                    <a:pt x="25987" y="18128"/>
                  </a:cubicBezTo>
                  <a:cubicBezTo>
                    <a:pt x="28220" y="18310"/>
                    <a:pt x="30297" y="18492"/>
                    <a:pt x="32192" y="19400"/>
                  </a:cubicBezTo>
                  <a:lnTo>
                    <a:pt x="26454" y="23606"/>
                  </a:lnTo>
                  <a:cubicBezTo>
                    <a:pt x="26247" y="23787"/>
                    <a:pt x="26013" y="23917"/>
                    <a:pt x="25779" y="24021"/>
                  </a:cubicBezTo>
                  <a:cubicBezTo>
                    <a:pt x="25533" y="24086"/>
                    <a:pt x="25280" y="24118"/>
                    <a:pt x="25030" y="24118"/>
                  </a:cubicBezTo>
                  <a:cubicBezTo>
                    <a:pt x="24780" y="24118"/>
                    <a:pt x="24533" y="24086"/>
                    <a:pt x="24300" y="24021"/>
                  </a:cubicBezTo>
                  <a:lnTo>
                    <a:pt x="24222" y="24021"/>
                  </a:lnTo>
                  <a:cubicBezTo>
                    <a:pt x="23028" y="23813"/>
                    <a:pt x="21821" y="23710"/>
                    <a:pt x="20613" y="23710"/>
                  </a:cubicBezTo>
                  <a:cubicBezTo>
                    <a:pt x="18802" y="23710"/>
                    <a:pt x="16989" y="23943"/>
                    <a:pt x="15213" y="24411"/>
                  </a:cubicBezTo>
                  <a:cubicBezTo>
                    <a:pt x="14954" y="24462"/>
                    <a:pt x="14980" y="24878"/>
                    <a:pt x="15265" y="24904"/>
                  </a:cubicBezTo>
                  <a:cubicBezTo>
                    <a:pt x="17394" y="25086"/>
                    <a:pt x="19497" y="25501"/>
                    <a:pt x="21548" y="26124"/>
                  </a:cubicBezTo>
                  <a:cubicBezTo>
                    <a:pt x="20328" y="26903"/>
                    <a:pt x="19237" y="27837"/>
                    <a:pt x="18277" y="28928"/>
                  </a:cubicBezTo>
                  <a:lnTo>
                    <a:pt x="18199" y="29006"/>
                  </a:lnTo>
                  <a:cubicBezTo>
                    <a:pt x="17809" y="29447"/>
                    <a:pt x="17446" y="29862"/>
                    <a:pt x="16953" y="29992"/>
                  </a:cubicBezTo>
                  <a:cubicBezTo>
                    <a:pt x="16801" y="30015"/>
                    <a:pt x="16649" y="30028"/>
                    <a:pt x="16498" y="30028"/>
                  </a:cubicBezTo>
                  <a:cubicBezTo>
                    <a:pt x="16312" y="30028"/>
                    <a:pt x="16126" y="30009"/>
                    <a:pt x="15940" y="29966"/>
                  </a:cubicBezTo>
                  <a:lnTo>
                    <a:pt x="9476" y="29032"/>
                  </a:lnTo>
                  <a:cubicBezTo>
                    <a:pt x="10151" y="27863"/>
                    <a:pt x="10930" y="26773"/>
                    <a:pt x="11813" y="25760"/>
                  </a:cubicBezTo>
                  <a:cubicBezTo>
                    <a:pt x="19731" y="16415"/>
                    <a:pt x="30219" y="9327"/>
                    <a:pt x="40369" y="3045"/>
                  </a:cubicBezTo>
                  <a:cubicBezTo>
                    <a:pt x="40499" y="2993"/>
                    <a:pt x="40525" y="2837"/>
                    <a:pt x="40473" y="2733"/>
                  </a:cubicBezTo>
                  <a:cubicBezTo>
                    <a:pt x="40420" y="2645"/>
                    <a:pt x="40343" y="2593"/>
                    <a:pt x="40259" y="2593"/>
                  </a:cubicBezTo>
                  <a:cubicBezTo>
                    <a:pt x="40219" y="2593"/>
                    <a:pt x="40177" y="2605"/>
                    <a:pt x="40136" y="2630"/>
                  </a:cubicBezTo>
                  <a:cubicBezTo>
                    <a:pt x="29803" y="7043"/>
                    <a:pt x="20587" y="13741"/>
                    <a:pt x="13163" y="22178"/>
                  </a:cubicBezTo>
                  <a:cubicBezTo>
                    <a:pt x="11631" y="23891"/>
                    <a:pt x="9969" y="25968"/>
                    <a:pt x="8801" y="28331"/>
                  </a:cubicBezTo>
                  <a:cubicBezTo>
                    <a:pt x="8438" y="27759"/>
                    <a:pt x="7841" y="27396"/>
                    <a:pt x="7166" y="27344"/>
                  </a:cubicBezTo>
                  <a:cubicBezTo>
                    <a:pt x="7091" y="27341"/>
                    <a:pt x="7016" y="27339"/>
                    <a:pt x="6941" y="27339"/>
                  </a:cubicBezTo>
                  <a:cubicBezTo>
                    <a:pt x="6413" y="27339"/>
                    <a:pt x="5871" y="27419"/>
                    <a:pt x="5348" y="27578"/>
                  </a:cubicBezTo>
                  <a:cubicBezTo>
                    <a:pt x="5193" y="27630"/>
                    <a:pt x="5011" y="27682"/>
                    <a:pt x="4829" y="27708"/>
                  </a:cubicBezTo>
                  <a:cubicBezTo>
                    <a:pt x="4271" y="27830"/>
                    <a:pt x="3703" y="27891"/>
                    <a:pt x="3135" y="27891"/>
                  </a:cubicBezTo>
                  <a:cubicBezTo>
                    <a:pt x="2384" y="27891"/>
                    <a:pt x="1634" y="27785"/>
                    <a:pt x="909" y="27578"/>
                  </a:cubicBezTo>
                  <a:cubicBezTo>
                    <a:pt x="2752" y="26513"/>
                    <a:pt x="3843" y="24514"/>
                    <a:pt x="4881" y="22567"/>
                  </a:cubicBezTo>
                  <a:cubicBezTo>
                    <a:pt x="5997" y="20490"/>
                    <a:pt x="7062" y="18492"/>
                    <a:pt x="9009" y="17557"/>
                  </a:cubicBezTo>
                  <a:cubicBezTo>
                    <a:pt x="10099" y="18621"/>
                    <a:pt x="11293" y="19582"/>
                    <a:pt x="12591" y="20361"/>
                  </a:cubicBezTo>
                  <a:cubicBezTo>
                    <a:pt x="12630" y="20385"/>
                    <a:pt x="12670" y="20396"/>
                    <a:pt x="12708" y="20396"/>
                  </a:cubicBezTo>
                  <a:cubicBezTo>
                    <a:pt x="12874" y="20396"/>
                    <a:pt x="13009" y="20192"/>
                    <a:pt x="12903" y="20023"/>
                  </a:cubicBezTo>
                  <a:lnTo>
                    <a:pt x="10281" y="16207"/>
                  </a:lnTo>
                  <a:cubicBezTo>
                    <a:pt x="10021" y="15818"/>
                    <a:pt x="9788" y="15480"/>
                    <a:pt x="9814" y="15065"/>
                  </a:cubicBezTo>
                  <a:cubicBezTo>
                    <a:pt x="9865" y="14649"/>
                    <a:pt x="10177" y="14338"/>
                    <a:pt x="10540" y="14000"/>
                  </a:cubicBezTo>
                  <a:cubicBezTo>
                    <a:pt x="12254" y="12417"/>
                    <a:pt x="14019" y="10833"/>
                    <a:pt x="15785" y="9301"/>
                  </a:cubicBezTo>
                  <a:cubicBezTo>
                    <a:pt x="15992" y="9094"/>
                    <a:pt x="16252" y="8938"/>
                    <a:pt x="16537" y="8886"/>
                  </a:cubicBezTo>
                  <a:cubicBezTo>
                    <a:pt x="16771" y="8886"/>
                    <a:pt x="16979" y="8964"/>
                    <a:pt x="17186" y="9094"/>
                  </a:cubicBezTo>
                  <a:lnTo>
                    <a:pt x="22093" y="11456"/>
                  </a:lnTo>
                  <a:cubicBezTo>
                    <a:pt x="22130" y="11472"/>
                    <a:pt x="22166" y="11480"/>
                    <a:pt x="22201" y="11480"/>
                  </a:cubicBezTo>
                  <a:cubicBezTo>
                    <a:pt x="22390" y="11480"/>
                    <a:pt x="22536" y="11268"/>
                    <a:pt x="22405" y="11093"/>
                  </a:cubicBezTo>
                  <a:lnTo>
                    <a:pt x="19575" y="7536"/>
                  </a:lnTo>
                  <a:cubicBezTo>
                    <a:pt x="19289" y="7173"/>
                    <a:pt x="19004" y="6705"/>
                    <a:pt x="19211" y="6368"/>
                  </a:cubicBezTo>
                  <a:cubicBezTo>
                    <a:pt x="19367" y="6238"/>
                    <a:pt x="19549" y="6134"/>
                    <a:pt x="19731" y="6082"/>
                  </a:cubicBezTo>
                  <a:cubicBezTo>
                    <a:pt x="22768" y="4966"/>
                    <a:pt x="26273" y="3642"/>
                    <a:pt x="29544" y="2032"/>
                  </a:cubicBezTo>
                  <a:cubicBezTo>
                    <a:pt x="29855" y="1877"/>
                    <a:pt x="30193" y="1721"/>
                    <a:pt x="30478" y="1591"/>
                  </a:cubicBezTo>
                  <a:cubicBezTo>
                    <a:pt x="30764" y="1435"/>
                    <a:pt x="31049" y="1280"/>
                    <a:pt x="31335" y="1150"/>
                  </a:cubicBezTo>
                  <a:cubicBezTo>
                    <a:pt x="32790" y="706"/>
                    <a:pt x="34268" y="473"/>
                    <a:pt x="35770" y="473"/>
                  </a:cubicBezTo>
                  <a:close/>
                  <a:moveTo>
                    <a:pt x="35581" y="0"/>
                  </a:moveTo>
                  <a:cubicBezTo>
                    <a:pt x="34076" y="0"/>
                    <a:pt x="32595" y="236"/>
                    <a:pt x="31179" y="709"/>
                  </a:cubicBezTo>
                  <a:lnTo>
                    <a:pt x="31153" y="709"/>
                  </a:lnTo>
                  <a:lnTo>
                    <a:pt x="30245" y="1150"/>
                  </a:lnTo>
                  <a:lnTo>
                    <a:pt x="29336" y="1591"/>
                  </a:lnTo>
                  <a:cubicBezTo>
                    <a:pt x="26065" y="3175"/>
                    <a:pt x="22560" y="4499"/>
                    <a:pt x="19549" y="5615"/>
                  </a:cubicBezTo>
                  <a:cubicBezTo>
                    <a:pt x="19263" y="5693"/>
                    <a:pt x="19004" y="5849"/>
                    <a:pt x="18822" y="6082"/>
                  </a:cubicBezTo>
                  <a:cubicBezTo>
                    <a:pt x="18588" y="6394"/>
                    <a:pt x="18484" y="6939"/>
                    <a:pt x="19185" y="7848"/>
                  </a:cubicBezTo>
                  <a:lnTo>
                    <a:pt x="21340" y="10548"/>
                  </a:lnTo>
                  <a:lnTo>
                    <a:pt x="17394" y="8652"/>
                  </a:lnTo>
                  <a:cubicBezTo>
                    <a:pt x="17109" y="8497"/>
                    <a:pt x="16823" y="8393"/>
                    <a:pt x="16511" y="8393"/>
                  </a:cubicBezTo>
                  <a:cubicBezTo>
                    <a:pt x="16122" y="8471"/>
                    <a:pt x="15733" y="8652"/>
                    <a:pt x="15473" y="8938"/>
                  </a:cubicBezTo>
                  <a:cubicBezTo>
                    <a:pt x="13708" y="10470"/>
                    <a:pt x="11942" y="12053"/>
                    <a:pt x="10203" y="13637"/>
                  </a:cubicBezTo>
                  <a:cubicBezTo>
                    <a:pt x="9814" y="14026"/>
                    <a:pt x="9398" y="14468"/>
                    <a:pt x="9346" y="15013"/>
                  </a:cubicBezTo>
                  <a:cubicBezTo>
                    <a:pt x="9294" y="15558"/>
                    <a:pt x="9554" y="15999"/>
                    <a:pt x="9891" y="16467"/>
                  </a:cubicBezTo>
                  <a:lnTo>
                    <a:pt x="11787" y="19270"/>
                  </a:lnTo>
                  <a:cubicBezTo>
                    <a:pt x="10852" y="18621"/>
                    <a:pt x="10021" y="17894"/>
                    <a:pt x="9242" y="17090"/>
                  </a:cubicBezTo>
                  <a:cubicBezTo>
                    <a:pt x="9192" y="17039"/>
                    <a:pt x="9131" y="17011"/>
                    <a:pt x="9066" y="17011"/>
                  </a:cubicBezTo>
                  <a:cubicBezTo>
                    <a:pt x="9030" y="17011"/>
                    <a:pt x="8994" y="17019"/>
                    <a:pt x="8957" y="17038"/>
                  </a:cubicBezTo>
                  <a:cubicBezTo>
                    <a:pt x="6776" y="17998"/>
                    <a:pt x="5608" y="20153"/>
                    <a:pt x="4440" y="22334"/>
                  </a:cubicBezTo>
                  <a:cubicBezTo>
                    <a:pt x="3297" y="24488"/>
                    <a:pt x="2207" y="26513"/>
                    <a:pt x="156" y="27396"/>
                  </a:cubicBezTo>
                  <a:cubicBezTo>
                    <a:pt x="52" y="27448"/>
                    <a:pt x="0" y="27526"/>
                    <a:pt x="0" y="27630"/>
                  </a:cubicBezTo>
                  <a:cubicBezTo>
                    <a:pt x="0" y="27733"/>
                    <a:pt x="78" y="27811"/>
                    <a:pt x="182" y="27863"/>
                  </a:cubicBezTo>
                  <a:cubicBezTo>
                    <a:pt x="1112" y="28200"/>
                    <a:pt x="2102" y="28368"/>
                    <a:pt x="3095" y="28368"/>
                  </a:cubicBezTo>
                  <a:cubicBezTo>
                    <a:pt x="3711" y="28368"/>
                    <a:pt x="4327" y="28304"/>
                    <a:pt x="4933" y="28175"/>
                  </a:cubicBezTo>
                  <a:cubicBezTo>
                    <a:pt x="5115" y="28149"/>
                    <a:pt x="5296" y="28097"/>
                    <a:pt x="5478" y="28045"/>
                  </a:cubicBezTo>
                  <a:cubicBezTo>
                    <a:pt x="5997" y="27889"/>
                    <a:pt x="6568" y="27811"/>
                    <a:pt x="7114" y="27811"/>
                  </a:cubicBezTo>
                  <a:cubicBezTo>
                    <a:pt x="7763" y="27889"/>
                    <a:pt x="8464" y="28357"/>
                    <a:pt x="8464" y="28980"/>
                  </a:cubicBezTo>
                  <a:cubicBezTo>
                    <a:pt x="8464" y="29083"/>
                    <a:pt x="8541" y="29187"/>
                    <a:pt x="8645" y="29213"/>
                  </a:cubicBezTo>
                  <a:lnTo>
                    <a:pt x="8697" y="29213"/>
                  </a:lnTo>
                  <a:cubicBezTo>
                    <a:pt x="8723" y="29226"/>
                    <a:pt x="8749" y="29233"/>
                    <a:pt x="8775" y="29233"/>
                  </a:cubicBezTo>
                  <a:cubicBezTo>
                    <a:pt x="8801" y="29233"/>
                    <a:pt x="8827" y="29226"/>
                    <a:pt x="8853" y="29213"/>
                  </a:cubicBezTo>
                  <a:cubicBezTo>
                    <a:pt x="8853" y="29265"/>
                    <a:pt x="8853" y="29291"/>
                    <a:pt x="8879" y="29343"/>
                  </a:cubicBezTo>
                  <a:cubicBezTo>
                    <a:pt x="8905" y="29395"/>
                    <a:pt x="8983" y="29447"/>
                    <a:pt x="9061" y="29447"/>
                  </a:cubicBezTo>
                  <a:lnTo>
                    <a:pt x="15862" y="30459"/>
                  </a:lnTo>
                  <a:cubicBezTo>
                    <a:pt x="16096" y="30485"/>
                    <a:pt x="16330" y="30511"/>
                    <a:pt x="16589" y="30511"/>
                  </a:cubicBezTo>
                  <a:cubicBezTo>
                    <a:pt x="16745" y="30511"/>
                    <a:pt x="16927" y="30511"/>
                    <a:pt x="17083" y="30459"/>
                  </a:cubicBezTo>
                  <a:cubicBezTo>
                    <a:pt x="17706" y="30304"/>
                    <a:pt x="18173" y="29810"/>
                    <a:pt x="18562" y="29343"/>
                  </a:cubicBezTo>
                  <a:lnTo>
                    <a:pt x="18640" y="29265"/>
                  </a:lnTo>
                  <a:cubicBezTo>
                    <a:pt x="19679" y="28097"/>
                    <a:pt x="20899" y="27084"/>
                    <a:pt x="22275" y="26280"/>
                  </a:cubicBezTo>
                  <a:cubicBezTo>
                    <a:pt x="22353" y="26228"/>
                    <a:pt x="22379" y="26150"/>
                    <a:pt x="22379" y="26046"/>
                  </a:cubicBezTo>
                  <a:cubicBezTo>
                    <a:pt x="22379" y="25968"/>
                    <a:pt x="22301" y="25864"/>
                    <a:pt x="22223" y="25838"/>
                  </a:cubicBezTo>
                  <a:cubicBezTo>
                    <a:pt x="20432" y="25267"/>
                    <a:pt x="18614" y="24826"/>
                    <a:pt x="16771" y="24592"/>
                  </a:cubicBezTo>
                  <a:cubicBezTo>
                    <a:pt x="18063" y="24345"/>
                    <a:pt x="19369" y="24221"/>
                    <a:pt x="20675" y="24221"/>
                  </a:cubicBezTo>
                  <a:cubicBezTo>
                    <a:pt x="21836" y="24221"/>
                    <a:pt x="22996" y="24319"/>
                    <a:pt x="24144" y="24514"/>
                  </a:cubicBezTo>
                  <a:lnTo>
                    <a:pt x="24222" y="24514"/>
                  </a:lnTo>
                  <a:cubicBezTo>
                    <a:pt x="24507" y="24579"/>
                    <a:pt x="24799" y="24612"/>
                    <a:pt x="25091" y="24612"/>
                  </a:cubicBezTo>
                  <a:cubicBezTo>
                    <a:pt x="25384" y="24612"/>
                    <a:pt x="25676" y="24579"/>
                    <a:pt x="25961" y="24514"/>
                  </a:cubicBezTo>
                  <a:cubicBezTo>
                    <a:pt x="26247" y="24385"/>
                    <a:pt x="26506" y="24229"/>
                    <a:pt x="26766" y="24021"/>
                  </a:cubicBezTo>
                  <a:lnTo>
                    <a:pt x="32815" y="19556"/>
                  </a:lnTo>
                  <a:cubicBezTo>
                    <a:pt x="32867" y="19504"/>
                    <a:pt x="32919" y="19426"/>
                    <a:pt x="32919" y="19348"/>
                  </a:cubicBezTo>
                  <a:cubicBezTo>
                    <a:pt x="32893" y="19270"/>
                    <a:pt x="32867" y="19192"/>
                    <a:pt x="32789" y="19166"/>
                  </a:cubicBezTo>
                  <a:cubicBezTo>
                    <a:pt x="30712" y="18024"/>
                    <a:pt x="28350" y="17843"/>
                    <a:pt x="26039" y="17661"/>
                  </a:cubicBezTo>
                  <a:cubicBezTo>
                    <a:pt x="24793" y="17583"/>
                    <a:pt x="23547" y="17427"/>
                    <a:pt x="22327" y="17193"/>
                  </a:cubicBezTo>
                  <a:cubicBezTo>
                    <a:pt x="23691" y="16938"/>
                    <a:pt x="25072" y="16810"/>
                    <a:pt x="26453" y="16810"/>
                  </a:cubicBezTo>
                  <a:cubicBezTo>
                    <a:pt x="28857" y="16810"/>
                    <a:pt x="31259" y="17197"/>
                    <a:pt x="33568" y="17972"/>
                  </a:cubicBezTo>
                  <a:lnTo>
                    <a:pt x="33646" y="17998"/>
                  </a:lnTo>
                  <a:cubicBezTo>
                    <a:pt x="34135" y="18143"/>
                    <a:pt x="34675" y="18326"/>
                    <a:pt x="35213" y="18326"/>
                  </a:cubicBezTo>
                  <a:cubicBezTo>
                    <a:pt x="35445" y="18326"/>
                    <a:pt x="35677" y="18292"/>
                    <a:pt x="35904" y="18206"/>
                  </a:cubicBezTo>
                  <a:cubicBezTo>
                    <a:pt x="36242" y="18076"/>
                    <a:pt x="36553" y="17868"/>
                    <a:pt x="36839" y="17635"/>
                  </a:cubicBezTo>
                  <a:lnTo>
                    <a:pt x="41408" y="14052"/>
                  </a:lnTo>
                  <a:cubicBezTo>
                    <a:pt x="41486" y="14000"/>
                    <a:pt x="41512" y="13896"/>
                    <a:pt x="41486" y="13819"/>
                  </a:cubicBezTo>
                  <a:cubicBezTo>
                    <a:pt x="41486" y="13715"/>
                    <a:pt x="41408" y="13637"/>
                    <a:pt x="41330" y="13637"/>
                  </a:cubicBezTo>
                  <a:cubicBezTo>
                    <a:pt x="40916" y="13514"/>
                    <a:pt x="40502" y="13468"/>
                    <a:pt x="40089" y="13468"/>
                  </a:cubicBezTo>
                  <a:cubicBezTo>
                    <a:pt x="39542" y="13468"/>
                    <a:pt x="38995" y="13548"/>
                    <a:pt x="38448" y="13637"/>
                  </a:cubicBezTo>
                  <a:lnTo>
                    <a:pt x="38007" y="13689"/>
                  </a:lnTo>
                  <a:cubicBezTo>
                    <a:pt x="37384" y="13767"/>
                    <a:pt x="36735" y="13819"/>
                    <a:pt x="36086" y="13845"/>
                  </a:cubicBezTo>
                  <a:cubicBezTo>
                    <a:pt x="36839" y="13741"/>
                    <a:pt x="37540" y="13559"/>
                    <a:pt x="38241" y="13299"/>
                  </a:cubicBezTo>
                  <a:cubicBezTo>
                    <a:pt x="39019" y="12962"/>
                    <a:pt x="39772" y="12547"/>
                    <a:pt x="40499" y="12105"/>
                  </a:cubicBezTo>
                  <a:cubicBezTo>
                    <a:pt x="41018" y="11794"/>
                    <a:pt x="41564" y="11456"/>
                    <a:pt x="42109" y="11197"/>
                  </a:cubicBezTo>
                  <a:cubicBezTo>
                    <a:pt x="43552" y="10511"/>
                    <a:pt x="45124" y="10148"/>
                    <a:pt x="46728" y="10148"/>
                  </a:cubicBezTo>
                  <a:cubicBezTo>
                    <a:pt x="46884" y="10148"/>
                    <a:pt x="47040" y="10151"/>
                    <a:pt x="47197" y="10158"/>
                  </a:cubicBezTo>
                  <a:cubicBezTo>
                    <a:pt x="47275" y="10158"/>
                    <a:pt x="47379" y="10106"/>
                    <a:pt x="47431" y="10028"/>
                  </a:cubicBezTo>
                  <a:cubicBezTo>
                    <a:pt x="47457" y="9950"/>
                    <a:pt x="47457" y="9847"/>
                    <a:pt x="47379" y="9769"/>
                  </a:cubicBezTo>
                  <a:cubicBezTo>
                    <a:pt x="46470" y="8626"/>
                    <a:pt x="45224" y="7251"/>
                    <a:pt x="43589" y="6394"/>
                  </a:cubicBezTo>
                  <a:lnTo>
                    <a:pt x="48339" y="3798"/>
                  </a:lnTo>
                  <a:cubicBezTo>
                    <a:pt x="48590" y="3672"/>
                    <a:pt x="48478" y="3329"/>
                    <a:pt x="48236" y="3329"/>
                  </a:cubicBezTo>
                  <a:cubicBezTo>
                    <a:pt x="48227" y="3329"/>
                    <a:pt x="48218" y="3330"/>
                    <a:pt x="48210" y="3331"/>
                  </a:cubicBezTo>
                  <a:lnTo>
                    <a:pt x="43640" y="3850"/>
                  </a:lnTo>
                  <a:cubicBezTo>
                    <a:pt x="43537" y="3876"/>
                    <a:pt x="43433" y="3889"/>
                    <a:pt x="43332" y="3889"/>
                  </a:cubicBezTo>
                  <a:cubicBezTo>
                    <a:pt x="43232" y="3889"/>
                    <a:pt x="43134" y="3876"/>
                    <a:pt x="43043" y="3850"/>
                  </a:cubicBezTo>
                  <a:cubicBezTo>
                    <a:pt x="42810" y="3694"/>
                    <a:pt x="42602" y="3512"/>
                    <a:pt x="42498" y="3279"/>
                  </a:cubicBezTo>
                  <a:lnTo>
                    <a:pt x="42446" y="3201"/>
                  </a:lnTo>
                  <a:cubicBezTo>
                    <a:pt x="41122" y="1306"/>
                    <a:pt x="38734" y="111"/>
                    <a:pt x="36034" y="8"/>
                  </a:cubicBezTo>
                  <a:cubicBezTo>
                    <a:pt x="35883" y="3"/>
                    <a:pt x="35732" y="0"/>
                    <a:pt x="3558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" name="Google Shape;76;p3"/>
            <p:cNvSpPr/>
            <p:nvPr/>
          </p:nvSpPr>
          <p:spPr>
            <a:xfrm>
              <a:off x="5767025" y="3734450"/>
              <a:ext cx="751675" cy="510975"/>
            </a:xfrm>
            <a:custGeom>
              <a:rect b="b" l="l" r="r" t="t"/>
              <a:pathLst>
                <a:path extrusionOk="0" h="20439" w="30067">
                  <a:moveTo>
                    <a:pt x="11573" y="467"/>
                  </a:moveTo>
                  <a:cubicBezTo>
                    <a:pt x="12760" y="467"/>
                    <a:pt x="13947" y="540"/>
                    <a:pt x="15087" y="839"/>
                  </a:cubicBezTo>
                  <a:cubicBezTo>
                    <a:pt x="18228" y="1643"/>
                    <a:pt x="20694" y="4006"/>
                    <a:pt x="23057" y="6290"/>
                  </a:cubicBezTo>
                  <a:cubicBezTo>
                    <a:pt x="23680" y="6887"/>
                    <a:pt x="24329" y="7536"/>
                    <a:pt x="25004" y="8133"/>
                  </a:cubicBezTo>
                  <a:cubicBezTo>
                    <a:pt x="24211" y="7987"/>
                    <a:pt x="23418" y="7915"/>
                    <a:pt x="22627" y="7915"/>
                  </a:cubicBezTo>
                  <a:cubicBezTo>
                    <a:pt x="21736" y="7915"/>
                    <a:pt x="20848" y="8007"/>
                    <a:pt x="19967" y="8185"/>
                  </a:cubicBezTo>
                  <a:cubicBezTo>
                    <a:pt x="19639" y="8211"/>
                    <a:pt x="19680" y="8680"/>
                    <a:pt x="19994" y="8680"/>
                  </a:cubicBezTo>
                  <a:cubicBezTo>
                    <a:pt x="20002" y="8680"/>
                    <a:pt x="20011" y="8679"/>
                    <a:pt x="20019" y="8679"/>
                  </a:cubicBezTo>
                  <a:cubicBezTo>
                    <a:pt x="21473" y="8705"/>
                    <a:pt x="22979" y="8756"/>
                    <a:pt x="24407" y="9198"/>
                  </a:cubicBezTo>
                  <a:cubicBezTo>
                    <a:pt x="25938" y="9665"/>
                    <a:pt x="27133" y="10600"/>
                    <a:pt x="27730" y="11742"/>
                  </a:cubicBezTo>
                  <a:cubicBezTo>
                    <a:pt x="27963" y="12235"/>
                    <a:pt x="28145" y="12728"/>
                    <a:pt x="28275" y="13274"/>
                  </a:cubicBezTo>
                  <a:cubicBezTo>
                    <a:pt x="28379" y="13663"/>
                    <a:pt x="28509" y="14078"/>
                    <a:pt x="28664" y="14468"/>
                  </a:cubicBezTo>
                  <a:cubicBezTo>
                    <a:pt x="28742" y="14727"/>
                    <a:pt x="28872" y="14961"/>
                    <a:pt x="28976" y="15195"/>
                  </a:cubicBezTo>
                  <a:cubicBezTo>
                    <a:pt x="29287" y="15740"/>
                    <a:pt x="29495" y="16337"/>
                    <a:pt x="29547" y="16934"/>
                  </a:cubicBezTo>
                  <a:cubicBezTo>
                    <a:pt x="29599" y="18050"/>
                    <a:pt x="28768" y="18985"/>
                    <a:pt x="27911" y="19816"/>
                  </a:cubicBezTo>
                  <a:cubicBezTo>
                    <a:pt x="27392" y="19011"/>
                    <a:pt x="26276" y="18855"/>
                    <a:pt x="25315" y="18725"/>
                  </a:cubicBezTo>
                  <a:cubicBezTo>
                    <a:pt x="25160" y="18699"/>
                    <a:pt x="25004" y="18673"/>
                    <a:pt x="24848" y="18647"/>
                  </a:cubicBezTo>
                  <a:cubicBezTo>
                    <a:pt x="22070" y="18206"/>
                    <a:pt x="20019" y="15896"/>
                    <a:pt x="18358" y="13689"/>
                  </a:cubicBezTo>
                  <a:lnTo>
                    <a:pt x="17917" y="13092"/>
                  </a:lnTo>
                  <a:cubicBezTo>
                    <a:pt x="17449" y="12469"/>
                    <a:pt x="16982" y="11820"/>
                    <a:pt x="16489" y="11223"/>
                  </a:cubicBezTo>
                  <a:cubicBezTo>
                    <a:pt x="15580" y="10080"/>
                    <a:pt x="14334" y="8705"/>
                    <a:pt x="12673" y="7848"/>
                  </a:cubicBezTo>
                  <a:lnTo>
                    <a:pt x="17449" y="5252"/>
                  </a:lnTo>
                  <a:cubicBezTo>
                    <a:pt x="17553" y="5200"/>
                    <a:pt x="17605" y="5070"/>
                    <a:pt x="17579" y="4966"/>
                  </a:cubicBezTo>
                  <a:cubicBezTo>
                    <a:pt x="17553" y="4836"/>
                    <a:pt x="17423" y="4785"/>
                    <a:pt x="17319" y="4785"/>
                  </a:cubicBezTo>
                  <a:lnTo>
                    <a:pt x="12750" y="5304"/>
                  </a:lnTo>
                  <a:cubicBezTo>
                    <a:pt x="12671" y="5324"/>
                    <a:pt x="12592" y="5332"/>
                    <a:pt x="12514" y="5332"/>
                  </a:cubicBezTo>
                  <a:cubicBezTo>
                    <a:pt x="12388" y="5332"/>
                    <a:pt x="12266" y="5310"/>
                    <a:pt x="12153" y="5278"/>
                  </a:cubicBezTo>
                  <a:cubicBezTo>
                    <a:pt x="11920" y="5148"/>
                    <a:pt x="11738" y="4966"/>
                    <a:pt x="11608" y="4733"/>
                  </a:cubicBezTo>
                  <a:lnTo>
                    <a:pt x="11556" y="4655"/>
                  </a:lnTo>
                  <a:cubicBezTo>
                    <a:pt x="10232" y="2760"/>
                    <a:pt x="7844" y="1565"/>
                    <a:pt x="5144" y="1462"/>
                  </a:cubicBezTo>
                  <a:cubicBezTo>
                    <a:pt x="4929" y="1448"/>
                    <a:pt x="4716" y="1442"/>
                    <a:pt x="4505" y="1442"/>
                  </a:cubicBezTo>
                  <a:cubicBezTo>
                    <a:pt x="3897" y="1442"/>
                    <a:pt x="3300" y="1495"/>
                    <a:pt x="2704" y="1591"/>
                  </a:cubicBezTo>
                  <a:cubicBezTo>
                    <a:pt x="3223" y="1384"/>
                    <a:pt x="3768" y="1202"/>
                    <a:pt x="4313" y="1072"/>
                  </a:cubicBezTo>
                  <a:cubicBezTo>
                    <a:pt x="6104" y="605"/>
                    <a:pt x="8000" y="553"/>
                    <a:pt x="9869" y="501"/>
                  </a:cubicBezTo>
                  <a:cubicBezTo>
                    <a:pt x="10433" y="484"/>
                    <a:pt x="11003" y="467"/>
                    <a:pt x="11573" y="467"/>
                  </a:cubicBezTo>
                  <a:close/>
                  <a:moveTo>
                    <a:pt x="11566" y="0"/>
                  </a:moveTo>
                  <a:cubicBezTo>
                    <a:pt x="10982" y="0"/>
                    <a:pt x="10398" y="17"/>
                    <a:pt x="9817" y="34"/>
                  </a:cubicBezTo>
                  <a:cubicBezTo>
                    <a:pt x="7948" y="60"/>
                    <a:pt x="6027" y="138"/>
                    <a:pt x="4183" y="605"/>
                  </a:cubicBezTo>
                  <a:cubicBezTo>
                    <a:pt x="2807" y="994"/>
                    <a:pt x="1483" y="1513"/>
                    <a:pt x="237" y="2163"/>
                  </a:cubicBezTo>
                  <a:cubicBezTo>
                    <a:pt x="1" y="2304"/>
                    <a:pt x="109" y="2640"/>
                    <a:pt x="326" y="2640"/>
                  </a:cubicBezTo>
                  <a:cubicBezTo>
                    <a:pt x="348" y="2640"/>
                    <a:pt x="370" y="2637"/>
                    <a:pt x="393" y="2630"/>
                  </a:cubicBezTo>
                  <a:cubicBezTo>
                    <a:pt x="1785" y="2182"/>
                    <a:pt x="3220" y="1948"/>
                    <a:pt x="4658" y="1948"/>
                  </a:cubicBezTo>
                  <a:cubicBezTo>
                    <a:pt x="4803" y="1948"/>
                    <a:pt x="4947" y="1950"/>
                    <a:pt x="5092" y="1955"/>
                  </a:cubicBezTo>
                  <a:cubicBezTo>
                    <a:pt x="7636" y="2059"/>
                    <a:pt x="9895" y="3175"/>
                    <a:pt x="11115" y="4940"/>
                  </a:cubicBezTo>
                  <a:lnTo>
                    <a:pt x="11167" y="5018"/>
                  </a:lnTo>
                  <a:cubicBezTo>
                    <a:pt x="11349" y="5330"/>
                    <a:pt x="11608" y="5589"/>
                    <a:pt x="11946" y="5745"/>
                  </a:cubicBezTo>
                  <a:cubicBezTo>
                    <a:pt x="12113" y="5795"/>
                    <a:pt x="12292" y="5824"/>
                    <a:pt x="12474" y="5824"/>
                  </a:cubicBezTo>
                  <a:cubicBezTo>
                    <a:pt x="12574" y="5824"/>
                    <a:pt x="12675" y="5815"/>
                    <a:pt x="12776" y="5797"/>
                  </a:cubicBezTo>
                  <a:lnTo>
                    <a:pt x="16099" y="5434"/>
                  </a:lnTo>
                  <a:lnTo>
                    <a:pt x="12023" y="7640"/>
                  </a:lnTo>
                  <a:cubicBezTo>
                    <a:pt x="11946" y="7692"/>
                    <a:pt x="11894" y="7770"/>
                    <a:pt x="11894" y="7874"/>
                  </a:cubicBezTo>
                  <a:cubicBezTo>
                    <a:pt x="11894" y="7952"/>
                    <a:pt x="11946" y="8030"/>
                    <a:pt x="12049" y="8082"/>
                  </a:cubicBezTo>
                  <a:cubicBezTo>
                    <a:pt x="13815" y="8886"/>
                    <a:pt x="15139" y="10340"/>
                    <a:pt x="16099" y="11508"/>
                  </a:cubicBezTo>
                  <a:cubicBezTo>
                    <a:pt x="16593" y="12131"/>
                    <a:pt x="17060" y="12754"/>
                    <a:pt x="17527" y="13377"/>
                  </a:cubicBezTo>
                  <a:cubicBezTo>
                    <a:pt x="17657" y="13559"/>
                    <a:pt x="17813" y="13767"/>
                    <a:pt x="17968" y="13975"/>
                  </a:cubicBezTo>
                  <a:cubicBezTo>
                    <a:pt x="19682" y="16233"/>
                    <a:pt x="21837" y="18647"/>
                    <a:pt x="24770" y="19115"/>
                  </a:cubicBezTo>
                  <a:lnTo>
                    <a:pt x="25238" y="19193"/>
                  </a:lnTo>
                  <a:cubicBezTo>
                    <a:pt x="26250" y="19322"/>
                    <a:pt x="27314" y="19478"/>
                    <a:pt x="27600" y="20283"/>
                  </a:cubicBezTo>
                  <a:cubicBezTo>
                    <a:pt x="27626" y="20361"/>
                    <a:pt x="27678" y="20413"/>
                    <a:pt x="27782" y="20439"/>
                  </a:cubicBezTo>
                  <a:lnTo>
                    <a:pt x="27834" y="20439"/>
                  </a:lnTo>
                  <a:cubicBezTo>
                    <a:pt x="27886" y="20439"/>
                    <a:pt x="27937" y="20413"/>
                    <a:pt x="27963" y="20387"/>
                  </a:cubicBezTo>
                  <a:cubicBezTo>
                    <a:pt x="28976" y="19452"/>
                    <a:pt x="30066" y="18336"/>
                    <a:pt x="30014" y="16908"/>
                  </a:cubicBezTo>
                  <a:cubicBezTo>
                    <a:pt x="29936" y="16233"/>
                    <a:pt x="29729" y="15584"/>
                    <a:pt x="29391" y="14987"/>
                  </a:cubicBezTo>
                  <a:cubicBezTo>
                    <a:pt x="29287" y="14753"/>
                    <a:pt x="29158" y="14520"/>
                    <a:pt x="29080" y="14286"/>
                  </a:cubicBezTo>
                  <a:cubicBezTo>
                    <a:pt x="28924" y="13897"/>
                    <a:pt x="28794" y="13533"/>
                    <a:pt x="28690" y="13118"/>
                  </a:cubicBezTo>
                  <a:cubicBezTo>
                    <a:pt x="28560" y="12573"/>
                    <a:pt x="28379" y="12028"/>
                    <a:pt x="28119" y="11508"/>
                  </a:cubicBezTo>
                  <a:cubicBezTo>
                    <a:pt x="27470" y="10236"/>
                    <a:pt x="26172" y="9250"/>
                    <a:pt x="24511" y="8731"/>
                  </a:cubicBezTo>
                  <a:cubicBezTo>
                    <a:pt x="24069" y="8601"/>
                    <a:pt x="23654" y="8497"/>
                    <a:pt x="23213" y="8419"/>
                  </a:cubicBezTo>
                  <a:lnTo>
                    <a:pt x="23213" y="8419"/>
                  </a:lnTo>
                  <a:cubicBezTo>
                    <a:pt x="24095" y="8471"/>
                    <a:pt x="24952" y="8601"/>
                    <a:pt x="25809" y="8808"/>
                  </a:cubicBezTo>
                  <a:cubicBezTo>
                    <a:pt x="25826" y="8813"/>
                    <a:pt x="25844" y="8815"/>
                    <a:pt x="25862" y="8815"/>
                  </a:cubicBezTo>
                  <a:cubicBezTo>
                    <a:pt x="25947" y="8815"/>
                    <a:pt x="26025" y="8765"/>
                    <a:pt x="26068" y="8679"/>
                  </a:cubicBezTo>
                  <a:cubicBezTo>
                    <a:pt x="26120" y="8575"/>
                    <a:pt x="26120" y="8471"/>
                    <a:pt x="26016" y="8393"/>
                  </a:cubicBezTo>
                  <a:cubicBezTo>
                    <a:pt x="25108" y="7614"/>
                    <a:pt x="24225" y="6758"/>
                    <a:pt x="23368" y="5953"/>
                  </a:cubicBezTo>
                  <a:cubicBezTo>
                    <a:pt x="20954" y="3616"/>
                    <a:pt x="18462" y="1228"/>
                    <a:pt x="15191" y="371"/>
                  </a:cubicBezTo>
                  <a:cubicBezTo>
                    <a:pt x="13998" y="73"/>
                    <a:pt x="12782" y="0"/>
                    <a:pt x="115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7" name="Google Shape;77;p3"/>
          <p:cNvSpPr txBox="1"/>
          <p:nvPr>
            <p:ph type="title"/>
          </p:nvPr>
        </p:nvSpPr>
        <p:spPr>
          <a:xfrm>
            <a:off x="2128200" y="2761413"/>
            <a:ext cx="4887600" cy="97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7000"/>
              <a:buNone/>
              <a:defRPr sz="5500">
                <a:solidFill>
                  <a:schemeClr val="accent2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5000">
                <a:solidFill>
                  <a:schemeClr val="accent2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5000">
                <a:solidFill>
                  <a:schemeClr val="accent2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5000">
                <a:solidFill>
                  <a:schemeClr val="accent2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5000">
                <a:solidFill>
                  <a:schemeClr val="accent2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5000">
                <a:solidFill>
                  <a:schemeClr val="accent2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5000">
                <a:solidFill>
                  <a:schemeClr val="accent2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5000">
                <a:solidFill>
                  <a:schemeClr val="accent2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000"/>
              <a:buNone/>
              <a:defRPr sz="5000"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78" name="Google Shape;78;p3"/>
          <p:cNvSpPr txBox="1"/>
          <p:nvPr>
            <p:ph hasCustomPrompt="1" idx="2" type="title"/>
          </p:nvPr>
        </p:nvSpPr>
        <p:spPr>
          <a:xfrm>
            <a:off x="3915450" y="1351201"/>
            <a:ext cx="1313100" cy="92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500">
                <a:solidFill>
                  <a:schemeClr val="accen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r>
              <a:t>xx%</a:t>
            </a:r>
          </a:p>
        </p:txBody>
      </p:sp>
      <p:sp>
        <p:nvSpPr>
          <p:cNvPr id="79" name="Google Shape;79;p3"/>
          <p:cNvSpPr txBox="1"/>
          <p:nvPr>
            <p:ph idx="1" type="subTitle"/>
          </p:nvPr>
        </p:nvSpPr>
        <p:spPr>
          <a:xfrm>
            <a:off x="2128200" y="3754250"/>
            <a:ext cx="4887600" cy="445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700">
                <a:solidFill>
                  <a:schemeClr val="accen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700">
                <a:solidFill>
                  <a:schemeClr val="accent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700">
                <a:solidFill>
                  <a:schemeClr val="accent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700">
                <a:solidFill>
                  <a:schemeClr val="accent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700">
                <a:solidFill>
                  <a:schemeClr val="accent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700">
                <a:solidFill>
                  <a:schemeClr val="accent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700">
                <a:solidFill>
                  <a:schemeClr val="accent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700">
                <a:solidFill>
                  <a:schemeClr val="accent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700">
                <a:solidFill>
                  <a:schemeClr val="accent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five columns">
  <p:cSld name="CUSTOM_30_1">
    <p:spTree>
      <p:nvGrpSpPr>
        <p:cNvPr id="550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p21"/>
          <p:cNvSpPr/>
          <p:nvPr/>
        </p:nvSpPr>
        <p:spPr>
          <a:xfrm rot="-5400000">
            <a:off x="7772500" y="-907445"/>
            <a:ext cx="1729325" cy="2363675"/>
          </a:xfrm>
          <a:custGeom>
            <a:rect b="b" l="l" r="r" t="t"/>
            <a:pathLst>
              <a:path extrusionOk="0" h="94547" w="69173">
                <a:moveTo>
                  <a:pt x="42342" y="0"/>
                </a:moveTo>
                <a:cubicBezTo>
                  <a:pt x="41960" y="0"/>
                  <a:pt x="41572" y="12"/>
                  <a:pt x="41178" y="37"/>
                </a:cubicBezTo>
                <a:cubicBezTo>
                  <a:pt x="34943" y="100"/>
                  <a:pt x="28729" y="3762"/>
                  <a:pt x="25381" y="11608"/>
                </a:cubicBezTo>
                <a:cubicBezTo>
                  <a:pt x="21092" y="21630"/>
                  <a:pt x="22159" y="36235"/>
                  <a:pt x="16405" y="44395"/>
                </a:cubicBezTo>
                <a:cubicBezTo>
                  <a:pt x="12513" y="49919"/>
                  <a:pt x="6319" y="51070"/>
                  <a:pt x="3223" y="57682"/>
                </a:cubicBezTo>
                <a:cubicBezTo>
                  <a:pt x="1" y="64628"/>
                  <a:pt x="1946" y="75027"/>
                  <a:pt x="6194" y="80551"/>
                </a:cubicBezTo>
                <a:cubicBezTo>
                  <a:pt x="10441" y="86096"/>
                  <a:pt x="16279" y="87770"/>
                  <a:pt x="21866" y="88251"/>
                </a:cubicBezTo>
                <a:cubicBezTo>
                  <a:pt x="27431" y="88711"/>
                  <a:pt x="33102" y="88209"/>
                  <a:pt x="38521" y="90260"/>
                </a:cubicBezTo>
                <a:cubicBezTo>
                  <a:pt x="39441" y="90615"/>
                  <a:pt x="40320" y="91034"/>
                  <a:pt x="41178" y="91536"/>
                </a:cubicBezTo>
                <a:cubicBezTo>
                  <a:pt x="44721" y="93604"/>
                  <a:pt x="48139" y="94547"/>
                  <a:pt x="51281" y="94547"/>
                </a:cubicBezTo>
                <a:cubicBezTo>
                  <a:pt x="61775" y="94547"/>
                  <a:pt x="69173" y="84022"/>
                  <a:pt x="67772" y="69755"/>
                </a:cubicBezTo>
                <a:cubicBezTo>
                  <a:pt x="65959" y="51477"/>
                  <a:pt x="67108" y="0"/>
                  <a:pt x="4234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2" name="Google Shape;552;p21"/>
          <p:cNvSpPr/>
          <p:nvPr/>
        </p:nvSpPr>
        <p:spPr>
          <a:xfrm flipH="1">
            <a:off x="-253381" y="4654494"/>
            <a:ext cx="2526718" cy="527424"/>
          </a:xfrm>
          <a:custGeom>
            <a:rect b="b" l="l" r="r" t="t"/>
            <a:pathLst>
              <a:path extrusionOk="0" h="39221" w="187895">
                <a:moveTo>
                  <a:pt x="127416" y="0"/>
                </a:moveTo>
                <a:cubicBezTo>
                  <a:pt x="122449" y="0"/>
                  <a:pt x="117558" y="785"/>
                  <a:pt x="113093" y="2667"/>
                </a:cubicBezTo>
                <a:cubicBezTo>
                  <a:pt x="104347" y="6350"/>
                  <a:pt x="98258" y="13799"/>
                  <a:pt x="89219" y="16979"/>
                </a:cubicBezTo>
                <a:cubicBezTo>
                  <a:pt x="85577" y="18261"/>
                  <a:pt x="81839" y="18749"/>
                  <a:pt x="78033" y="18749"/>
                </a:cubicBezTo>
                <a:cubicBezTo>
                  <a:pt x="66315" y="18749"/>
                  <a:pt x="53962" y="14125"/>
                  <a:pt x="41848" y="13841"/>
                </a:cubicBezTo>
                <a:cubicBezTo>
                  <a:pt x="41465" y="13831"/>
                  <a:pt x="41082" y="13827"/>
                  <a:pt x="40699" y="13827"/>
                </a:cubicBezTo>
                <a:cubicBezTo>
                  <a:pt x="27423" y="13827"/>
                  <a:pt x="14293" y="19439"/>
                  <a:pt x="6362" y="28550"/>
                </a:cubicBezTo>
                <a:cubicBezTo>
                  <a:pt x="3600" y="31689"/>
                  <a:pt x="1445" y="35308"/>
                  <a:pt x="1" y="39221"/>
                </a:cubicBezTo>
                <a:lnTo>
                  <a:pt x="187894" y="39221"/>
                </a:lnTo>
                <a:cubicBezTo>
                  <a:pt x="186325" y="35559"/>
                  <a:pt x="184379" y="32065"/>
                  <a:pt x="182078" y="28822"/>
                </a:cubicBezTo>
                <a:cubicBezTo>
                  <a:pt x="173394" y="16498"/>
                  <a:pt x="159459" y="6957"/>
                  <a:pt x="143474" y="2395"/>
                </a:cubicBezTo>
                <a:cubicBezTo>
                  <a:pt x="138334" y="933"/>
                  <a:pt x="132830" y="0"/>
                  <a:pt x="12741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553" name="Google Shape;553;p21"/>
          <p:cNvGrpSpPr/>
          <p:nvPr/>
        </p:nvGrpSpPr>
        <p:grpSpPr>
          <a:xfrm>
            <a:off x="8397000" y="611653"/>
            <a:ext cx="480325" cy="527401"/>
            <a:chOff x="4576800" y="1228300"/>
            <a:chExt cx="349200" cy="383425"/>
          </a:xfrm>
        </p:grpSpPr>
        <p:sp>
          <p:nvSpPr>
            <p:cNvPr id="554" name="Google Shape;554;p21"/>
            <p:cNvSpPr/>
            <p:nvPr/>
          </p:nvSpPr>
          <p:spPr>
            <a:xfrm>
              <a:off x="4735175" y="1400525"/>
              <a:ext cx="40900" cy="41800"/>
            </a:xfrm>
            <a:custGeom>
              <a:rect b="b" l="l" r="r" t="t"/>
              <a:pathLst>
                <a:path extrusionOk="0" h="1672" w="1636">
                  <a:moveTo>
                    <a:pt x="815" y="0"/>
                  </a:moveTo>
                  <a:cubicBezTo>
                    <a:pt x="784" y="0"/>
                    <a:pt x="755" y="3"/>
                    <a:pt x="727" y="10"/>
                  </a:cubicBezTo>
                  <a:lnTo>
                    <a:pt x="519" y="62"/>
                  </a:lnTo>
                  <a:cubicBezTo>
                    <a:pt x="389" y="114"/>
                    <a:pt x="286" y="192"/>
                    <a:pt x="182" y="296"/>
                  </a:cubicBezTo>
                  <a:lnTo>
                    <a:pt x="78" y="478"/>
                  </a:lnTo>
                  <a:cubicBezTo>
                    <a:pt x="26" y="608"/>
                    <a:pt x="0" y="737"/>
                    <a:pt x="0" y="893"/>
                  </a:cubicBezTo>
                  <a:lnTo>
                    <a:pt x="0" y="945"/>
                  </a:lnTo>
                  <a:cubicBezTo>
                    <a:pt x="0" y="1049"/>
                    <a:pt x="52" y="1153"/>
                    <a:pt x="104" y="1231"/>
                  </a:cubicBezTo>
                  <a:cubicBezTo>
                    <a:pt x="130" y="1334"/>
                    <a:pt x="208" y="1412"/>
                    <a:pt x="286" y="1490"/>
                  </a:cubicBezTo>
                  <a:cubicBezTo>
                    <a:pt x="364" y="1542"/>
                    <a:pt x="467" y="1594"/>
                    <a:pt x="571" y="1620"/>
                  </a:cubicBezTo>
                  <a:cubicBezTo>
                    <a:pt x="675" y="1672"/>
                    <a:pt x="779" y="1672"/>
                    <a:pt x="883" y="1672"/>
                  </a:cubicBezTo>
                  <a:lnTo>
                    <a:pt x="1090" y="1620"/>
                  </a:lnTo>
                  <a:cubicBezTo>
                    <a:pt x="1220" y="1568"/>
                    <a:pt x="1350" y="1490"/>
                    <a:pt x="1428" y="1386"/>
                  </a:cubicBezTo>
                  <a:lnTo>
                    <a:pt x="1532" y="1205"/>
                  </a:lnTo>
                  <a:cubicBezTo>
                    <a:pt x="1610" y="1075"/>
                    <a:pt x="1636" y="945"/>
                    <a:pt x="1610" y="789"/>
                  </a:cubicBezTo>
                  <a:lnTo>
                    <a:pt x="1610" y="737"/>
                  </a:lnTo>
                  <a:cubicBezTo>
                    <a:pt x="1610" y="633"/>
                    <a:pt x="1584" y="530"/>
                    <a:pt x="1532" y="452"/>
                  </a:cubicBezTo>
                  <a:cubicBezTo>
                    <a:pt x="1480" y="348"/>
                    <a:pt x="1402" y="270"/>
                    <a:pt x="1324" y="192"/>
                  </a:cubicBezTo>
                  <a:cubicBezTo>
                    <a:pt x="1246" y="114"/>
                    <a:pt x="1168" y="88"/>
                    <a:pt x="1064" y="62"/>
                  </a:cubicBezTo>
                  <a:cubicBezTo>
                    <a:pt x="988" y="24"/>
                    <a:pt x="899" y="0"/>
                    <a:pt x="8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5" name="Google Shape;555;p21"/>
            <p:cNvSpPr/>
            <p:nvPr/>
          </p:nvSpPr>
          <p:spPr>
            <a:xfrm>
              <a:off x="4674150" y="1358975"/>
              <a:ext cx="40925" cy="42100"/>
            </a:xfrm>
            <a:custGeom>
              <a:rect b="b" l="l" r="r" t="t"/>
              <a:pathLst>
                <a:path extrusionOk="0" h="1684" w="1637">
                  <a:moveTo>
                    <a:pt x="845" y="0"/>
                  </a:moveTo>
                  <a:cubicBezTo>
                    <a:pt x="814" y="0"/>
                    <a:pt x="784" y="3"/>
                    <a:pt x="754" y="11"/>
                  </a:cubicBezTo>
                  <a:lnTo>
                    <a:pt x="520" y="63"/>
                  </a:lnTo>
                  <a:cubicBezTo>
                    <a:pt x="390" y="89"/>
                    <a:pt x="286" y="193"/>
                    <a:pt x="182" y="296"/>
                  </a:cubicBezTo>
                  <a:lnTo>
                    <a:pt x="79" y="478"/>
                  </a:lnTo>
                  <a:cubicBezTo>
                    <a:pt x="27" y="608"/>
                    <a:pt x="1" y="738"/>
                    <a:pt x="1" y="894"/>
                  </a:cubicBezTo>
                  <a:lnTo>
                    <a:pt x="1" y="920"/>
                  </a:lnTo>
                  <a:cubicBezTo>
                    <a:pt x="1" y="1049"/>
                    <a:pt x="53" y="1153"/>
                    <a:pt x="105" y="1257"/>
                  </a:cubicBezTo>
                  <a:cubicBezTo>
                    <a:pt x="157" y="1335"/>
                    <a:pt x="208" y="1439"/>
                    <a:pt x="286" y="1491"/>
                  </a:cubicBezTo>
                  <a:cubicBezTo>
                    <a:pt x="364" y="1569"/>
                    <a:pt x="468" y="1620"/>
                    <a:pt x="572" y="1646"/>
                  </a:cubicBezTo>
                  <a:cubicBezTo>
                    <a:pt x="645" y="1665"/>
                    <a:pt x="719" y="1683"/>
                    <a:pt x="792" y="1683"/>
                  </a:cubicBezTo>
                  <a:cubicBezTo>
                    <a:pt x="823" y="1683"/>
                    <a:pt x="853" y="1680"/>
                    <a:pt x="883" y="1672"/>
                  </a:cubicBezTo>
                  <a:lnTo>
                    <a:pt x="1091" y="1620"/>
                  </a:lnTo>
                  <a:cubicBezTo>
                    <a:pt x="1221" y="1595"/>
                    <a:pt x="1351" y="1491"/>
                    <a:pt x="1429" y="1387"/>
                  </a:cubicBezTo>
                  <a:lnTo>
                    <a:pt x="1532" y="1231"/>
                  </a:lnTo>
                  <a:cubicBezTo>
                    <a:pt x="1610" y="1101"/>
                    <a:pt x="1636" y="946"/>
                    <a:pt x="1610" y="790"/>
                  </a:cubicBezTo>
                  <a:lnTo>
                    <a:pt x="1610" y="764"/>
                  </a:lnTo>
                  <a:cubicBezTo>
                    <a:pt x="1610" y="634"/>
                    <a:pt x="1584" y="530"/>
                    <a:pt x="1532" y="426"/>
                  </a:cubicBezTo>
                  <a:cubicBezTo>
                    <a:pt x="1481" y="348"/>
                    <a:pt x="1429" y="245"/>
                    <a:pt x="1351" y="193"/>
                  </a:cubicBezTo>
                  <a:cubicBezTo>
                    <a:pt x="1273" y="115"/>
                    <a:pt x="1169" y="63"/>
                    <a:pt x="1065" y="37"/>
                  </a:cubicBezTo>
                  <a:cubicBezTo>
                    <a:pt x="992" y="19"/>
                    <a:pt x="918" y="0"/>
                    <a:pt x="84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6" name="Google Shape;556;p21"/>
            <p:cNvSpPr/>
            <p:nvPr/>
          </p:nvSpPr>
          <p:spPr>
            <a:xfrm>
              <a:off x="4659875" y="1444625"/>
              <a:ext cx="40925" cy="41850"/>
            </a:xfrm>
            <a:custGeom>
              <a:rect b="b" l="l" r="r" t="t"/>
              <a:pathLst>
                <a:path extrusionOk="0" h="1674" w="1637">
                  <a:moveTo>
                    <a:pt x="824" y="1"/>
                  </a:moveTo>
                  <a:cubicBezTo>
                    <a:pt x="791" y="1"/>
                    <a:pt x="758" y="4"/>
                    <a:pt x="728" y="12"/>
                  </a:cubicBezTo>
                  <a:lnTo>
                    <a:pt x="520" y="64"/>
                  </a:lnTo>
                  <a:cubicBezTo>
                    <a:pt x="390" y="116"/>
                    <a:pt x="286" y="193"/>
                    <a:pt x="182" y="297"/>
                  </a:cubicBezTo>
                  <a:lnTo>
                    <a:pt x="78" y="479"/>
                  </a:lnTo>
                  <a:cubicBezTo>
                    <a:pt x="27" y="609"/>
                    <a:pt x="1" y="739"/>
                    <a:pt x="1" y="894"/>
                  </a:cubicBezTo>
                  <a:lnTo>
                    <a:pt x="1" y="920"/>
                  </a:lnTo>
                  <a:cubicBezTo>
                    <a:pt x="1" y="1050"/>
                    <a:pt x="53" y="1154"/>
                    <a:pt x="104" y="1232"/>
                  </a:cubicBezTo>
                  <a:cubicBezTo>
                    <a:pt x="130" y="1336"/>
                    <a:pt x="208" y="1414"/>
                    <a:pt x="286" y="1491"/>
                  </a:cubicBezTo>
                  <a:cubicBezTo>
                    <a:pt x="364" y="1543"/>
                    <a:pt x="468" y="1595"/>
                    <a:pt x="572" y="1621"/>
                  </a:cubicBezTo>
                  <a:cubicBezTo>
                    <a:pt x="676" y="1673"/>
                    <a:pt x="779" y="1673"/>
                    <a:pt x="883" y="1673"/>
                  </a:cubicBezTo>
                  <a:lnTo>
                    <a:pt x="1091" y="1621"/>
                  </a:lnTo>
                  <a:cubicBezTo>
                    <a:pt x="1221" y="1569"/>
                    <a:pt x="1351" y="1491"/>
                    <a:pt x="1428" y="1388"/>
                  </a:cubicBezTo>
                  <a:lnTo>
                    <a:pt x="1558" y="1206"/>
                  </a:lnTo>
                  <a:cubicBezTo>
                    <a:pt x="1610" y="1076"/>
                    <a:pt x="1636" y="920"/>
                    <a:pt x="1610" y="791"/>
                  </a:cubicBezTo>
                  <a:lnTo>
                    <a:pt x="1610" y="739"/>
                  </a:lnTo>
                  <a:cubicBezTo>
                    <a:pt x="1610" y="635"/>
                    <a:pt x="1584" y="531"/>
                    <a:pt x="1506" y="427"/>
                  </a:cubicBezTo>
                  <a:cubicBezTo>
                    <a:pt x="1480" y="349"/>
                    <a:pt x="1402" y="245"/>
                    <a:pt x="1325" y="193"/>
                  </a:cubicBezTo>
                  <a:cubicBezTo>
                    <a:pt x="1247" y="116"/>
                    <a:pt x="1143" y="64"/>
                    <a:pt x="1065" y="38"/>
                  </a:cubicBezTo>
                  <a:cubicBezTo>
                    <a:pt x="992" y="19"/>
                    <a:pt x="905" y="1"/>
                    <a:pt x="82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7" name="Google Shape;557;p21"/>
            <p:cNvSpPr/>
            <p:nvPr/>
          </p:nvSpPr>
          <p:spPr>
            <a:xfrm>
              <a:off x="4728675" y="1490725"/>
              <a:ext cx="44150" cy="41450"/>
            </a:xfrm>
            <a:custGeom>
              <a:rect b="b" l="l" r="r" t="t"/>
              <a:pathLst>
                <a:path extrusionOk="0" h="1658" w="1766">
                  <a:moveTo>
                    <a:pt x="775" y="0"/>
                  </a:moveTo>
                  <a:cubicBezTo>
                    <a:pt x="692" y="0"/>
                    <a:pt x="619" y="19"/>
                    <a:pt x="546" y="37"/>
                  </a:cubicBezTo>
                  <a:cubicBezTo>
                    <a:pt x="442" y="89"/>
                    <a:pt x="364" y="141"/>
                    <a:pt x="286" y="219"/>
                  </a:cubicBezTo>
                  <a:cubicBezTo>
                    <a:pt x="208" y="271"/>
                    <a:pt x="130" y="348"/>
                    <a:pt x="104" y="452"/>
                  </a:cubicBezTo>
                  <a:lnTo>
                    <a:pt x="26" y="660"/>
                  </a:lnTo>
                  <a:cubicBezTo>
                    <a:pt x="0" y="816"/>
                    <a:pt x="26" y="946"/>
                    <a:pt x="78" y="1101"/>
                  </a:cubicBezTo>
                  <a:lnTo>
                    <a:pt x="182" y="1283"/>
                  </a:lnTo>
                  <a:cubicBezTo>
                    <a:pt x="260" y="1387"/>
                    <a:pt x="364" y="1491"/>
                    <a:pt x="494" y="1543"/>
                  </a:cubicBezTo>
                  <a:lnTo>
                    <a:pt x="572" y="1595"/>
                  </a:lnTo>
                  <a:cubicBezTo>
                    <a:pt x="648" y="1633"/>
                    <a:pt x="724" y="1657"/>
                    <a:pt x="800" y="1657"/>
                  </a:cubicBezTo>
                  <a:cubicBezTo>
                    <a:pt x="827" y="1657"/>
                    <a:pt x="855" y="1653"/>
                    <a:pt x="883" y="1646"/>
                  </a:cubicBezTo>
                  <a:cubicBezTo>
                    <a:pt x="914" y="1654"/>
                    <a:pt x="946" y="1657"/>
                    <a:pt x="980" y="1657"/>
                  </a:cubicBezTo>
                  <a:cubicBezTo>
                    <a:pt x="1061" y="1657"/>
                    <a:pt x="1147" y="1639"/>
                    <a:pt x="1221" y="1620"/>
                  </a:cubicBezTo>
                  <a:cubicBezTo>
                    <a:pt x="1324" y="1569"/>
                    <a:pt x="1402" y="1517"/>
                    <a:pt x="1480" y="1439"/>
                  </a:cubicBezTo>
                  <a:cubicBezTo>
                    <a:pt x="1558" y="1387"/>
                    <a:pt x="1636" y="1309"/>
                    <a:pt x="1662" y="1205"/>
                  </a:cubicBezTo>
                  <a:cubicBezTo>
                    <a:pt x="1688" y="1127"/>
                    <a:pt x="1714" y="1075"/>
                    <a:pt x="1740" y="997"/>
                  </a:cubicBezTo>
                  <a:cubicBezTo>
                    <a:pt x="1766" y="868"/>
                    <a:pt x="1740" y="712"/>
                    <a:pt x="1714" y="582"/>
                  </a:cubicBezTo>
                  <a:cubicBezTo>
                    <a:pt x="1662" y="504"/>
                    <a:pt x="1636" y="452"/>
                    <a:pt x="1610" y="374"/>
                  </a:cubicBezTo>
                  <a:cubicBezTo>
                    <a:pt x="1532" y="271"/>
                    <a:pt x="1402" y="167"/>
                    <a:pt x="1273" y="115"/>
                  </a:cubicBezTo>
                  <a:lnTo>
                    <a:pt x="1195" y="63"/>
                  </a:lnTo>
                  <a:cubicBezTo>
                    <a:pt x="1119" y="25"/>
                    <a:pt x="1043" y="1"/>
                    <a:pt x="967" y="1"/>
                  </a:cubicBezTo>
                  <a:cubicBezTo>
                    <a:pt x="939" y="1"/>
                    <a:pt x="911" y="4"/>
                    <a:pt x="883" y="11"/>
                  </a:cubicBezTo>
                  <a:cubicBezTo>
                    <a:pt x="845" y="3"/>
                    <a:pt x="809" y="0"/>
                    <a:pt x="77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8" name="Google Shape;558;p21"/>
            <p:cNvSpPr/>
            <p:nvPr/>
          </p:nvSpPr>
          <p:spPr>
            <a:xfrm>
              <a:off x="4809150" y="1457625"/>
              <a:ext cx="42850" cy="40125"/>
            </a:xfrm>
            <a:custGeom>
              <a:rect b="b" l="l" r="r" t="t"/>
              <a:pathLst>
                <a:path extrusionOk="0" h="1605" w="1714">
                  <a:moveTo>
                    <a:pt x="925" y="1"/>
                  </a:moveTo>
                  <a:cubicBezTo>
                    <a:pt x="887" y="1"/>
                    <a:pt x="847" y="4"/>
                    <a:pt x="805" y="11"/>
                  </a:cubicBezTo>
                  <a:lnTo>
                    <a:pt x="753" y="11"/>
                  </a:lnTo>
                  <a:cubicBezTo>
                    <a:pt x="650" y="11"/>
                    <a:pt x="546" y="37"/>
                    <a:pt x="468" y="89"/>
                  </a:cubicBezTo>
                  <a:cubicBezTo>
                    <a:pt x="364" y="141"/>
                    <a:pt x="286" y="193"/>
                    <a:pt x="208" y="271"/>
                  </a:cubicBezTo>
                  <a:cubicBezTo>
                    <a:pt x="130" y="374"/>
                    <a:pt x="104" y="452"/>
                    <a:pt x="78" y="556"/>
                  </a:cubicBezTo>
                  <a:cubicBezTo>
                    <a:pt x="27" y="660"/>
                    <a:pt x="1" y="764"/>
                    <a:pt x="27" y="894"/>
                  </a:cubicBezTo>
                  <a:cubicBezTo>
                    <a:pt x="53" y="946"/>
                    <a:pt x="53" y="1023"/>
                    <a:pt x="78" y="1101"/>
                  </a:cubicBezTo>
                  <a:cubicBezTo>
                    <a:pt x="130" y="1231"/>
                    <a:pt x="208" y="1335"/>
                    <a:pt x="312" y="1413"/>
                  </a:cubicBezTo>
                  <a:lnTo>
                    <a:pt x="494" y="1543"/>
                  </a:lnTo>
                  <a:cubicBezTo>
                    <a:pt x="589" y="1581"/>
                    <a:pt x="684" y="1605"/>
                    <a:pt x="789" y="1605"/>
                  </a:cubicBezTo>
                  <a:cubicBezTo>
                    <a:pt x="828" y="1605"/>
                    <a:pt x="867" y="1601"/>
                    <a:pt x="909" y="1595"/>
                  </a:cubicBezTo>
                  <a:lnTo>
                    <a:pt x="961" y="1595"/>
                  </a:lnTo>
                  <a:cubicBezTo>
                    <a:pt x="1065" y="1595"/>
                    <a:pt x="1169" y="1569"/>
                    <a:pt x="1247" y="1517"/>
                  </a:cubicBezTo>
                  <a:cubicBezTo>
                    <a:pt x="1351" y="1465"/>
                    <a:pt x="1428" y="1413"/>
                    <a:pt x="1506" y="1309"/>
                  </a:cubicBezTo>
                  <a:cubicBezTo>
                    <a:pt x="1584" y="1231"/>
                    <a:pt x="1610" y="1153"/>
                    <a:pt x="1636" y="1049"/>
                  </a:cubicBezTo>
                  <a:cubicBezTo>
                    <a:pt x="1688" y="946"/>
                    <a:pt x="1714" y="816"/>
                    <a:pt x="1688" y="712"/>
                  </a:cubicBezTo>
                  <a:lnTo>
                    <a:pt x="1636" y="504"/>
                  </a:lnTo>
                  <a:cubicBezTo>
                    <a:pt x="1584" y="374"/>
                    <a:pt x="1506" y="271"/>
                    <a:pt x="1402" y="193"/>
                  </a:cubicBezTo>
                  <a:lnTo>
                    <a:pt x="1221" y="63"/>
                  </a:lnTo>
                  <a:cubicBezTo>
                    <a:pt x="1126" y="25"/>
                    <a:pt x="1031" y="1"/>
                    <a:pt x="92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9" name="Google Shape;559;p21"/>
            <p:cNvSpPr/>
            <p:nvPr/>
          </p:nvSpPr>
          <p:spPr>
            <a:xfrm>
              <a:off x="4811750" y="1367025"/>
              <a:ext cx="42200" cy="40900"/>
            </a:xfrm>
            <a:custGeom>
              <a:rect b="b" l="l" r="r" t="t"/>
              <a:pathLst>
                <a:path extrusionOk="0" h="1636" w="1688">
                  <a:moveTo>
                    <a:pt x="753" y="0"/>
                  </a:moveTo>
                  <a:cubicBezTo>
                    <a:pt x="649" y="26"/>
                    <a:pt x="546" y="52"/>
                    <a:pt x="442" y="104"/>
                  </a:cubicBezTo>
                  <a:cubicBezTo>
                    <a:pt x="338" y="156"/>
                    <a:pt x="260" y="208"/>
                    <a:pt x="208" y="286"/>
                  </a:cubicBezTo>
                  <a:cubicBezTo>
                    <a:pt x="130" y="364"/>
                    <a:pt x="78" y="468"/>
                    <a:pt x="52" y="572"/>
                  </a:cubicBezTo>
                  <a:cubicBezTo>
                    <a:pt x="0" y="675"/>
                    <a:pt x="0" y="779"/>
                    <a:pt x="0" y="909"/>
                  </a:cubicBezTo>
                  <a:cubicBezTo>
                    <a:pt x="0" y="961"/>
                    <a:pt x="52" y="1039"/>
                    <a:pt x="52" y="1117"/>
                  </a:cubicBezTo>
                  <a:cubicBezTo>
                    <a:pt x="104" y="1247"/>
                    <a:pt x="182" y="1350"/>
                    <a:pt x="286" y="1454"/>
                  </a:cubicBezTo>
                  <a:lnTo>
                    <a:pt x="468" y="1558"/>
                  </a:lnTo>
                  <a:cubicBezTo>
                    <a:pt x="598" y="1610"/>
                    <a:pt x="753" y="1636"/>
                    <a:pt x="883" y="1636"/>
                  </a:cubicBezTo>
                  <a:lnTo>
                    <a:pt x="935" y="1636"/>
                  </a:lnTo>
                  <a:cubicBezTo>
                    <a:pt x="1143" y="1610"/>
                    <a:pt x="1350" y="1506"/>
                    <a:pt x="1480" y="1350"/>
                  </a:cubicBezTo>
                  <a:cubicBezTo>
                    <a:pt x="1558" y="1273"/>
                    <a:pt x="1610" y="1169"/>
                    <a:pt x="1636" y="1065"/>
                  </a:cubicBezTo>
                  <a:cubicBezTo>
                    <a:pt x="1688" y="961"/>
                    <a:pt x="1688" y="857"/>
                    <a:pt x="1662" y="753"/>
                  </a:cubicBezTo>
                  <a:lnTo>
                    <a:pt x="1636" y="520"/>
                  </a:lnTo>
                  <a:cubicBezTo>
                    <a:pt x="1584" y="390"/>
                    <a:pt x="1480" y="286"/>
                    <a:pt x="1376" y="208"/>
                  </a:cubicBezTo>
                  <a:lnTo>
                    <a:pt x="1221" y="78"/>
                  </a:lnTo>
                  <a:cubicBezTo>
                    <a:pt x="1091" y="26"/>
                    <a:pt x="935" y="0"/>
                    <a:pt x="80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0" name="Google Shape;560;p21"/>
            <p:cNvSpPr/>
            <p:nvPr/>
          </p:nvSpPr>
          <p:spPr>
            <a:xfrm>
              <a:off x="4742950" y="1309675"/>
              <a:ext cx="43500" cy="40750"/>
            </a:xfrm>
            <a:custGeom>
              <a:rect b="b" l="l" r="r" t="t"/>
              <a:pathLst>
                <a:path extrusionOk="0" h="1630" w="1740">
                  <a:moveTo>
                    <a:pt x="944" y="0"/>
                  </a:moveTo>
                  <a:cubicBezTo>
                    <a:pt x="908" y="0"/>
                    <a:pt x="870" y="3"/>
                    <a:pt x="831" y="10"/>
                  </a:cubicBezTo>
                  <a:lnTo>
                    <a:pt x="753" y="10"/>
                  </a:lnTo>
                  <a:cubicBezTo>
                    <a:pt x="650" y="10"/>
                    <a:pt x="546" y="36"/>
                    <a:pt x="442" y="114"/>
                  </a:cubicBezTo>
                  <a:cubicBezTo>
                    <a:pt x="338" y="140"/>
                    <a:pt x="260" y="218"/>
                    <a:pt x="208" y="295"/>
                  </a:cubicBezTo>
                  <a:cubicBezTo>
                    <a:pt x="130" y="373"/>
                    <a:pt x="78" y="451"/>
                    <a:pt x="53" y="555"/>
                  </a:cubicBezTo>
                  <a:cubicBezTo>
                    <a:pt x="1" y="659"/>
                    <a:pt x="1" y="789"/>
                    <a:pt x="1" y="893"/>
                  </a:cubicBezTo>
                  <a:lnTo>
                    <a:pt x="53" y="1100"/>
                  </a:lnTo>
                  <a:cubicBezTo>
                    <a:pt x="104" y="1230"/>
                    <a:pt x="182" y="1360"/>
                    <a:pt x="286" y="1438"/>
                  </a:cubicBezTo>
                  <a:lnTo>
                    <a:pt x="468" y="1542"/>
                  </a:lnTo>
                  <a:cubicBezTo>
                    <a:pt x="565" y="1600"/>
                    <a:pt x="677" y="1629"/>
                    <a:pt x="782" y="1629"/>
                  </a:cubicBezTo>
                  <a:cubicBezTo>
                    <a:pt x="817" y="1629"/>
                    <a:pt x="851" y="1626"/>
                    <a:pt x="883" y="1619"/>
                  </a:cubicBezTo>
                  <a:lnTo>
                    <a:pt x="987" y="1619"/>
                  </a:lnTo>
                  <a:cubicBezTo>
                    <a:pt x="1091" y="1619"/>
                    <a:pt x="1195" y="1594"/>
                    <a:pt x="1273" y="1542"/>
                  </a:cubicBezTo>
                  <a:cubicBezTo>
                    <a:pt x="1377" y="1490"/>
                    <a:pt x="1480" y="1412"/>
                    <a:pt x="1532" y="1334"/>
                  </a:cubicBezTo>
                  <a:cubicBezTo>
                    <a:pt x="1610" y="1230"/>
                    <a:pt x="1662" y="1152"/>
                    <a:pt x="1688" y="1048"/>
                  </a:cubicBezTo>
                  <a:cubicBezTo>
                    <a:pt x="1714" y="945"/>
                    <a:pt x="1740" y="841"/>
                    <a:pt x="1714" y="711"/>
                  </a:cubicBezTo>
                  <a:lnTo>
                    <a:pt x="1662" y="529"/>
                  </a:lnTo>
                  <a:cubicBezTo>
                    <a:pt x="1610" y="399"/>
                    <a:pt x="1532" y="270"/>
                    <a:pt x="1428" y="192"/>
                  </a:cubicBezTo>
                  <a:lnTo>
                    <a:pt x="1247" y="88"/>
                  </a:lnTo>
                  <a:cubicBezTo>
                    <a:pt x="1149" y="29"/>
                    <a:pt x="1052" y="0"/>
                    <a:pt x="94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1" name="Google Shape;561;p21"/>
            <p:cNvSpPr/>
            <p:nvPr/>
          </p:nvSpPr>
          <p:spPr>
            <a:xfrm>
              <a:off x="4650800" y="1275475"/>
              <a:ext cx="42200" cy="40425"/>
            </a:xfrm>
            <a:custGeom>
              <a:rect b="b" l="l" r="r" t="t"/>
              <a:pathLst>
                <a:path extrusionOk="0" h="1617" w="1688">
                  <a:moveTo>
                    <a:pt x="827" y="1"/>
                  </a:moveTo>
                  <a:cubicBezTo>
                    <a:pt x="811" y="1"/>
                    <a:pt x="795" y="1"/>
                    <a:pt x="779" y="2"/>
                  </a:cubicBezTo>
                  <a:cubicBezTo>
                    <a:pt x="338" y="54"/>
                    <a:pt x="0" y="443"/>
                    <a:pt x="52" y="885"/>
                  </a:cubicBezTo>
                  <a:cubicBezTo>
                    <a:pt x="100" y="1296"/>
                    <a:pt x="442" y="1617"/>
                    <a:pt x="845" y="1617"/>
                  </a:cubicBezTo>
                  <a:cubicBezTo>
                    <a:pt x="875" y="1617"/>
                    <a:pt x="905" y="1615"/>
                    <a:pt x="935" y="1612"/>
                  </a:cubicBezTo>
                  <a:cubicBezTo>
                    <a:pt x="1376" y="1560"/>
                    <a:pt x="1688" y="1170"/>
                    <a:pt x="1662" y="755"/>
                  </a:cubicBezTo>
                  <a:cubicBezTo>
                    <a:pt x="1612" y="330"/>
                    <a:pt x="1248" y="1"/>
                    <a:pt x="82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2" name="Google Shape;562;p21"/>
            <p:cNvSpPr/>
            <p:nvPr/>
          </p:nvSpPr>
          <p:spPr>
            <a:xfrm>
              <a:off x="4585900" y="1352325"/>
              <a:ext cx="43500" cy="42900"/>
            </a:xfrm>
            <a:custGeom>
              <a:rect b="b" l="l" r="r" t="t"/>
              <a:pathLst>
                <a:path extrusionOk="0" h="1716" w="1740">
                  <a:moveTo>
                    <a:pt x="894" y="0"/>
                  </a:moveTo>
                  <a:cubicBezTo>
                    <a:pt x="810" y="0"/>
                    <a:pt x="725" y="13"/>
                    <a:pt x="649" y="43"/>
                  </a:cubicBezTo>
                  <a:lnTo>
                    <a:pt x="441" y="147"/>
                  </a:lnTo>
                  <a:cubicBezTo>
                    <a:pt x="338" y="225"/>
                    <a:pt x="234" y="329"/>
                    <a:pt x="182" y="459"/>
                  </a:cubicBezTo>
                  <a:lnTo>
                    <a:pt x="130" y="562"/>
                  </a:lnTo>
                  <a:cubicBezTo>
                    <a:pt x="0" y="848"/>
                    <a:pt x="52" y="1212"/>
                    <a:pt x="286" y="1445"/>
                  </a:cubicBezTo>
                  <a:cubicBezTo>
                    <a:pt x="338" y="1523"/>
                    <a:pt x="441" y="1601"/>
                    <a:pt x="519" y="1653"/>
                  </a:cubicBezTo>
                  <a:lnTo>
                    <a:pt x="727" y="1705"/>
                  </a:lnTo>
                  <a:cubicBezTo>
                    <a:pt x="773" y="1712"/>
                    <a:pt x="816" y="1716"/>
                    <a:pt x="858" y="1716"/>
                  </a:cubicBezTo>
                  <a:cubicBezTo>
                    <a:pt x="961" y="1716"/>
                    <a:pt x="1058" y="1697"/>
                    <a:pt x="1168" y="1679"/>
                  </a:cubicBezTo>
                  <a:lnTo>
                    <a:pt x="1350" y="1575"/>
                  </a:lnTo>
                  <a:cubicBezTo>
                    <a:pt x="1454" y="1497"/>
                    <a:pt x="1558" y="1367"/>
                    <a:pt x="1610" y="1237"/>
                  </a:cubicBezTo>
                  <a:lnTo>
                    <a:pt x="1662" y="1160"/>
                  </a:lnTo>
                  <a:cubicBezTo>
                    <a:pt x="1713" y="1056"/>
                    <a:pt x="1739" y="952"/>
                    <a:pt x="1713" y="822"/>
                  </a:cubicBezTo>
                  <a:cubicBezTo>
                    <a:pt x="1739" y="718"/>
                    <a:pt x="1713" y="614"/>
                    <a:pt x="1688" y="537"/>
                  </a:cubicBezTo>
                  <a:cubicBezTo>
                    <a:pt x="1636" y="433"/>
                    <a:pt x="1584" y="329"/>
                    <a:pt x="1506" y="251"/>
                  </a:cubicBezTo>
                  <a:cubicBezTo>
                    <a:pt x="1454" y="173"/>
                    <a:pt x="1376" y="121"/>
                    <a:pt x="1272" y="69"/>
                  </a:cubicBezTo>
                  <a:lnTo>
                    <a:pt x="1064" y="17"/>
                  </a:lnTo>
                  <a:cubicBezTo>
                    <a:pt x="1011" y="7"/>
                    <a:pt x="952" y="0"/>
                    <a:pt x="89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3" name="Google Shape;563;p21"/>
            <p:cNvSpPr/>
            <p:nvPr/>
          </p:nvSpPr>
          <p:spPr>
            <a:xfrm>
              <a:off x="4576800" y="1449450"/>
              <a:ext cx="44800" cy="43775"/>
            </a:xfrm>
            <a:custGeom>
              <a:rect b="b" l="l" r="r" t="t"/>
              <a:pathLst>
                <a:path extrusionOk="0" h="1751" w="1792">
                  <a:moveTo>
                    <a:pt x="753" y="0"/>
                  </a:moveTo>
                  <a:cubicBezTo>
                    <a:pt x="650" y="0"/>
                    <a:pt x="546" y="52"/>
                    <a:pt x="442" y="104"/>
                  </a:cubicBezTo>
                  <a:cubicBezTo>
                    <a:pt x="338" y="156"/>
                    <a:pt x="260" y="208"/>
                    <a:pt x="208" y="286"/>
                  </a:cubicBezTo>
                  <a:lnTo>
                    <a:pt x="79" y="468"/>
                  </a:lnTo>
                  <a:cubicBezTo>
                    <a:pt x="27" y="598"/>
                    <a:pt x="1" y="753"/>
                    <a:pt x="1" y="883"/>
                  </a:cubicBezTo>
                  <a:lnTo>
                    <a:pt x="53" y="1091"/>
                  </a:lnTo>
                  <a:cubicBezTo>
                    <a:pt x="104" y="1221"/>
                    <a:pt x="208" y="1350"/>
                    <a:pt x="312" y="1428"/>
                  </a:cubicBezTo>
                  <a:lnTo>
                    <a:pt x="442" y="1558"/>
                  </a:lnTo>
                  <a:cubicBezTo>
                    <a:pt x="520" y="1636"/>
                    <a:pt x="598" y="1688"/>
                    <a:pt x="702" y="1714"/>
                  </a:cubicBezTo>
                  <a:cubicBezTo>
                    <a:pt x="775" y="1732"/>
                    <a:pt x="861" y="1751"/>
                    <a:pt x="942" y="1751"/>
                  </a:cubicBezTo>
                  <a:cubicBezTo>
                    <a:pt x="976" y="1751"/>
                    <a:pt x="1009" y="1747"/>
                    <a:pt x="1039" y="1740"/>
                  </a:cubicBezTo>
                  <a:cubicBezTo>
                    <a:pt x="1143" y="1740"/>
                    <a:pt x="1247" y="1714"/>
                    <a:pt x="1351" y="1662"/>
                  </a:cubicBezTo>
                  <a:cubicBezTo>
                    <a:pt x="1428" y="1610"/>
                    <a:pt x="1532" y="1532"/>
                    <a:pt x="1584" y="1454"/>
                  </a:cubicBezTo>
                  <a:lnTo>
                    <a:pt x="1688" y="1298"/>
                  </a:lnTo>
                  <a:cubicBezTo>
                    <a:pt x="1766" y="1143"/>
                    <a:pt x="1792" y="1013"/>
                    <a:pt x="1766" y="857"/>
                  </a:cubicBezTo>
                  <a:cubicBezTo>
                    <a:pt x="1766" y="805"/>
                    <a:pt x="1740" y="727"/>
                    <a:pt x="1740" y="649"/>
                  </a:cubicBezTo>
                  <a:cubicBezTo>
                    <a:pt x="1688" y="520"/>
                    <a:pt x="1584" y="416"/>
                    <a:pt x="1480" y="338"/>
                  </a:cubicBezTo>
                  <a:lnTo>
                    <a:pt x="1351" y="208"/>
                  </a:lnTo>
                  <a:cubicBezTo>
                    <a:pt x="1273" y="130"/>
                    <a:pt x="1169" y="78"/>
                    <a:pt x="1091" y="52"/>
                  </a:cubicBezTo>
                  <a:cubicBezTo>
                    <a:pt x="987" y="0"/>
                    <a:pt x="857" y="0"/>
                    <a:pt x="75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4" name="Google Shape;564;p21"/>
            <p:cNvSpPr/>
            <p:nvPr/>
          </p:nvSpPr>
          <p:spPr>
            <a:xfrm>
              <a:off x="4633275" y="1526025"/>
              <a:ext cx="44800" cy="42700"/>
            </a:xfrm>
            <a:custGeom>
              <a:rect b="b" l="l" r="r" t="t"/>
              <a:pathLst>
                <a:path extrusionOk="0" h="1708" w="1792">
                  <a:moveTo>
                    <a:pt x="753" y="1"/>
                  </a:moveTo>
                  <a:cubicBezTo>
                    <a:pt x="545" y="27"/>
                    <a:pt x="338" y="131"/>
                    <a:pt x="208" y="286"/>
                  </a:cubicBezTo>
                  <a:lnTo>
                    <a:pt x="104" y="468"/>
                  </a:lnTo>
                  <a:cubicBezTo>
                    <a:pt x="26" y="598"/>
                    <a:pt x="0" y="754"/>
                    <a:pt x="26" y="883"/>
                  </a:cubicBezTo>
                  <a:lnTo>
                    <a:pt x="78" y="1117"/>
                  </a:lnTo>
                  <a:cubicBezTo>
                    <a:pt x="130" y="1221"/>
                    <a:pt x="208" y="1351"/>
                    <a:pt x="312" y="1429"/>
                  </a:cubicBezTo>
                  <a:lnTo>
                    <a:pt x="468" y="1532"/>
                  </a:lnTo>
                  <a:cubicBezTo>
                    <a:pt x="519" y="1584"/>
                    <a:pt x="623" y="1636"/>
                    <a:pt x="727" y="1662"/>
                  </a:cubicBezTo>
                  <a:cubicBezTo>
                    <a:pt x="809" y="1693"/>
                    <a:pt x="895" y="1708"/>
                    <a:pt x="980" y="1708"/>
                  </a:cubicBezTo>
                  <a:cubicBezTo>
                    <a:pt x="1111" y="1708"/>
                    <a:pt x="1240" y="1673"/>
                    <a:pt x="1350" y="1610"/>
                  </a:cubicBezTo>
                  <a:cubicBezTo>
                    <a:pt x="1454" y="1558"/>
                    <a:pt x="1532" y="1507"/>
                    <a:pt x="1584" y="1429"/>
                  </a:cubicBezTo>
                  <a:lnTo>
                    <a:pt x="1714" y="1247"/>
                  </a:lnTo>
                  <a:cubicBezTo>
                    <a:pt x="1766" y="1117"/>
                    <a:pt x="1792" y="961"/>
                    <a:pt x="1792" y="832"/>
                  </a:cubicBezTo>
                  <a:lnTo>
                    <a:pt x="1740" y="624"/>
                  </a:lnTo>
                  <a:cubicBezTo>
                    <a:pt x="1688" y="494"/>
                    <a:pt x="1584" y="364"/>
                    <a:pt x="1480" y="286"/>
                  </a:cubicBezTo>
                  <a:lnTo>
                    <a:pt x="1350" y="208"/>
                  </a:lnTo>
                  <a:cubicBezTo>
                    <a:pt x="1272" y="131"/>
                    <a:pt x="1194" y="79"/>
                    <a:pt x="1091" y="53"/>
                  </a:cubicBezTo>
                  <a:cubicBezTo>
                    <a:pt x="987" y="1"/>
                    <a:pt x="857" y="1"/>
                    <a:pt x="7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5" name="Google Shape;565;p21"/>
            <p:cNvSpPr/>
            <p:nvPr/>
          </p:nvSpPr>
          <p:spPr>
            <a:xfrm>
              <a:off x="4730625" y="1571475"/>
              <a:ext cx="43500" cy="40250"/>
            </a:xfrm>
            <a:custGeom>
              <a:rect b="b" l="l" r="r" t="t"/>
              <a:pathLst>
                <a:path extrusionOk="0" h="1610" w="1740">
                  <a:moveTo>
                    <a:pt x="753" y="0"/>
                  </a:moveTo>
                  <a:cubicBezTo>
                    <a:pt x="649" y="0"/>
                    <a:pt x="520" y="26"/>
                    <a:pt x="442" y="104"/>
                  </a:cubicBezTo>
                  <a:cubicBezTo>
                    <a:pt x="260" y="182"/>
                    <a:pt x="104" y="364"/>
                    <a:pt x="52" y="571"/>
                  </a:cubicBezTo>
                  <a:cubicBezTo>
                    <a:pt x="0" y="675"/>
                    <a:pt x="0" y="779"/>
                    <a:pt x="0" y="883"/>
                  </a:cubicBezTo>
                  <a:lnTo>
                    <a:pt x="52" y="1090"/>
                  </a:lnTo>
                  <a:cubicBezTo>
                    <a:pt x="104" y="1220"/>
                    <a:pt x="182" y="1324"/>
                    <a:pt x="286" y="1428"/>
                  </a:cubicBezTo>
                  <a:lnTo>
                    <a:pt x="468" y="1532"/>
                  </a:lnTo>
                  <a:cubicBezTo>
                    <a:pt x="597" y="1584"/>
                    <a:pt x="753" y="1610"/>
                    <a:pt x="883" y="1610"/>
                  </a:cubicBezTo>
                  <a:lnTo>
                    <a:pt x="987" y="1610"/>
                  </a:lnTo>
                  <a:cubicBezTo>
                    <a:pt x="1091" y="1610"/>
                    <a:pt x="1195" y="1584"/>
                    <a:pt x="1298" y="1506"/>
                  </a:cubicBezTo>
                  <a:cubicBezTo>
                    <a:pt x="1402" y="1480"/>
                    <a:pt x="1480" y="1402"/>
                    <a:pt x="1532" y="1324"/>
                  </a:cubicBezTo>
                  <a:cubicBezTo>
                    <a:pt x="1610" y="1246"/>
                    <a:pt x="1662" y="1142"/>
                    <a:pt x="1688" y="1038"/>
                  </a:cubicBezTo>
                  <a:cubicBezTo>
                    <a:pt x="1740" y="935"/>
                    <a:pt x="1740" y="831"/>
                    <a:pt x="1740" y="727"/>
                  </a:cubicBezTo>
                  <a:lnTo>
                    <a:pt x="1662" y="519"/>
                  </a:lnTo>
                  <a:cubicBezTo>
                    <a:pt x="1610" y="389"/>
                    <a:pt x="1532" y="260"/>
                    <a:pt x="1428" y="182"/>
                  </a:cubicBezTo>
                  <a:lnTo>
                    <a:pt x="1246" y="78"/>
                  </a:lnTo>
                  <a:cubicBezTo>
                    <a:pt x="1117" y="26"/>
                    <a:pt x="987" y="0"/>
                    <a:pt x="83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6" name="Google Shape;566;p21"/>
            <p:cNvSpPr/>
            <p:nvPr/>
          </p:nvSpPr>
          <p:spPr>
            <a:xfrm>
              <a:off x="4833175" y="1538575"/>
              <a:ext cx="45450" cy="42900"/>
            </a:xfrm>
            <a:custGeom>
              <a:rect b="b" l="l" r="r" t="t"/>
              <a:pathLst>
                <a:path extrusionOk="0" h="1716" w="1818">
                  <a:moveTo>
                    <a:pt x="960" y="1"/>
                  </a:moveTo>
                  <a:cubicBezTo>
                    <a:pt x="879" y="1"/>
                    <a:pt x="803" y="14"/>
                    <a:pt x="727" y="44"/>
                  </a:cubicBezTo>
                  <a:lnTo>
                    <a:pt x="545" y="148"/>
                  </a:lnTo>
                  <a:cubicBezTo>
                    <a:pt x="441" y="174"/>
                    <a:pt x="338" y="226"/>
                    <a:pt x="286" y="304"/>
                  </a:cubicBezTo>
                  <a:cubicBezTo>
                    <a:pt x="182" y="381"/>
                    <a:pt x="130" y="459"/>
                    <a:pt x="78" y="563"/>
                  </a:cubicBezTo>
                  <a:cubicBezTo>
                    <a:pt x="0" y="745"/>
                    <a:pt x="0" y="979"/>
                    <a:pt x="52" y="1186"/>
                  </a:cubicBezTo>
                  <a:lnTo>
                    <a:pt x="156" y="1368"/>
                  </a:lnTo>
                  <a:cubicBezTo>
                    <a:pt x="234" y="1498"/>
                    <a:pt x="364" y="1576"/>
                    <a:pt x="493" y="1628"/>
                  </a:cubicBezTo>
                  <a:lnTo>
                    <a:pt x="675" y="1705"/>
                  </a:lnTo>
                  <a:cubicBezTo>
                    <a:pt x="717" y="1712"/>
                    <a:pt x="757" y="1716"/>
                    <a:pt x="796" y="1716"/>
                  </a:cubicBezTo>
                  <a:cubicBezTo>
                    <a:pt x="902" y="1716"/>
                    <a:pt x="1002" y="1692"/>
                    <a:pt x="1116" y="1654"/>
                  </a:cubicBezTo>
                  <a:lnTo>
                    <a:pt x="1298" y="1576"/>
                  </a:lnTo>
                  <a:cubicBezTo>
                    <a:pt x="1376" y="1550"/>
                    <a:pt x="1480" y="1472"/>
                    <a:pt x="1558" y="1394"/>
                  </a:cubicBezTo>
                  <a:cubicBezTo>
                    <a:pt x="1636" y="1342"/>
                    <a:pt x="1688" y="1264"/>
                    <a:pt x="1740" y="1160"/>
                  </a:cubicBezTo>
                  <a:cubicBezTo>
                    <a:pt x="1791" y="1056"/>
                    <a:pt x="1817" y="953"/>
                    <a:pt x="1817" y="849"/>
                  </a:cubicBezTo>
                  <a:cubicBezTo>
                    <a:pt x="1817" y="745"/>
                    <a:pt x="1817" y="641"/>
                    <a:pt x="1765" y="537"/>
                  </a:cubicBezTo>
                  <a:lnTo>
                    <a:pt x="1662" y="356"/>
                  </a:lnTo>
                  <a:cubicBezTo>
                    <a:pt x="1584" y="226"/>
                    <a:pt x="1480" y="122"/>
                    <a:pt x="1350" y="70"/>
                  </a:cubicBezTo>
                  <a:lnTo>
                    <a:pt x="1142" y="18"/>
                  </a:lnTo>
                  <a:cubicBezTo>
                    <a:pt x="1078" y="7"/>
                    <a:pt x="1018" y="1"/>
                    <a:pt x="96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7" name="Google Shape;567;p21"/>
            <p:cNvSpPr/>
            <p:nvPr/>
          </p:nvSpPr>
          <p:spPr>
            <a:xfrm>
              <a:off x="4885075" y="1437775"/>
              <a:ext cx="40925" cy="44150"/>
            </a:xfrm>
            <a:custGeom>
              <a:rect b="b" l="l" r="r" t="t"/>
              <a:pathLst>
                <a:path extrusionOk="0" h="1766" w="1637">
                  <a:moveTo>
                    <a:pt x="728" y="0"/>
                  </a:moveTo>
                  <a:lnTo>
                    <a:pt x="520" y="52"/>
                  </a:lnTo>
                  <a:cubicBezTo>
                    <a:pt x="390" y="104"/>
                    <a:pt x="287" y="182"/>
                    <a:pt x="183" y="286"/>
                  </a:cubicBezTo>
                  <a:lnTo>
                    <a:pt x="79" y="467"/>
                  </a:lnTo>
                  <a:cubicBezTo>
                    <a:pt x="27" y="597"/>
                    <a:pt x="1" y="753"/>
                    <a:pt x="1" y="883"/>
                  </a:cubicBezTo>
                  <a:lnTo>
                    <a:pt x="1" y="1013"/>
                  </a:lnTo>
                  <a:cubicBezTo>
                    <a:pt x="27" y="1246"/>
                    <a:pt x="131" y="1428"/>
                    <a:pt x="287" y="1584"/>
                  </a:cubicBezTo>
                  <a:cubicBezTo>
                    <a:pt x="364" y="1636"/>
                    <a:pt x="468" y="1688"/>
                    <a:pt x="572" y="1714"/>
                  </a:cubicBezTo>
                  <a:cubicBezTo>
                    <a:pt x="676" y="1765"/>
                    <a:pt x="780" y="1765"/>
                    <a:pt x="884" y="1765"/>
                  </a:cubicBezTo>
                  <a:lnTo>
                    <a:pt x="1091" y="1714"/>
                  </a:lnTo>
                  <a:cubicBezTo>
                    <a:pt x="1221" y="1662"/>
                    <a:pt x="1351" y="1584"/>
                    <a:pt x="1429" y="1480"/>
                  </a:cubicBezTo>
                  <a:lnTo>
                    <a:pt x="1533" y="1298"/>
                  </a:lnTo>
                  <a:cubicBezTo>
                    <a:pt x="1611" y="1168"/>
                    <a:pt x="1637" y="1013"/>
                    <a:pt x="1611" y="883"/>
                  </a:cubicBezTo>
                  <a:lnTo>
                    <a:pt x="1611" y="753"/>
                  </a:lnTo>
                  <a:cubicBezTo>
                    <a:pt x="1611" y="649"/>
                    <a:pt x="1585" y="545"/>
                    <a:pt x="1533" y="441"/>
                  </a:cubicBezTo>
                  <a:cubicBezTo>
                    <a:pt x="1481" y="338"/>
                    <a:pt x="1403" y="260"/>
                    <a:pt x="1325" y="182"/>
                  </a:cubicBezTo>
                  <a:cubicBezTo>
                    <a:pt x="1247" y="130"/>
                    <a:pt x="1169" y="78"/>
                    <a:pt x="1065" y="52"/>
                  </a:cubicBezTo>
                  <a:cubicBezTo>
                    <a:pt x="962" y="0"/>
                    <a:pt x="832" y="0"/>
                    <a:pt x="7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8" name="Google Shape;568;p21"/>
            <p:cNvSpPr/>
            <p:nvPr/>
          </p:nvSpPr>
          <p:spPr>
            <a:xfrm>
              <a:off x="4868225" y="1325225"/>
              <a:ext cx="42200" cy="41450"/>
            </a:xfrm>
            <a:custGeom>
              <a:rect b="b" l="l" r="r" t="t"/>
              <a:pathLst>
                <a:path extrusionOk="0" h="1658" w="1688">
                  <a:moveTo>
                    <a:pt x="836" y="1"/>
                  </a:moveTo>
                  <a:cubicBezTo>
                    <a:pt x="809" y="1"/>
                    <a:pt x="781" y="4"/>
                    <a:pt x="753" y="11"/>
                  </a:cubicBezTo>
                  <a:cubicBezTo>
                    <a:pt x="623" y="11"/>
                    <a:pt x="519" y="37"/>
                    <a:pt x="441" y="115"/>
                  </a:cubicBezTo>
                  <a:cubicBezTo>
                    <a:pt x="338" y="141"/>
                    <a:pt x="260" y="219"/>
                    <a:pt x="182" y="297"/>
                  </a:cubicBezTo>
                  <a:lnTo>
                    <a:pt x="78" y="478"/>
                  </a:lnTo>
                  <a:cubicBezTo>
                    <a:pt x="26" y="608"/>
                    <a:pt x="0" y="738"/>
                    <a:pt x="0" y="894"/>
                  </a:cubicBezTo>
                  <a:lnTo>
                    <a:pt x="52" y="1101"/>
                  </a:lnTo>
                  <a:cubicBezTo>
                    <a:pt x="104" y="1231"/>
                    <a:pt x="182" y="1335"/>
                    <a:pt x="286" y="1413"/>
                  </a:cubicBezTo>
                  <a:lnTo>
                    <a:pt x="338" y="1465"/>
                  </a:lnTo>
                  <a:cubicBezTo>
                    <a:pt x="415" y="1543"/>
                    <a:pt x="493" y="1595"/>
                    <a:pt x="597" y="1621"/>
                  </a:cubicBezTo>
                  <a:cubicBezTo>
                    <a:pt x="671" y="1639"/>
                    <a:pt x="757" y="1657"/>
                    <a:pt x="838" y="1657"/>
                  </a:cubicBezTo>
                  <a:cubicBezTo>
                    <a:pt x="872" y="1657"/>
                    <a:pt x="904" y="1654"/>
                    <a:pt x="935" y="1646"/>
                  </a:cubicBezTo>
                  <a:cubicBezTo>
                    <a:pt x="1038" y="1646"/>
                    <a:pt x="1142" y="1621"/>
                    <a:pt x="1246" y="1569"/>
                  </a:cubicBezTo>
                  <a:cubicBezTo>
                    <a:pt x="1324" y="1517"/>
                    <a:pt x="1428" y="1465"/>
                    <a:pt x="1480" y="1361"/>
                  </a:cubicBezTo>
                  <a:lnTo>
                    <a:pt x="1610" y="1205"/>
                  </a:lnTo>
                  <a:cubicBezTo>
                    <a:pt x="1662" y="1075"/>
                    <a:pt x="1687" y="920"/>
                    <a:pt x="1662" y="764"/>
                  </a:cubicBezTo>
                  <a:lnTo>
                    <a:pt x="1636" y="582"/>
                  </a:lnTo>
                  <a:cubicBezTo>
                    <a:pt x="1558" y="452"/>
                    <a:pt x="1480" y="323"/>
                    <a:pt x="1376" y="245"/>
                  </a:cubicBezTo>
                  <a:lnTo>
                    <a:pt x="1350" y="193"/>
                  </a:lnTo>
                  <a:cubicBezTo>
                    <a:pt x="1272" y="115"/>
                    <a:pt x="1168" y="63"/>
                    <a:pt x="1064" y="63"/>
                  </a:cubicBezTo>
                  <a:cubicBezTo>
                    <a:pt x="988" y="25"/>
                    <a:pt x="912" y="1"/>
                    <a:pt x="83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9" name="Google Shape;569;p21"/>
            <p:cNvSpPr/>
            <p:nvPr/>
          </p:nvSpPr>
          <p:spPr>
            <a:xfrm>
              <a:off x="4811750" y="1254625"/>
              <a:ext cx="44150" cy="42825"/>
            </a:xfrm>
            <a:custGeom>
              <a:rect b="b" l="l" r="r" t="t"/>
              <a:pathLst>
                <a:path extrusionOk="0" h="1713" w="1766">
                  <a:moveTo>
                    <a:pt x="834" y="0"/>
                  </a:moveTo>
                  <a:cubicBezTo>
                    <a:pt x="807" y="0"/>
                    <a:pt x="780" y="2"/>
                    <a:pt x="753" y="5"/>
                  </a:cubicBezTo>
                  <a:cubicBezTo>
                    <a:pt x="649" y="5"/>
                    <a:pt x="546" y="31"/>
                    <a:pt x="442" y="109"/>
                  </a:cubicBezTo>
                  <a:cubicBezTo>
                    <a:pt x="338" y="135"/>
                    <a:pt x="260" y="213"/>
                    <a:pt x="208" y="291"/>
                  </a:cubicBezTo>
                  <a:lnTo>
                    <a:pt x="78" y="473"/>
                  </a:lnTo>
                  <a:cubicBezTo>
                    <a:pt x="26" y="602"/>
                    <a:pt x="0" y="732"/>
                    <a:pt x="0" y="888"/>
                  </a:cubicBezTo>
                  <a:lnTo>
                    <a:pt x="52" y="1096"/>
                  </a:lnTo>
                  <a:cubicBezTo>
                    <a:pt x="104" y="1225"/>
                    <a:pt x="182" y="1329"/>
                    <a:pt x="286" y="1433"/>
                  </a:cubicBezTo>
                  <a:lnTo>
                    <a:pt x="442" y="1511"/>
                  </a:lnTo>
                  <a:cubicBezTo>
                    <a:pt x="520" y="1589"/>
                    <a:pt x="598" y="1641"/>
                    <a:pt x="701" y="1667"/>
                  </a:cubicBezTo>
                  <a:cubicBezTo>
                    <a:pt x="783" y="1697"/>
                    <a:pt x="869" y="1712"/>
                    <a:pt x="954" y="1712"/>
                  </a:cubicBezTo>
                  <a:cubicBezTo>
                    <a:pt x="1085" y="1712"/>
                    <a:pt x="1214" y="1678"/>
                    <a:pt x="1324" y="1615"/>
                  </a:cubicBezTo>
                  <a:cubicBezTo>
                    <a:pt x="1428" y="1563"/>
                    <a:pt x="1506" y="1511"/>
                    <a:pt x="1584" y="1433"/>
                  </a:cubicBezTo>
                  <a:lnTo>
                    <a:pt x="1688" y="1251"/>
                  </a:lnTo>
                  <a:cubicBezTo>
                    <a:pt x="1740" y="1122"/>
                    <a:pt x="1766" y="966"/>
                    <a:pt x="1766" y="836"/>
                  </a:cubicBezTo>
                  <a:lnTo>
                    <a:pt x="1714" y="602"/>
                  </a:lnTo>
                  <a:cubicBezTo>
                    <a:pt x="1662" y="473"/>
                    <a:pt x="1584" y="369"/>
                    <a:pt x="1480" y="291"/>
                  </a:cubicBezTo>
                  <a:lnTo>
                    <a:pt x="1350" y="187"/>
                  </a:lnTo>
                  <a:cubicBezTo>
                    <a:pt x="1192" y="74"/>
                    <a:pt x="1014" y="0"/>
                    <a:pt x="8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0" name="Google Shape;570;p21"/>
            <p:cNvSpPr/>
            <p:nvPr/>
          </p:nvSpPr>
          <p:spPr>
            <a:xfrm>
              <a:off x="4724775" y="1228300"/>
              <a:ext cx="41575" cy="40750"/>
            </a:xfrm>
            <a:custGeom>
              <a:rect b="b" l="l" r="r" t="t"/>
              <a:pathLst>
                <a:path extrusionOk="0" h="1630" w="1663">
                  <a:moveTo>
                    <a:pt x="870" y="0"/>
                  </a:moveTo>
                  <a:cubicBezTo>
                    <a:pt x="831" y="0"/>
                    <a:pt x="792" y="7"/>
                    <a:pt x="754" y="20"/>
                  </a:cubicBezTo>
                  <a:lnTo>
                    <a:pt x="546" y="72"/>
                  </a:lnTo>
                  <a:cubicBezTo>
                    <a:pt x="468" y="72"/>
                    <a:pt x="416" y="124"/>
                    <a:pt x="338" y="150"/>
                  </a:cubicBezTo>
                  <a:lnTo>
                    <a:pt x="208" y="305"/>
                  </a:lnTo>
                  <a:lnTo>
                    <a:pt x="79" y="487"/>
                  </a:lnTo>
                  <a:cubicBezTo>
                    <a:pt x="79" y="487"/>
                    <a:pt x="27" y="669"/>
                    <a:pt x="27" y="669"/>
                  </a:cubicBezTo>
                  <a:cubicBezTo>
                    <a:pt x="1" y="747"/>
                    <a:pt x="1" y="825"/>
                    <a:pt x="27" y="903"/>
                  </a:cubicBezTo>
                  <a:lnTo>
                    <a:pt x="53" y="1110"/>
                  </a:lnTo>
                  <a:lnTo>
                    <a:pt x="105" y="1214"/>
                  </a:lnTo>
                  <a:lnTo>
                    <a:pt x="156" y="1292"/>
                  </a:lnTo>
                  <a:lnTo>
                    <a:pt x="234" y="1370"/>
                  </a:lnTo>
                  <a:lnTo>
                    <a:pt x="312" y="1448"/>
                  </a:lnTo>
                  <a:lnTo>
                    <a:pt x="468" y="1552"/>
                  </a:lnTo>
                  <a:lnTo>
                    <a:pt x="676" y="1629"/>
                  </a:lnTo>
                  <a:lnTo>
                    <a:pt x="909" y="1629"/>
                  </a:lnTo>
                  <a:cubicBezTo>
                    <a:pt x="1013" y="1629"/>
                    <a:pt x="1117" y="1577"/>
                    <a:pt x="1195" y="1526"/>
                  </a:cubicBezTo>
                  <a:cubicBezTo>
                    <a:pt x="1299" y="1500"/>
                    <a:pt x="1377" y="1422"/>
                    <a:pt x="1454" y="1344"/>
                  </a:cubicBezTo>
                  <a:cubicBezTo>
                    <a:pt x="1532" y="1266"/>
                    <a:pt x="1558" y="1162"/>
                    <a:pt x="1584" y="1058"/>
                  </a:cubicBezTo>
                  <a:cubicBezTo>
                    <a:pt x="1636" y="954"/>
                    <a:pt x="1662" y="851"/>
                    <a:pt x="1636" y="747"/>
                  </a:cubicBezTo>
                  <a:cubicBezTo>
                    <a:pt x="1610" y="591"/>
                    <a:pt x="1558" y="461"/>
                    <a:pt x="1480" y="331"/>
                  </a:cubicBezTo>
                  <a:lnTo>
                    <a:pt x="1351" y="176"/>
                  </a:lnTo>
                  <a:cubicBezTo>
                    <a:pt x="1247" y="98"/>
                    <a:pt x="1117" y="46"/>
                    <a:pt x="987" y="20"/>
                  </a:cubicBezTo>
                  <a:cubicBezTo>
                    <a:pt x="948" y="7"/>
                    <a:pt x="909" y="0"/>
                    <a:pt x="87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71" name="Google Shape;571;p21"/>
          <p:cNvSpPr/>
          <p:nvPr/>
        </p:nvSpPr>
        <p:spPr>
          <a:xfrm>
            <a:off x="-1130150" y="3718275"/>
            <a:ext cx="2130050" cy="2399875"/>
          </a:xfrm>
          <a:custGeom>
            <a:rect b="b" l="l" r="r" t="t"/>
            <a:pathLst>
              <a:path extrusionOk="0" h="95995" w="85202">
                <a:moveTo>
                  <a:pt x="51731" y="0"/>
                </a:moveTo>
                <a:cubicBezTo>
                  <a:pt x="49973" y="0"/>
                  <a:pt x="48150" y="170"/>
                  <a:pt x="46304" y="520"/>
                </a:cubicBezTo>
                <a:cubicBezTo>
                  <a:pt x="39776" y="1776"/>
                  <a:pt x="34169" y="4454"/>
                  <a:pt x="28749" y="7069"/>
                </a:cubicBezTo>
                <a:cubicBezTo>
                  <a:pt x="24837" y="8953"/>
                  <a:pt x="20777" y="10898"/>
                  <a:pt x="16404" y="12279"/>
                </a:cubicBezTo>
                <a:cubicBezTo>
                  <a:pt x="14851" y="12770"/>
                  <a:pt x="10912" y="13890"/>
                  <a:pt x="7336" y="13890"/>
                </a:cubicBezTo>
                <a:cubicBezTo>
                  <a:pt x="5420" y="13890"/>
                  <a:pt x="3608" y="13568"/>
                  <a:pt x="2323" y="12656"/>
                </a:cubicBezTo>
                <a:cubicBezTo>
                  <a:pt x="1172" y="11840"/>
                  <a:pt x="565" y="10585"/>
                  <a:pt x="523" y="8953"/>
                </a:cubicBezTo>
                <a:lnTo>
                  <a:pt x="0" y="8973"/>
                </a:lnTo>
                <a:cubicBezTo>
                  <a:pt x="42" y="10773"/>
                  <a:pt x="733" y="12154"/>
                  <a:pt x="2030" y="13074"/>
                </a:cubicBezTo>
                <a:cubicBezTo>
                  <a:pt x="3404" y="14055"/>
                  <a:pt x="5327" y="14397"/>
                  <a:pt x="7344" y="14397"/>
                </a:cubicBezTo>
                <a:cubicBezTo>
                  <a:pt x="11009" y="14397"/>
                  <a:pt x="14985" y="13267"/>
                  <a:pt x="16551" y="12782"/>
                </a:cubicBezTo>
                <a:cubicBezTo>
                  <a:pt x="20966" y="11380"/>
                  <a:pt x="25046" y="9434"/>
                  <a:pt x="28979" y="7551"/>
                </a:cubicBezTo>
                <a:cubicBezTo>
                  <a:pt x="34378" y="4956"/>
                  <a:pt x="39943" y="2278"/>
                  <a:pt x="46409" y="1043"/>
                </a:cubicBezTo>
                <a:cubicBezTo>
                  <a:pt x="48222" y="700"/>
                  <a:pt x="50014" y="533"/>
                  <a:pt x="51743" y="533"/>
                </a:cubicBezTo>
                <a:cubicBezTo>
                  <a:pt x="57494" y="533"/>
                  <a:pt x="62540" y="2379"/>
                  <a:pt x="65324" y="5709"/>
                </a:cubicBezTo>
                <a:cubicBezTo>
                  <a:pt x="68086" y="9015"/>
                  <a:pt x="68483" y="13535"/>
                  <a:pt x="66475" y="18787"/>
                </a:cubicBezTo>
                <a:cubicBezTo>
                  <a:pt x="63650" y="26194"/>
                  <a:pt x="59130" y="32659"/>
                  <a:pt x="54778" y="38894"/>
                </a:cubicBezTo>
                <a:cubicBezTo>
                  <a:pt x="52498" y="42158"/>
                  <a:pt x="50133" y="45548"/>
                  <a:pt x="48020" y="49021"/>
                </a:cubicBezTo>
                <a:cubicBezTo>
                  <a:pt x="44107" y="55508"/>
                  <a:pt x="42622" y="61534"/>
                  <a:pt x="43626" y="66911"/>
                </a:cubicBezTo>
                <a:cubicBezTo>
                  <a:pt x="46179" y="80595"/>
                  <a:pt x="61348" y="86516"/>
                  <a:pt x="73547" y="91287"/>
                </a:cubicBezTo>
                <a:cubicBezTo>
                  <a:pt x="75681" y="92124"/>
                  <a:pt x="77731" y="92919"/>
                  <a:pt x="79615" y="93714"/>
                </a:cubicBezTo>
                <a:cubicBezTo>
                  <a:pt x="79949" y="93861"/>
                  <a:pt x="80389" y="94112"/>
                  <a:pt x="80912" y="94363"/>
                </a:cubicBezTo>
                <a:cubicBezTo>
                  <a:pt x="82314" y="95095"/>
                  <a:pt x="84029" y="95974"/>
                  <a:pt x="85180" y="95974"/>
                </a:cubicBezTo>
                <a:lnTo>
                  <a:pt x="85201" y="95995"/>
                </a:lnTo>
                <a:lnTo>
                  <a:pt x="85201" y="95472"/>
                </a:lnTo>
                <a:lnTo>
                  <a:pt x="85159" y="95472"/>
                </a:lnTo>
                <a:cubicBezTo>
                  <a:pt x="84155" y="95472"/>
                  <a:pt x="82418" y="94551"/>
                  <a:pt x="81142" y="93902"/>
                </a:cubicBezTo>
                <a:cubicBezTo>
                  <a:pt x="80619" y="93630"/>
                  <a:pt x="80159" y="93400"/>
                  <a:pt x="79803" y="93233"/>
                </a:cubicBezTo>
                <a:cubicBezTo>
                  <a:pt x="77920" y="92438"/>
                  <a:pt x="75890" y="91643"/>
                  <a:pt x="73735" y="90806"/>
                </a:cubicBezTo>
                <a:cubicBezTo>
                  <a:pt x="61662" y="86077"/>
                  <a:pt x="46618" y="80218"/>
                  <a:pt x="44128" y="66806"/>
                </a:cubicBezTo>
                <a:cubicBezTo>
                  <a:pt x="43166" y="61554"/>
                  <a:pt x="44609" y="55675"/>
                  <a:pt x="48459" y="49293"/>
                </a:cubicBezTo>
                <a:cubicBezTo>
                  <a:pt x="50573" y="45820"/>
                  <a:pt x="52916" y="42451"/>
                  <a:pt x="55197" y="39187"/>
                </a:cubicBezTo>
                <a:cubicBezTo>
                  <a:pt x="59591" y="32910"/>
                  <a:pt x="64110" y="26424"/>
                  <a:pt x="66956" y="18975"/>
                </a:cubicBezTo>
                <a:cubicBezTo>
                  <a:pt x="69048" y="13514"/>
                  <a:pt x="68609" y="8806"/>
                  <a:pt x="65721" y="5375"/>
                </a:cubicBezTo>
                <a:cubicBezTo>
                  <a:pt x="62834" y="1923"/>
                  <a:pt x="57647" y="0"/>
                  <a:pt x="5173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2" name="Google Shape;572;p21"/>
          <p:cNvSpPr txBox="1"/>
          <p:nvPr>
            <p:ph idx="1" type="subTitle"/>
          </p:nvPr>
        </p:nvSpPr>
        <p:spPr>
          <a:xfrm>
            <a:off x="827251" y="3514400"/>
            <a:ext cx="2103300" cy="371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9pPr>
          </a:lstStyle>
          <a:p/>
        </p:txBody>
      </p:sp>
      <p:sp>
        <p:nvSpPr>
          <p:cNvPr id="573" name="Google Shape;573;p21"/>
          <p:cNvSpPr txBox="1"/>
          <p:nvPr>
            <p:ph idx="2" type="subTitle"/>
          </p:nvPr>
        </p:nvSpPr>
        <p:spPr>
          <a:xfrm>
            <a:off x="827251" y="3974050"/>
            <a:ext cx="2103300" cy="59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574" name="Google Shape;574;p21"/>
          <p:cNvSpPr txBox="1"/>
          <p:nvPr>
            <p:ph idx="3" type="subTitle"/>
          </p:nvPr>
        </p:nvSpPr>
        <p:spPr>
          <a:xfrm>
            <a:off x="3520350" y="3514400"/>
            <a:ext cx="2103300" cy="371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9pPr>
          </a:lstStyle>
          <a:p/>
        </p:txBody>
      </p:sp>
      <p:sp>
        <p:nvSpPr>
          <p:cNvPr id="575" name="Google Shape;575;p21"/>
          <p:cNvSpPr txBox="1"/>
          <p:nvPr>
            <p:ph idx="4" type="subTitle"/>
          </p:nvPr>
        </p:nvSpPr>
        <p:spPr>
          <a:xfrm>
            <a:off x="3520350" y="3974050"/>
            <a:ext cx="2103300" cy="59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576" name="Google Shape;576;p21"/>
          <p:cNvSpPr txBox="1"/>
          <p:nvPr>
            <p:ph idx="5" type="subTitle"/>
          </p:nvPr>
        </p:nvSpPr>
        <p:spPr>
          <a:xfrm>
            <a:off x="6213449" y="3514400"/>
            <a:ext cx="2103300" cy="3714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9pPr>
          </a:lstStyle>
          <a:p/>
        </p:txBody>
      </p:sp>
      <p:sp>
        <p:nvSpPr>
          <p:cNvPr id="577" name="Google Shape;577;p21"/>
          <p:cNvSpPr txBox="1"/>
          <p:nvPr>
            <p:ph idx="6" type="subTitle"/>
          </p:nvPr>
        </p:nvSpPr>
        <p:spPr>
          <a:xfrm>
            <a:off x="6213449" y="3974050"/>
            <a:ext cx="2103300" cy="59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578" name="Google Shape;578;p21"/>
          <p:cNvSpPr txBox="1"/>
          <p:nvPr>
            <p:ph type="title"/>
          </p:nvPr>
        </p:nvSpPr>
        <p:spPr>
          <a:xfrm>
            <a:off x="720000" y="387600"/>
            <a:ext cx="7704000" cy="5922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Font typeface="Fredoka One"/>
              <a:buNone/>
              <a:defRPr sz="3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Font typeface="Fredoka One"/>
              <a:buNone/>
              <a:defRPr sz="3600">
                <a:latin typeface="Fredoka One"/>
                <a:ea typeface="Fredoka One"/>
                <a:cs typeface="Fredoka One"/>
                <a:sym typeface="Fredoka One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Font typeface="Fredoka One"/>
              <a:buNone/>
              <a:defRPr sz="3600">
                <a:latin typeface="Fredoka One"/>
                <a:ea typeface="Fredoka One"/>
                <a:cs typeface="Fredoka One"/>
                <a:sym typeface="Fredoka One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Font typeface="Fredoka One"/>
              <a:buNone/>
              <a:defRPr sz="3600">
                <a:latin typeface="Fredoka One"/>
                <a:ea typeface="Fredoka One"/>
                <a:cs typeface="Fredoka One"/>
                <a:sym typeface="Fredoka One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Font typeface="Fredoka One"/>
              <a:buNone/>
              <a:defRPr sz="3600">
                <a:latin typeface="Fredoka One"/>
                <a:ea typeface="Fredoka One"/>
                <a:cs typeface="Fredoka One"/>
                <a:sym typeface="Fredoka One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Font typeface="Fredoka One"/>
              <a:buNone/>
              <a:defRPr sz="3600">
                <a:latin typeface="Fredoka One"/>
                <a:ea typeface="Fredoka One"/>
                <a:cs typeface="Fredoka One"/>
                <a:sym typeface="Fredoka One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Font typeface="Fredoka One"/>
              <a:buNone/>
              <a:defRPr sz="3600">
                <a:latin typeface="Fredoka One"/>
                <a:ea typeface="Fredoka One"/>
                <a:cs typeface="Fredoka One"/>
                <a:sym typeface="Fredoka One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Font typeface="Fredoka One"/>
              <a:buNone/>
              <a:defRPr sz="3600">
                <a:latin typeface="Fredoka One"/>
                <a:ea typeface="Fredoka One"/>
                <a:cs typeface="Fredoka One"/>
                <a:sym typeface="Fredoka One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Font typeface="Fredoka One"/>
              <a:buNone/>
              <a:defRPr sz="3600"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/>
        </p:txBody>
      </p:sp>
      <p:sp>
        <p:nvSpPr>
          <p:cNvPr id="579" name="Google Shape;579;p21"/>
          <p:cNvSpPr txBox="1"/>
          <p:nvPr>
            <p:ph idx="7" type="subTitle"/>
          </p:nvPr>
        </p:nvSpPr>
        <p:spPr>
          <a:xfrm>
            <a:off x="827251" y="1791829"/>
            <a:ext cx="2103300" cy="371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9pPr>
          </a:lstStyle>
          <a:p/>
        </p:txBody>
      </p:sp>
      <p:sp>
        <p:nvSpPr>
          <p:cNvPr id="580" name="Google Shape;580;p21"/>
          <p:cNvSpPr txBox="1"/>
          <p:nvPr>
            <p:ph idx="8" type="subTitle"/>
          </p:nvPr>
        </p:nvSpPr>
        <p:spPr>
          <a:xfrm>
            <a:off x="827251" y="2251329"/>
            <a:ext cx="2103300" cy="59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581" name="Google Shape;581;p21"/>
          <p:cNvSpPr txBox="1"/>
          <p:nvPr>
            <p:ph idx="9" type="subTitle"/>
          </p:nvPr>
        </p:nvSpPr>
        <p:spPr>
          <a:xfrm>
            <a:off x="6213449" y="1791829"/>
            <a:ext cx="2103300" cy="371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9pPr>
          </a:lstStyle>
          <a:p/>
        </p:txBody>
      </p:sp>
      <p:sp>
        <p:nvSpPr>
          <p:cNvPr id="582" name="Google Shape;582;p21"/>
          <p:cNvSpPr txBox="1"/>
          <p:nvPr>
            <p:ph idx="13" type="subTitle"/>
          </p:nvPr>
        </p:nvSpPr>
        <p:spPr>
          <a:xfrm>
            <a:off x="6213449" y="2251329"/>
            <a:ext cx="2103300" cy="59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six columns">
  <p:cSld name="CUSTOM_4">
    <p:spTree>
      <p:nvGrpSpPr>
        <p:cNvPr id="583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Google Shape;584;p22"/>
          <p:cNvSpPr txBox="1"/>
          <p:nvPr>
            <p:ph idx="1" type="subTitle"/>
          </p:nvPr>
        </p:nvSpPr>
        <p:spPr>
          <a:xfrm>
            <a:off x="827251" y="3514400"/>
            <a:ext cx="2103300" cy="371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9pPr>
          </a:lstStyle>
          <a:p/>
        </p:txBody>
      </p:sp>
      <p:sp>
        <p:nvSpPr>
          <p:cNvPr id="585" name="Google Shape;585;p22"/>
          <p:cNvSpPr txBox="1"/>
          <p:nvPr>
            <p:ph idx="2" type="subTitle"/>
          </p:nvPr>
        </p:nvSpPr>
        <p:spPr>
          <a:xfrm>
            <a:off x="827251" y="3974050"/>
            <a:ext cx="2103300" cy="59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586" name="Google Shape;586;p22"/>
          <p:cNvSpPr txBox="1"/>
          <p:nvPr>
            <p:ph idx="3" type="subTitle"/>
          </p:nvPr>
        </p:nvSpPr>
        <p:spPr>
          <a:xfrm>
            <a:off x="3520350" y="3514400"/>
            <a:ext cx="2103300" cy="371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9pPr>
          </a:lstStyle>
          <a:p/>
        </p:txBody>
      </p:sp>
      <p:sp>
        <p:nvSpPr>
          <p:cNvPr id="587" name="Google Shape;587;p22"/>
          <p:cNvSpPr txBox="1"/>
          <p:nvPr>
            <p:ph idx="4" type="subTitle"/>
          </p:nvPr>
        </p:nvSpPr>
        <p:spPr>
          <a:xfrm>
            <a:off x="3520350" y="3974050"/>
            <a:ext cx="2103300" cy="59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588" name="Google Shape;588;p22"/>
          <p:cNvSpPr txBox="1"/>
          <p:nvPr>
            <p:ph idx="5" type="subTitle"/>
          </p:nvPr>
        </p:nvSpPr>
        <p:spPr>
          <a:xfrm>
            <a:off x="6213449" y="3514400"/>
            <a:ext cx="2103300" cy="3714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9pPr>
          </a:lstStyle>
          <a:p/>
        </p:txBody>
      </p:sp>
      <p:sp>
        <p:nvSpPr>
          <p:cNvPr id="589" name="Google Shape;589;p22"/>
          <p:cNvSpPr txBox="1"/>
          <p:nvPr>
            <p:ph idx="6" type="subTitle"/>
          </p:nvPr>
        </p:nvSpPr>
        <p:spPr>
          <a:xfrm>
            <a:off x="6213449" y="3974050"/>
            <a:ext cx="2103300" cy="59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590" name="Google Shape;590;p22"/>
          <p:cNvSpPr txBox="1"/>
          <p:nvPr>
            <p:ph type="title"/>
          </p:nvPr>
        </p:nvSpPr>
        <p:spPr>
          <a:xfrm>
            <a:off x="720000" y="387600"/>
            <a:ext cx="7704000" cy="5922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Font typeface="Fredoka One"/>
              <a:buNone/>
              <a:defRPr sz="3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Font typeface="Fredoka One"/>
              <a:buNone/>
              <a:defRPr sz="3600">
                <a:latin typeface="Fredoka One"/>
                <a:ea typeface="Fredoka One"/>
                <a:cs typeface="Fredoka One"/>
                <a:sym typeface="Fredoka One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Font typeface="Fredoka One"/>
              <a:buNone/>
              <a:defRPr sz="3600">
                <a:latin typeface="Fredoka One"/>
                <a:ea typeface="Fredoka One"/>
                <a:cs typeface="Fredoka One"/>
                <a:sym typeface="Fredoka One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Font typeface="Fredoka One"/>
              <a:buNone/>
              <a:defRPr sz="3600">
                <a:latin typeface="Fredoka One"/>
                <a:ea typeface="Fredoka One"/>
                <a:cs typeface="Fredoka One"/>
                <a:sym typeface="Fredoka One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Font typeface="Fredoka One"/>
              <a:buNone/>
              <a:defRPr sz="3600">
                <a:latin typeface="Fredoka One"/>
                <a:ea typeface="Fredoka One"/>
                <a:cs typeface="Fredoka One"/>
                <a:sym typeface="Fredoka One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Font typeface="Fredoka One"/>
              <a:buNone/>
              <a:defRPr sz="3600">
                <a:latin typeface="Fredoka One"/>
                <a:ea typeface="Fredoka One"/>
                <a:cs typeface="Fredoka One"/>
                <a:sym typeface="Fredoka One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Font typeface="Fredoka One"/>
              <a:buNone/>
              <a:defRPr sz="3600">
                <a:latin typeface="Fredoka One"/>
                <a:ea typeface="Fredoka One"/>
                <a:cs typeface="Fredoka One"/>
                <a:sym typeface="Fredoka One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Font typeface="Fredoka One"/>
              <a:buNone/>
              <a:defRPr sz="3600">
                <a:latin typeface="Fredoka One"/>
                <a:ea typeface="Fredoka One"/>
                <a:cs typeface="Fredoka One"/>
                <a:sym typeface="Fredoka One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Font typeface="Fredoka One"/>
              <a:buNone/>
              <a:defRPr sz="3600"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/>
        </p:txBody>
      </p:sp>
      <p:sp>
        <p:nvSpPr>
          <p:cNvPr id="591" name="Google Shape;591;p22"/>
          <p:cNvSpPr txBox="1"/>
          <p:nvPr>
            <p:ph idx="7" type="subTitle"/>
          </p:nvPr>
        </p:nvSpPr>
        <p:spPr>
          <a:xfrm>
            <a:off x="827251" y="1791829"/>
            <a:ext cx="2103300" cy="371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9pPr>
          </a:lstStyle>
          <a:p/>
        </p:txBody>
      </p:sp>
      <p:sp>
        <p:nvSpPr>
          <p:cNvPr id="592" name="Google Shape;592;p22"/>
          <p:cNvSpPr txBox="1"/>
          <p:nvPr>
            <p:ph idx="8" type="subTitle"/>
          </p:nvPr>
        </p:nvSpPr>
        <p:spPr>
          <a:xfrm>
            <a:off x="827251" y="2251329"/>
            <a:ext cx="2103300" cy="59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593" name="Google Shape;593;p22"/>
          <p:cNvSpPr txBox="1"/>
          <p:nvPr>
            <p:ph idx="9" type="subTitle"/>
          </p:nvPr>
        </p:nvSpPr>
        <p:spPr>
          <a:xfrm>
            <a:off x="3520350" y="1791829"/>
            <a:ext cx="2103300" cy="371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9pPr>
          </a:lstStyle>
          <a:p/>
        </p:txBody>
      </p:sp>
      <p:sp>
        <p:nvSpPr>
          <p:cNvPr id="594" name="Google Shape;594;p22"/>
          <p:cNvSpPr txBox="1"/>
          <p:nvPr>
            <p:ph idx="13" type="subTitle"/>
          </p:nvPr>
        </p:nvSpPr>
        <p:spPr>
          <a:xfrm>
            <a:off x="3520350" y="2251329"/>
            <a:ext cx="2103300" cy="59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595" name="Google Shape;595;p22"/>
          <p:cNvSpPr txBox="1"/>
          <p:nvPr>
            <p:ph idx="14" type="subTitle"/>
          </p:nvPr>
        </p:nvSpPr>
        <p:spPr>
          <a:xfrm>
            <a:off x="6213449" y="1791829"/>
            <a:ext cx="2103300" cy="371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9pPr>
          </a:lstStyle>
          <a:p/>
        </p:txBody>
      </p:sp>
      <p:sp>
        <p:nvSpPr>
          <p:cNvPr id="596" name="Google Shape;596;p22"/>
          <p:cNvSpPr txBox="1"/>
          <p:nvPr>
            <p:ph idx="15" type="subTitle"/>
          </p:nvPr>
        </p:nvSpPr>
        <p:spPr>
          <a:xfrm>
            <a:off x="6213449" y="2251329"/>
            <a:ext cx="2103300" cy="59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597" name="Google Shape;597;p22"/>
          <p:cNvSpPr/>
          <p:nvPr/>
        </p:nvSpPr>
        <p:spPr>
          <a:xfrm>
            <a:off x="-396350" y="3032350"/>
            <a:ext cx="963343" cy="2475611"/>
          </a:xfrm>
          <a:custGeom>
            <a:rect b="b" l="l" r="r" t="t"/>
            <a:pathLst>
              <a:path extrusionOk="0" h="61786" w="24043">
                <a:moveTo>
                  <a:pt x="12835" y="1"/>
                </a:moveTo>
                <a:cubicBezTo>
                  <a:pt x="12471" y="1"/>
                  <a:pt x="12111" y="85"/>
                  <a:pt x="11781" y="242"/>
                </a:cubicBezTo>
                <a:cubicBezTo>
                  <a:pt x="11300" y="451"/>
                  <a:pt x="10860" y="807"/>
                  <a:pt x="10546" y="1267"/>
                </a:cubicBezTo>
                <a:cubicBezTo>
                  <a:pt x="10233" y="1706"/>
                  <a:pt x="9940" y="2146"/>
                  <a:pt x="9626" y="2585"/>
                </a:cubicBezTo>
                <a:cubicBezTo>
                  <a:pt x="9375" y="2983"/>
                  <a:pt x="9145" y="3401"/>
                  <a:pt x="8935" y="3820"/>
                </a:cubicBezTo>
                <a:cubicBezTo>
                  <a:pt x="8705" y="4259"/>
                  <a:pt x="8517" y="4698"/>
                  <a:pt x="8329" y="5180"/>
                </a:cubicBezTo>
                <a:cubicBezTo>
                  <a:pt x="8329" y="5201"/>
                  <a:pt x="8308" y="5221"/>
                  <a:pt x="8308" y="5242"/>
                </a:cubicBezTo>
                <a:cubicBezTo>
                  <a:pt x="8224" y="5410"/>
                  <a:pt x="8287" y="5535"/>
                  <a:pt x="8433" y="5661"/>
                </a:cubicBezTo>
                <a:cubicBezTo>
                  <a:pt x="9186" y="6247"/>
                  <a:pt x="9856" y="6895"/>
                  <a:pt x="10484" y="7607"/>
                </a:cubicBezTo>
                <a:cubicBezTo>
                  <a:pt x="10693" y="7837"/>
                  <a:pt x="10881" y="8067"/>
                  <a:pt x="11070" y="8297"/>
                </a:cubicBezTo>
                <a:cubicBezTo>
                  <a:pt x="11174" y="8423"/>
                  <a:pt x="11279" y="8569"/>
                  <a:pt x="11342" y="8716"/>
                </a:cubicBezTo>
                <a:cubicBezTo>
                  <a:pt x="11593" y="9343"/>
                  <a:pt x="11865" y="9971"/>
                  <a:pt x="12178" y="10557"/>
                </a:cubicBezTo>
                <a:cubicBezTo>
                  <a:pt x="12325" y="10808"/>
                  <a:pt x="12471" y="11059"/>
                  <a:pt x="12597" y="11310"/>
                </a:cubicBezTo>
                <a:cubicBezTo>
                  <a:pt x="12639" y="11373"/>
                  <a:pt x="12660" y="11436"/>
                  <a:pt x="12702" y="11540"/>
                </a:cubicBezTo>
                <a:cubicBezTo>
                  <a:pt x="12597" y="11499"/>
                  <a:pt x="12513" y="11436"/>
                  <a:pt x="12450" y="11352"/>
                </a:cubicBezTo>
                <a:cubicBezTo>
                  <a:pt x="11049" y="10076"/>
                  <a:pt x="9647" y="8862"/>
                  <a:pt x="8203" y="7690"/>
                </a:cubicBezTo>
                <a:cubicBezTo>
                  <a:pt x="8098" y="7565"/>
                  <a:pt x="7952" y="7481"/>
                  <a:pt x="7805" y="7398"/>
                </a:cubicBezTo>
                <a:cubicBezTo>
                  <a:pt x="7771" y="7384"/>
                  <a:pt x="7740" y="7377"/>
                  <a:pt x="7715" y="7377"/>
                </a:cubicBezTo>
                <a:cubicBezTo>
                  <a:pt x="7664" y="7377"/>
                  <a:pt x="7631" y="7404"/>
                  <a:pt x="7617" y="7460"/>
                </a:cubicBezTo>
                <a:cubicBezTo>
                  <a:pt x="7596" y="7523"/>
                  <a:pt x="7575" y="7565"/>
                  <a:pt x="7554" y="7628"/>
                </a:cubicBezTo>
                <a:cubicBezTo>
                  <a:pt x="7324" y="8611"/>
                  <a:pt x="7157" y="9574"/>
                  <a:pt x="7031" y="10578"/>
                </a:cubicBezTo>
                <a:cubicBezTo>
                  <a:pt x="6969" y="11185"/>
                  <a:pt x="6864" y="11771"/>
                  <a:pt x="6780" y="12377"/>
                </a:cubicBezTo>
                <a:cubicBezTo>
                  <a:pt x="6738" y="12691"/>
                  <a:pt x="6696" y="13026"/>
                  <a:pt x="6696" y="13361"/>
                </a:cubicBezTo>
                <a:cubicBezTo>
                  <a:pt x="6655" y="13947"/>
                  <a:pt x="6592" y="14553"/>
                  <a:pt x="6550" y="15139"/>
                </a:cubicBezTo>
                <a:cubicBezTo>
                  <a:pt x="6550" y="15244"/>
                  <a:pt x="6550" y="15348"/>
                  <a:pt x="6529" y="15453"/>
                </a:cubicBezTo>
                <a:cubicBezTo>
                  <a:pt x="6529" y="15558"/>
                  <a:pt x="6592" y="15662"/>
                  <a:pt x="6696" y="15725"/>
                </a:cubicBezTo>
                <a:cubicBezTo>
                  <a:pt x="6885" y="15851"/>
                  <a:pt x="7073" y="15997"/>
                  <a:pt x="7261" y="16123"/>
                </a:cubicBezTo>
                <a:cubicBezTo>
                  <a:pt x="7743" y="16437"/>
                  <a:pt x="8161" y="16771"/>
                  <a:pt x="8601" y="17106"/>
                </a:cubicBezTo>
                <a:cubicBezTo>
                  <a:pt x="8621" y="17127"/>
                  <a:pt x="8642" y="17148"/>
                  <a:pt x="8621" y="17169"/>
                </a:cubicBezTo>
                <a:cubicBezTo>
                  <a:pt x="8611" y="17179"/>
                  <a:pt x="8601" y="17185"/>
                  <a:pt x="8590" y="17185"/>
                </a:cubicBezTo>
                <a:cubicBezTo>
                  <a:pt x="8580" y="17185"/>
                  <a:pt x="8569" y="17179"/>
                  <a:pt x="8559" y="17169"/>
                </a:cubicBezTo>
                <a:lnTo>
                  <a:pt x="7910" y="16981"/>
                </a:lnTo>
                <a:cubicBezTo>
                  <a:pt x="7575" y="16876"/>
                  <a:pt x="7241" y="16771"/>
                  <a:pt x="6906" y="16667"/>
                </a:cubicBezTo>
                <a:cubicBezTo>
                  <a:pt x="6711" y="16623"/>
                  <a:pt x="6589" y="16598"/>
                  <a:pt x="6506" y="16598"/>
                </a:cubicBezTo>
                <a:cubicBezTo>
                  <a:pt x="6347" y="16598"/>
                  <a:pt x="6332" y="16692"/>
                  <a:pt x="6236" y="16939"/>
                </a:cubicBezTo>
                <a:cubicBezTo>
                  <a:pt x="6132" y="17190"/>
                  <a:pt x="6006" y="17462"/>
                  <a:pt x="5860" y="17692"/>
                </a:cubicBezTo>
                <a:cubicBezTo>
                  <a:pt x="5776" y="17859"/>
                  <a:pt x="5713" y="18027"/>
                  <a:pt x="5608" y="18173"/>
                </a:cubicBezTo>
                <a:cubicBezTo>
                  <a:pt x="5567" y="18257"/>
                  <a:pt x="5588" y="18361"/>
                  <a:pt x="5650" y="18445"/>
                </a:cubicBezTo>
                <a:cubicBezTo>
                  <a:pt x="5671" y="18466"/>
                  <a:pt x="5671" y="18487"/>
                  <a:pt x="5692" y="18508"/>
                </a:cubicBezTo>
                <a:cubicBezTo>
                  <a:pt x="6278" y="19345"/>
                  <a:pt x="6843" y="20182"/>
                  <a:pt x="7533" y="20998"/>
                </a:cubicBezTo>
                <a:cubicBezTo>
                  <a:pt x="7596" y="21082"/>
                  <a:pt x="7659" y="21165"/>
                  <a:pt x="7701" y="21270"/>
                </a:cubicBezTo>
                <a:cubicBezTo>
                  <a:pt x="8036" y="21856"/>
                  <a:pt x="8412" y="22421"/>
                  <a:pt x="8747" y="23027"/>
                </a:cubicBezTo>
                <a:cubicBezTo>
                  <a:pt x="9019" y="23509"/>
                  <a:pt x="9291" y="23990"/>
                  <a:pt x="9563" y="24492"/>
                </a:cubicBezTo>
                <a:cubicBezTo>
                  <a:pt x="9563" y="24513"/>
                  <a:pt x="9584" y="24534"/>
                  <a:pt x="9584" y="24576"/>
                </a:cubicBezTo>
                <a:cubicBezTo>
                  <a:pt x="9605" y="24576"/>
                  <a:pt x="9605" y="24597"/>
                  <a:pt x="9584" y="24618"/>
                </a:cubicBezTo>
                <a:lnTo>
                  <a:pt x="9542" y="24618"/>
                </a:lnTo>
                <a:cubicBezTo>
                  <a:pt x="9479" y="24576"/>
                  <a:pt x="9437" y="24534"/>
                  <a:pt x="9396" y="24492"/>
                </a:cubicBezTo>
                <a:cubicBezTo>
                  <a:pt x="9165" y="24304"/>
                  <a:pt x="8956" y="24115"/>
                  <a:pt x="8747" y="23906"/>
                </a:cubicBezTo>
                <a:cubicBezTo>
                  <a:pt x="8475" y="23655"/>
                  <a:pt x="8203" y="23404"/>
                  <a:pt x="7931" y="23153"/>
                </a:cubicBezTo>
                <a:cubicBezTo>
                  <a:pt x="7324" y="22630"/>
                  <a:pt x="6717" y="22149"/>
                  <a:pt x="6111" y="21646"/>
                </a:cubicBezTo>
                <a:cubicBezTo>
                  <a:pt x="5692" y="21312"/>
                  <a:pt x="5253" y="20977"/>
                  <a:pt x="4792" y="20642"/>
                </a:cubicBezTo>
                <a:cubicBezTo>
                  <a:pt x="4680" y="20567"/>
                  <a:pt x="4609" y="20525"/>
                  <a:pt x="4556" y="20525"/>
                </a:cubicBezTo>
                <a:cubicBezTo>
                  <a:pt x="4491" y="20525"/>
                  <a:pt x="4452" y="20588"/>
                  <a:pt x="4395" y="20726"/>
                </a:cubicBezTo>
                <a:cubicBezTo>
                  <a:pt x="4269" y="20956"/>
                  <a:pt x="4186" y="21165"/>
                  <a:pt x="4081" y="21395"/>
                </a:cubicBezTo>
                <a:cubicBezTo>
                  <a:pt x="4060" y="21437"/>
                  <a:pt x="4039" y="21500"/>
                  <a:pt x="4018" y="21542"/>
                </a:cubicBezTo>
                <a:cubicBezTo>
                  <a:pt x="3997" y="21605"/>
                  <a:pt x="4018" y="21709"/>
                  <a:pt x="4102" y="21751"/>
                </a:cubicBezTo>
                <a:lnTo>
                  <a:pt x="4248" y="21856"/>
                </a:lnTo>
                <a:cubicBezTo>
                  <a:pt x="5002" y="22379"/>
                  <a:pt x="5734" y="22881"/>
                  <a:pt x="6466" y="23425"/>
                </a:cubicBezTo>
                <a:cubicBezTo>
                  <a:pt x="7199" y="23969"/>
                  <a:pt x="7847" y="24471"/>
                  <a:pt x="8496" y="25036"/>
                </a:cubicBezTo>
                <a:cubicBezTo>
                  <a:pt x="8768" y="25266"/>
                  <a:pt x="8998" y="25517"/>
                  <a:pt x="9207" y="25810"/>
                </a:cubicBezTo>
                <a:cubicBezTo>
                  <a:pt x="9709" y="26480"/>
                  <a:pt x="10212" y="27170"/>
                  <a:pt x="10735" y="27840"/>
                </a:cubicBezTo>
                <a:cubicBezTo>
                  <a:pt x="10756" y="27882"/>
                  <a:pt x="10798" y="27903"/>
                  <a:pt x="10777" y="27945"/>
                </a:cubicBezTo>
                <a:cubicBezTo>
                  <a:pt x="10714" y="27945"/>
                  <a:pt x="10672" y="27903"/>
                  <a:pt x="10651" y="27882"/>
                </a:cubicBezTo>
                <a:cubicBezTo>
                  <a:pt x="10254" y="27505"/>
                  <a:pt x="9793" y="27191"/>
                  <a:pt x="9375" y="26856"/>
                </a:cubicBezTo>
                <a:cubicBezTo>
                  <a:pt x="8601" y="26250"/>
                  <a:pt x="7805" y="25685"/>
                  <a:pt x="6969" y="25183"/>
                </a:cubicBezTo>
                <a:cubicBezTo>
                  <a:pt x="6466" y="24869"/>
                  <a:pt x="5964" y="24534"/>
                  <a:pt x="5462" y="24199"/>
                </a:cubicBezTo>
                <a:cubicBezTo>
                  <a:pt x="4981" y="23885"/>
                  <a:pt x="4458" y="23571"/>
                  <a:pt x="3956" y="23258"/>
                </a:cubicBezTo>
                <a:cubicBezTo>
                  <a:pt x="3809" y="23174"/>
                  <a:pt x="3684" y="23090"/>
                  <a:pt x="3537" y="22986"/>
                </a:cubicBezTo>
                <a:cubicBezTo>
                  <a:pt x="3502" y="22968"/>
                  <a:pt x="3468" y="22958"/>
                  <a:pt x="3436" y="22958"/>
                </a:cubicBezTo>
                <a:cubicBezTo>
                  <a:pt x="3391" y="22958"/>
                  <a:pt x="3352" y="22978"/>
                  <a:pt x="3328" y="23027"/>
                </a:cubicBezTo>
                <a:cubicBezTo>
                  <a:pt x="3223" y="23258"/>
                  <a:pt x="3119" y="23488"/>
                  <a:pt x="3014" y="23718"/>
                </a:cubicBezTo>
                <a:cubicBezTo>
                  <a:pt x="2847" y="24241"/>
                  <a:pt x="2700" y="24764"/>
                  <a:pt x="2533" y="25287"/>
                </a:cubicBezTo>
                <a:cubicBezTo>
                  <a:pt x="2365" y="25810"/>
                  <a:pt x="2198" y="26396"/>
                  <a:pt x="2031" y="26940"/>
                </a:cubicBezTo>
                <a:cubicBezTo>
                  <a:pt x="2010" y="27003"/>
                  <a:pt x="1989" y="27066"/>
                  <a:pt x="1968" y="27128"/>
                </a:cubicBezTo>
                <a:cubicBezTo>
                  <a:pt x="1905" y="27359"/>
                  <a:pt x="1863" y="27338"/>
                  <a:pt x="2156" y="27547"/>
                </a:cubicBezTo>
                <a:cubicBezTo>
                  <a:pt x="2449" y="27756"/>
                  <a:pt x="2742" y="27965"/>
                  <a:pt x="3014" y="28175"/>
                </a:cubicBezTo>
                <a:cubicBezTo>
                  <a:pt x="3663" y="28656"/>
                  <a:pt x="4290" y="29179"/>
                  <a:pt x="4897" y="29681"/>
                </a:cubicBezTo>
                <a:cubicBezTo>
                  <a:pt x="5023" y="29786"/>
                  <a:pt x="5127" y="29890"/>
                  <a:pt x="5232" y="29995"/>
                </a:cubicBezTo>
                <a:cubicBezTo>
                  <a:pt x="5357" y="30141"/>
                  <a:pt x="5525" y="30267"/>
                  <a:pt x="5692" y="30372"/>
                </a:cubicBezTo>
                <a:cubicBezTo>
                  <a:pt x="5755" y="30413"/>
                  <a:pt x="5818" y="30476"/>
                  <a:pt x="5860" y="30560"/>
                </a:cubicBezTo>
                <a:cubicBezTo>
                  <a:pt x="5504" y="30413"/>
                  <a:pt x="5148" y="30246"/>
                  <a:pt x="4813" y="30079"/>
                </a:cubicBezTo>
                <a:cubicBezTo>
                  <a:pt x="4018" y="29639"/>
                  <a:pt x="3244" y="29200"/>
                  <a:pt x="2449" y="28761"/>
                </a:cubicBezTo>
                <a:cubicBezTo>
                  <a:pt x="2282" y="28677"/>
                  <a:pt x="2093" y="28551"/>
                  <a:pt x="1926" y="28447"/>
                </a:cubicBezTo>
                <a:cubicBezTo>
                  <a:pt x="1863" y="28426"/>
                  <a:pt x="1821" y="28384"/>
                  <a:pt x="1759" y="28363"/>
                </a:cubicBezTo>
                <a:cubicBezTo>
                  <a:pt x="1719" y="28339"/>
                  <a:pt x="1683" y="28328"/>
                  <a:pt x="1652" y="28328"/>
                </a:cubicBezTo>
                <a:cubicBezTo>
                  <a:pt x="1600" y="28328"/>
                  <a:pt x="1562" y="28360"/>
                  <a:pt x="1549" y="28426"/>
                </a:cubicBezTo>
                <a:cubicBezTo>
                  <a:pt x="1487" y="28635"/>
                  <a:pt x="1403" y="28823"/>
                  <a:pt x="1361" y="29033"/>
                </a:cubicBezTo>
                <a:cubicBezTo>
                  <a:pt x="1215" y="29702"/>
                  <a:pt x="1068" y="30351"/>
                  <a:pt x="922" y="30999"/>
                </a:cubicBezTo>
                <a:cubicBezTo>
                  <a:pt x="880" y="31167"/>
                  <a:pt x="859" y="31355"/>
                  <a:pt x="796" y="31522"/>
                </a:cubicBezTo>
                <a:cubicBezTo>
                  <a:pt x="775" y="31669"/>
                  <a:pt x="817" y="31815"/>
                  <a:pt x="922" y="31899"/>
                </a:cubicBezTo>
                <a:cubicBezTo>
                  <a:pt x="1277" y="32234"/>
                  <a:pt x="1591" y="32548"/>
                  <a:pt x="1968" y="32862"/>
                </a:cubicBezTo>
                <a:cubicBezTo>
                  <a:pt x="2512" y="33259"/>
                  <a:pt x="2972" y="33740"/>
                  <a:pt x="3391" y="34263"/>
                </a:cubicBezTo>
                <a:cubicBezTo>
                  <a:pt x="3788" y="34766"/>
                  <a:pt x="4186" y="35289"/>
                  <a:pt x="4520" y="35833"/>
                </a:cubicBezTo>
                <a:cubicBezTo>
                  <a:pt x="4583" y="35916"/>
                  <a:pt x="4646" y="36021"/>
                  <a:pt x="4688" y="36105"/>
                </a:cubicBezTo>
                <a:cubicBezTo>
                  <a:pt x="4668" y="36118"/>
                  <a:pt x="4653" y="36123"/>
                  <a:pt x="4640" y="36123"/>
                </a:cubicBezTo>
                <a:cubicBezTo>
                  <a:pt x="4610" y="36123"/>
                  <a:pt x="4591" y="36098"/>
                  <a:pt x="4562" y="36084"/>
                </a:cubicBezTo>
                <a:cubicBezTo>
                  <a:pt x="3788" y="35540"/>
                  <a:pt x="3014" y="34996"/>
                  <a:pt x="2282" y="34431"/>
                </a:cubicBezTo>
                <a:cubicBezTo>
                  <a:pt x="1759" y="34033"/>
                  <a:pt x="1215" y="33636"/>
                  <a:pt x="671" y="33259"/>
                </a:cubicBezTo>
                <a:cubicBezTo>
                  <a:pt x="629" y="33238"/>
                  <a:pt x="587" y="33217"/>
                  <a:pt x="545" y="33196"/>
                </a:cubicBezTo>
                <a:cubicBezTo>
                  <a:pt x="521" y="33180"/>
                  <a:pt x="497" y="33174"/>
                  <a:pt x="475" y="33174"/>
                </a:cubicBezTo>
                <a:cubicBezTo>
                  <a:pt x="440" y="33174"/>
                  <a:pt x="411" y="33191"/>
                  <a:pt x="399" y="33217"/>
                </a:cubicBezTo>
                <a:cubicBezTo>
                  <a:pt x="378" y="33238"/>
                  <a:pt x="357" y="33322"/>
                  <a:pt x="336" y="33364"/>
                </a:cubicBezTo>
                <a:cubicBezTo>
                  <a:pt x="315" y="33426"/>
                  <a:pt x="315" y="33489"/>
                  <a:pt x="273" y="33531"/>
                </a:cubicBezTo>
                <a:cubicBezTo>
                  <a:pt x="210" y="33573"/>
                  <a:pt x="189" y="33657"/>
                  <a:pt x="210" y="33740"/>
                </a:cubicBezTo>
                <a:cubicBezTo>
                  <a:pt x="231" y="33803"/>
                  <a:pt x="231" y="33887"/>
                  <a:pt x="189" y="33950"/>
                </a:cubicBezTo>
                <a:cubicBezTo>
                  <a:pt x="147" y="34222"/>
                  <a:pt x="106" y="34515"/>
                  <a:pt x="85" y="34787"/>
                </a:cubicBezTo>
                <a:cubicBezTo>
                  <a:pt x="64" y="35079"/>
                  <a:pt x="43" y="35372"/>
                  <a:pt x="22" y="35665"/>
                </a:cubicBezTo>
                <a:cubicBezTo>
                  <a:pt x="1" y="35979"/>
                  <a:pt x="22" y="36293"/>
                  <a:pt x="64" y="36628"/>
                </a:cubicBezTo>
                <a:cubicBezTo>
                  <a:pt x="106" y="37046"/>
                  <a:pt x="168" y="37444"/>
                  <a:pt x="210" y="37862"/>
                </a:cubicBezTo>
                <a:cubicBezTo>
                  <a:pt x="210" y="38072"/>
                  <a:pt x="336" y="38239"/>
                  <a:pt x="524" y="38323"/>
                </a:cubicBezTo>
                <a:cubicBezTo>
                  <a:pt x="691" y="38427"/>
                  <a:pt x="838" y="38553"/>
                  <a:pt x="1005" y="38657"/>
                </a:cubicBezTo>
                <a:cubicBezTo>
                  <a:pt x="1256" y="38804"/>
                  <a:pt x="1487" y="38992"/>
                  <a:pt x="1654" y="39222"/>
                </a:cubicBezTo>
                <a:cubicBezTo>
                  <a:pt x="2177" y="39892"/>
                  <a:pt x="2700" y="40561"/>
                  <a:pt x="3202" y="41231"/>
                </a:cubicBezTo>
                <a:cubicBezTo>
                  <a:pt x="3474" y="41566"/>
                  <a:pt x="3684" y="41921"/>
                  <a:pt x="3914" y="42277"/>
                </a:cubicBezTo>
                <a:cubicBezTo>
                  <a:pt x="4081" y="42528"/>
                  <a:pt x="4248" y="42779"/>
                  <a:pt x="4437" y="43030"/>
                </a:cubicBezTo>
                <a:cubicBezTo>
                  <a:pt x="4792" y="43533"/>
                  <a:pt x="5106" y="44035"/>
                  <a:pt x="5399" y="44579"/>
                </a:cubicBezTo>
                <a:cubicBezTo>
                  <a:pt x="5462" y="44746"/>
                  <a:pt x="5546" y="44893"/>
                  <a:pt x="5629" y="45039"/>
                </a:cubicBezTo>
                <a:cubicBezTo>
                  <a:pt x="5671" y="45102"/>
                  <a:pt x="5713" y="45165"/>
                  <a:pt x="5692" y="45248"/>
                </a:cubicBezTo>
                <a:cubicBezTo>
                  <a:pt x="5588" y="45206"/>
                  <a:pt x="5546" y="45144"/>
                  <a:pt x="5504" y="45081"/>
                </a:cubicBezTo>
                <a:cubicBezTo>
                  <a:pt x="5044" y="44579"/>
                  <a:pt x="4604" y="44077"/>
                  <a:pt x="4144" y="43595"/>
                </a:cubicBezTo>
                <a:cubicBezTo>
                  <a:pt x="3391" y="42758"/>
                  <a:pt x="2595" y="41963"/>
                  <a:pt x="1759" y="41210"/>
                </a:cubicBezTo>
                <a:cubicBezTo>
                  <a:pt x="1382" y="40896"/>
                  <a:pt x="984" y="40582"/>
                  <a:pt x="587" y="40269"/>
                </a:cubicBezTo>
                <a:cubicBezTo>
                  <a:pt x="545" y="40248"/>
                  <a:pt x="482" y="40206"/>
                  <a:pt x="440" y="40164"/>
                </a:cubicBezTo>
                <a:cubicBezTo>
                  <a:pt x="399" y="40139"/>
                  <a:pt x="364" y="40127"/>
                  <a:pt x="336" y="40127"/>
                </a:cubicBezTo>
                <a:cubicBezTo>
                  <a:pt x="293" y="40127"/>
                  <a:pt x="265" y="40155"/>
                  <a:pt x="252" y="40206"/>
                </a:cubicBezTo>
                <a:lnTo>
                  <a:pt x="252" y="40687"/>
                </a:lnTo>
                <a:cubicBezTo>
                  <a:pt x="252" y="41273"/>
                  <a:pt x="336" y="41838"/>
                  <a:pt x="524" y="42382"/>
                </a:cubicBezTo>
                <a:cubicBezTo>
                  <a:pt x="608" y="42738"/>
                  <a:pt x="733" y="43051"/>
                  <a:pt x="880" y="43386"/>
                </a:cubicBezTo>
                <a:cubicBezTo>
                  <a:pt x="1215" y="44056"/>
                  <a:pt x="1487" y="44746"/>
                  <a:pt x="1779" y="45437"/>
                </a:cubicBezTo>
                <a:cubicBezTo>
                  <a:pt x="1905" y="45709"/>
                  <a:pt x="2051" y="45960"/>
                  <a:pt x="2198" y="46211"/>
                </a:cubicBezTo>
                <a:lnTo>
                  <a:pt x="2512" y="46734"/>
                </a:lnTo>
                <a:cubicBezTo>
                  <a:pt x="2784" y="47194"/>
                  <a:pt x="3014" y="47675"/>
                  <a:pt x="3202" y="48178"/>
                </a:cubicBezTo>
                <a:cubicBezTo>
                  <a:pt x="3453" y="48805"/>
                  <a:pt x="3809" y="49391"/>
                  <a:pt x="4207" y="49935"/>
                </a:cubicBezTo>
                <a:cubicBezTo>
                  <a:pt x="4332" y="50082"/>
                  <a:pt x="4479" y="50228"/>
                  <a:pt x="4604" y="50375"/>
                </a:cubicBezTo>
                <a:cubicBezTo>
                  <a:pt x="4981" y="50793"/>
                  <a:pt x="5316" y="51253"/>
                  <a:pt x="5608" y="51756"/>
                </a:cubicBezTo>
                <a:cubicBezTo>
                  <a:pt x="5671" y="51860"/>
                  <a:pt x="5692" y="52007"/>
                  <a:pt x="5650" y="52132"/>
                </a:cubicBezTo>
                <a:cubicBezTo>
                  <a:pt x="5608" y="52446"/>
                  <a:pt x="5504" y="52760"/>
                  <a:pt x="5378" y="53053"/>
                </a:cubicBezTo>
                <a:cubicBezTo>
                  <a:pt x="5274" y="53283"/>
                  <a:pt x="5169" y="53492"/>
                  <a:pt x="5064" y="53701"/>
                </a:cubicBezTo>
                <a:cubicBezTo>
                  <a:pt x="4667" y="54517"/>
                  <a:pt x="4311" y="55354"/>
                  <a:pt x="3893" y="56191"/>
                </a:cubicBezTo>
                <a:cubicBezTo>
                  <a:pt x="3642" y="56694"/>
                  <a:pt x="3370" y="57196"/>
                  <a:pt x="3160" y="57698"/>
                </a:cubicBezTo>
                <a:cubicBezTo>
                  <a:pt x="2951" y="58137"/>
                  <a:pt x="2700" y="58577"/>
                  <a:pt x="2491" y="59016"/>
                </a:cubicBezTo>
                <a:cubicBezTo>
                  <a:pt x="2261" y="59539"/>
                  <a:pt x="1947" y="60020"/>
                  <a:pt x="1738" y="60543"/>
                </a:cubicBezTo>
                <a:cubicBezTo>
                  <a:pt x="1633" y="60816"/>
                  <a:pt x="1549" y="61067"/>
                  <a:pt x="1466" y="61318"/>
                </a:cubicBezTo>
                <a:cubicBezTo>
                  <a:pt x="1445" y="61401"/>
                  <a:pt x="1445" y="61464"/>
                  <a:pt x="1445" y="61548"/>
                </a:cubicBezTo>
                <a:cubicBezTo>
                  <a:pt x="1445" y="61652"/>
                  <a:pt x="1528" y="61736"/>
                  <a:pt x="1612" y="61778"/>
                </a:cubicBezTo>
                <a:cubicBezTo>
                  <a:pt x="1638" y="61783"/>
                  <a:pt x="1663" y="61786"/>
                  <a:pt x="1687" y="61786"/>
                </a:cubicBezTo>
                <a:cubicBezTo>
                  <a:pt x="1759" y="61786"/>
                  <a:pt x="1821" y="61762"/>
                  <a:pt x="1884" y="61715"/>
                </a:cubicBezTo>
                <a:cubicBezTo>
                  <a:pt x="1947" y="61673"/>
                  <a:pt x="1989" y="61632"/>
                  <a:pt x="2031" y="61569"/>
                </a:cubicBezTo>
                <a:cubicBezTo>
                  <a:pt x="2240" y="61360"/>
                  <a:pt x="2407" y="61150"/>
                  <a:pt x="2554" y="60899"/>
                </a:cubicBezTo>
                <a:cubicBezTo>
                  <a:pt x="3181" y="59832"/>
                  <a:pt x="3809" y="58786"/>
                  <a:pt x="4353" y="57698"/>
                </a:cubicBezTo>
                <a:cubicBezTo>
                  <a:pt x="4646" y="57091"/>
                  <a:pt x="4981" y="56484"/>
                  <a:pt x="5232" y="55878"/>
                </a:cubicBezTo>
                <a:cubicBezTo>
                  <a:pt x="5504" y="55250"/>
                  <a:pt x="5818" y="54685"/>
                  <a:pt x="6069" y="54099"/>
                </a:cubicBezTo>
                <a:cubicBezTo>
                  <a:pt x="6278" y="53639"/>
                  <a:pt x="6466" y="53157"/>
                  <a:pt x="6655" y="52697"/>
                </a:cubicBezTo>
                <a:cubicBezTo>
                  <a:pt x="6759" y="52467"/>
                  <a:pt x="6885" y="52279"/>
                  <a:pt x="7073" y="52111"/>
                </a:cubicBezTo>
                <a:cubicBezTo>
                  <a:pt x="7324" y="51902"/>
                  <a:pt x="7596" y="51735"/>
                  <a:pt x="7889" y="51588"/>
                </a:cubicBezTo>
                <a:cubicBezTo>
                  <a:pt x="8140" y="51484"/>
                  <a:pt x="8412" y="51421"/>
                  <a:pt x="8684" y="51421"/>
                </a:cubicBezTo>
                <a:cubicBezTo>
                  <a:pt x="8893" y="51421"/>
                  <a:pt x="9082" y="51400"/>
                  <a:pt x="9291" y="51379"/>
                </a:cubicBezTo>
                <a:cubicBezTo>
                  <a:pt x="10002" y="51358"/>
                  <a:pt x="10693" y="51086"/>
                  <a:pt x="11237" y="50626"/>
                </a:cubicBezTo>
                <a:cubicBezTo>
                  <a:pt x="11865" y="50103"/>
                  <a:pt x="12388" y="49475"/>
                  <a:pt x="12785" y="48764"/>
                </a:cubicBezTo>
                <a:cubicBezTo>
                  <a:pt x="12890" y="48554"/>
                  <a:pt x="12994" y="48324"/>
                  <a:pt x="13078" y="48094"/>
                </a:cubicBezTo>
                <a:cubicBezTo>
                  <a:pt x="13099" y="48031"/>
                  <a:pt x="13141" y="47947"/>
                  <a:pt x="13162" y="47885"/>
                </a:cubicBezTo>
                <a:cubicBezTo>
                  <a:pt x="13371" y="47278"/>
                  <a:pt x="13706" y="46734"/>
                  <a:pt x="14103" y="46253"/>
                </a:cubicBezTo>
                <a:cubicBezTo>
                  <a:pt x="14459" y="45813"/>
                  <a:pt x="14857" y="45416"/>
                  <a:pt x="15296" y="45081"/>
                </a:cubicBezTo>
                <a:cubicBezTo>
                  <a:pt x="15652" y="44830"/>
                  <a:pt x="15987" y="44516"/>
                  <a:pt x="16342" y="44244"/>
                </a:cubicBezTo>
                <a:cubicBezTo>
                  <a:pt x="16363" y="44223"/>
                  <a:pt x="16384" y="44202"/>
                  <a:pt x="16384" y="44160"/>
                </a:cubicBezTo>
                <a:cubicBezTo>
                  <a:pt x="16426" y="44139"/>
                  <a:pt x="16384" y="44098"/>
                  <a:pt x="16342" y="44098"/>
                </a:cubicBezTo>
                <a:lnTo>
                  <a:pt x="16238" y="44098"/>
                </a:lnTo>
                <a:cubicBezTo>
                  <a:pt x="14919" y="44160"/>
                  <a:pt x="13601" y="44265"/>
                  <a:pt x="12283" y="44453"/>
                </a:cubicBezTo>
                <a:cubicBezTo>
                  <a:pt x="11990" y="44495"/>
                  <a:pt x="11676" y="44537"/>
                  <a:pt x="11383" y="44579"/>
                </a:cubicBezTo>
                <a:cubicBezTo>
                  <a:pt x="11358" y="44605"/>
                  <a:pt x="11340" y="44623"/>
                  <a:pt x="11325" y="44623"/>
                </a:cubicBezTo>
                <a:cubicBezTo>
                  <a:pt x="11316" y="44623"/>
                  <a:pt x="11308" y="44616"/>
                  <a:pt x="11300" y="44600"/>
                </a:cubicBezTo>
                <a:lnTo>
                  <a:pt x="11300" y="44558"/>
                </a:lnTo>
                <a:lnTo>
                  <a:pt x="11865" y="44286"/>
                </a:lnTo>
                <a:cubicBezTo>
                  <a:pt x="12555" y="43930"/>
                  <a:pt x="13225" y="43595"/>
                  <a:pt x="13915" y="43240"/>
                </a:cubicBezTo>
                <a:cubicBezTo>
                  <a:pt x="14083" y="43156"/>
                  <a:pt x="14250" y="43093"/>
                  <a:pt x="14438" y="43072"/>
                </a:cubicBezTo>
                <a:cubicBezTo>
                  <a:pt x="15359" y="42947"/>
                  <a:pt x="16279" y="42821"/>
                  <a:pt x="17200" y="42675"/>
                </a:cubicBezTo>
                <a:cubicBezTo>
                  <a:pt x="17368" y="42654"/>
                  <a:pt x="17514" y="42612"/>
                  <a:pt x="17681" y="42591"/>
                </a:cubicBezTo>
                <a:cubicBezTo>
                  <a:pt x="18246" y="42486"/>
                  <a:pt x="18790" y="42319"/>
                  <a:pt x="19334" y="42089"/>
                </a:cubicBezTo>
                <a:cubicBezTo>
                  <a:pt x="19502" y="42026"/>
                  <a:pt x="19648" y="41921"/>
                  <a:pt x="19774" y="41796"/>
                </a:cubicBezTo>
                <a:cubicBezTo>
                  <a:pt x="19941" y="41670"/>
                  <a:pt x="20088" y="41545"/>
                  <a:pt x="20255" y="41377"/>
                </a:cubicBezTo>
                <a:cubicBezTo>
                  <a:pt x="20883" y="40833"/>
                  <a:pt x="21406" y="40143"/>
                  <a:pt x="21761" y="39369"/>
                </a:cubicBezTo>
                <a:cubicBezTo>
                  <a:pt x="21908" y="39076"/>
                  <a:pt x="22013" y="38741"/>
                  <a:pt x="22117" y="38427"/>
                </a:cubicBezTo>
                <a:cubicBezTo>
                  <a:pt x="22222" y="38072"/>
                  <a:pt x="22305" y="37716"/>
                  <a:pt x="22452" y="37360"/>
                </a:cubicBezTo>
                <a:cubicBezTo>
                  <a:pt x="22515" y="37151"/>
                  <a:pt x="22577" y="36942"/>
                  <a:pt x="22619" y="36732"/>
                </a:cubicBezTo>
                <a:cubicBezTo>
                  <a:pt x="22619" y="36691"/>
                  <a:pt x="22619" y="36628"/>
                  <a:pt x="22619" y="36565"/>
                </a:cubicBezTo>
                <a:cubicBezTo>
                  <a:pt x="22598" y="36523"/>
                  <a:pt x="22557" y="36502"/>
                  <a:pt x="22515" y="36502"/>
                </a:cubicBezTo>
                <a:cubicBezTo>
                  <a:pt x="22452" y="36502"/>
                  <a:pt x="22389" y="36502"/>
                  <a:pt x="22326" y="36523"/>
                </a:cubicBezTo>
                <a:cubicBezTo>
                  <a:pt x="21636" y="36670"/>
                  <a:pt x="20945" y="36795"/>
                  <a:pt x="20234" y="36942"/>
                </a:cubicBezTo>
                <a:cubicBezTo>
                  <a:pt x="19920" y="37004"/>
                  <a:pt x="19585" y="37046"/>
                  <a:pt x="19251" y="37109"/>
                </a:cubicBezTo>
                <a:cubicBezTo>
                  <a:pt x="19209" y="37025"/>
                  <a:pt x="19292" y="37025"/>
                  <a:pt x="19313" y="37004"/>
                </a:cubicBezTo>
                <a:cubicBezTo>
                  <a:pt x="19983" y="36628"/>
                  <a:pt x="20694" y="36335"/>
                  <a:pt x="21448" y="36147"/>
                </a:cubicBezTo>
                <a:cubicBezTo>
                  <a:pt x="21803" y="36063"/>
                  <a:pt x="22138" y="35958"/>
                  <a:pt x="22494" y="35854"/>
                </a:cubicBezTo>
                <a:cubicBezTo>
                  <a:pt x="22661" y="35833"/>
                  <a:pt x="22787" y="35707"/>
                  <a:pt x="22808" y="35540"/>
                </a:cubicBezTo>
                <a:cubicBezTo>
                  <a:pt x="22849" y="35247"/>
                  <a:pt x="22891" y="34975"/>
                  <a:pt x="22912" y="34703"/>
                </a:cubicBezTo>
                <a:cubicBezTo>
                  <a:pt x="22912" y="34616"/>
                  <a:pt x="22869" y="34572"/>
                  <a:pt x="22794" y="34572"/>
                </a:cubicBezTo>
                <a:cubicBezTo>
                  <a:pt x="22779" y="34572"/>
                  <a:pt x="22762" y="34574"/>
                  <a:pt x="22745" y="34577"/>
                </a:cubicBezTo>
                <a:cubicBezTo>
                  <a:pt x="22703" y="34577"/>
                  <a:pt x="22661" y="34598"/>
                  <a:pt x="22598" y="34619"/>
                </a:cubicBezTo>
                <a:cubicBezTo>
                  <a:pt x="21636" y="34891"/>
                  <a:pt x="20673" y="35163"/>
                  <a:pt x="19711" y="35435"/>
                </a:cubicBezTo>
                <a:cubicBezTo>
                  <a:pt x="19000" y="35623"/>
                  <a:pt x="18267" y="35791"/>
                  <a:pt x="17535" y="35895"/>
                </a:cubicBezTo>
                <a:cubicBezTo>
                  <a:pt x="16865" y="35979"/>
                  <a:pt x="16196" y="36147"/>
                  <a:pt x="15547" y="36356"/>
                </a:cubicBezTo>
                <a:cubicBezTo>
                  <a:pt x="15296" y="36439"/>
                  <a:pt x="15045" y="36544"/>
                  <a:pt x="14815" y="36649"/>
                </a:cubicBezTo>
                <a:cubicBezTo>
                  <a:pt x="14564" y="36753"/>
                  <a:pt x="14313" y="36837"/>
                  <a:pt x="14083" y="36942"/>
                </a:cubicBezTo>
                <a:cubicBezTo>
                  <a:pt x="14051" y="36952"/>
                  <a:pt x="14015" y="36957"/>
                  <a:pt x="13981" y="36957"/>
                </a:cubicBezTo>
                <a:cubicBezTo>
                  <a:pt x="13947" y="36957"/>
                  <a:pt x="13915" y="36952"/>
                  <a:pt x="13894" y="36942"/>
                </a:cubicBezTo>
                <a:cubicBezTo>
                  <a:pt x="14166" y="36670"/>
                  <a:pt x="14480" y="36439"/>
                  <a:pt x="14794" y="36251"/>
                </a:cubicBezTo>
                <a:cubicBezTo>
                  <a:pt x="15254" y="35979"/>
                  <a:pt x="15694" y="35686"/>
                  <a:pt x="16112" y="35372"/>
                </a:cubicBezTo>
                <a:cubicBezTo>
                  <a:pt x="16510" y="35079"/>
                  <a:pt x="16949" y="34807"/>
                  <a:pt x="17388" y="34598"/>
                </a:cubicBezTo>
                <a:cubicBezTo>
                  <a:pt x="17723" y="34431"/>
                  <a:pt x="18079" y="34305"/>
                  <a:pt x="18414" y="34180"/>
                </a:cubicBezTo>
                <a:cubicBezTo>
                  <a:pt x="19251" y="33845"/>
                  <a:pt x="20109" y="33573"/>
                  <a:pt x="20987" y="33301"/>
                </a:cubicBezTo>
                <a:cubicBezTo>
                  <a:pt x="21678" y="33092"/>
                  <a:pt x="22326" y="32862"/>
                  <a:pt x="23017" y="32652"/>
                </a:cubicBezTo>
                <a:cubicBezTo>
                  <a:pt x="23184" y="32631"/>
                  <a:pt x="23310" y="32485"/>
                  <a:pt x="23310" y="32318"/>
                </a:cubicBezTo>
                <a:cubicBezTo>
                  <a:pt x="23352" y="31941"/>
                  <a:pt x="23373" y="31564"/>
                  <a:pt x="23352" y="31209"/>
                </a:cubicBezTo>
                <a:cubicBezTo>
                  <a:pt x="23331" y="30727"/>
                  <a:pt x="23289" y="30246"/>
                  <a:pt x="23268" y="29765"/>
                </a:cubicBezTo>
                <a:cubicBezTo>
                  <a:pt x="23247" y="29409"/>
                  <a:pt x="23268" y="29074"/>
                  <a:pt x="23268" y="28740"/>
                </a:cubicBezTo>
                <a:cubicBezTo>
                  <a:pt x="23268" y="28698"/>
                  <a:pt x="23268" y="28635"/>
                  <a:pt x="23268" y="28593"/>
                </a:cubicBezTo>
                <a:cubicBezTo>
                  <a:pt x="23268" y="28489"/>
                  <a:pt x="23205" y="28447"/>
                  <a:pt x="23101" y="28405"/>
                </a:cubicBezTo>
                <a:cubicBezTo>
                  <a:pt x="22975" y="28384"/>
                  <a:pt x="22891" y="28363"/>
                  <a:pt x="22787" y="28342"/>
                </a:cubicBezTo>
                <a:cubicBezTo>
                  <a:pt x="22347" y="28258"/>
                  <a:pt x="21887" y="28196"/>
                  <a:pt x="21448" y="28112"/>
                </a:cubicBezTo>
                <a:cubicBezTo>
                  <a:pt x="21385" y="28112"/>
                  <a:pt x="21322" y="28070"/>
                  <a:pt x="21280" y="28028"/>
                </a:cubicBezTo>
                <a:cubicBezTo>
                  <a:pt x="21385" y="28007"/>
                  <a:pt x="21469" y="27986"/>
                  <a:pt x="21573" y="27965"/>
                </a:cubicBezTo>
                <a:cubicBezTo>
                  <a:pt x="22117" y="27861"/>
                  <a:pt x="22661" y="27652"/>
                  <a:pt x="23142" y="27359"/>
                </a:cubicBezTo>
                <a:cubicBezTo>
                  <a:pt x="23268" y="27296"/>
                  <a:pt x="23352" y="27191"/>
                  <a:pt x="23352" y="27045"/>
                </a:cubicBezTo>
                <a:cubicBezTo>
                  <a:pt x="23435" y="26459"/>
                  <a:pt x="23582" y="25894"/>
                  <a:pt x="23770" y="25350"/>
                </a:cubicBezTo>
                <a:cubicBezTo>
                  <a:pt x="23938" y="24785"/>
                  <a:pt x="24021" y="24199"/>
                  <a:pt x="24042" y="23613"/>
                </a:cubicBezTo>
                <a:cubicBezTo>
                  <a:pt x="24042" y="23383"/>
                  <a:pt x="24000" y="23320"/>
                  <a:pt x="23770" y="23216"/>
                </a:cubicBezTo>
                <a:cubicBezTo>
                  <a:pt x="23310" y="23048"/>
                  <a:pt x="22849" y="22839"/>
                  <a:pt x="22410" y="22630"/>
                </a:cubicBezTo>
                <a:cubicBezTo>
                  <a:pt x="22264" y="22567"/>
                  <a:pt x="22117" y="22525"/>
                  <a:pt x="21971" y="22525"/>
                </a:cubicBezTo>
                <a:cubicBezTo>
                  <a:pt x="21929" y="22525"/>
                  <a:pt x="21866" y="22504"/>
                  <a:pt x="21824" y="22483"/>
                </a:cubicBezTo>
                <a:cubicBezTo>
                  <a:pt x="21866" y="22421"/>
                  <a:pt x="21929" y="22421"/>
                  <a:pt x="21992" y="22400"/>
                </a:cubicBezTo>
                <a:cubicBezTo>
                  <a:pt x="22473" y="22295"/>
                  <a:pt x="22954" y="22191"/>
                  <a:pt x="23435" y="22128"/>
                </a:cubicBezTo>
                <a:cubicBezTo>
                  <a:pt x="23498" y="22128"/>
                  <a:pt x="23582" y="22107"/>
                  <a:pt x="23645" y="22107"/>
                </a:cubicBezTo>
                <a:cubicBezTo>
                  <a:pt x="23875" y="22044"/>
                  <a:pt x="23917" y="22002"/>
                  <a:pt x="23896" y="21793"/>
                </a:cubicBezTo>
                <a:cubicBezTo>
                  <a:pt x="23875" y="21479"/>
                  <a:pt x="23833" y="21144"/>
                  <a:pt x="23791" y="20830"/>
                </a:cubicBezTo>
                <a:cubicBezTo>
                  <a:pt x="23791" y="20789"/>
                  <a:pt x="23770" y="20726"/>
                  <a:pt x="23770" y="20684"/>
                </a:cubicBezTo>
                <a:cubicBezTo>
                  <a:pt x="23753" y="20632"/>
                  <a:pt x="23707" y="20595"/>
                  <a:pt x="23657" y="20595"/>
                </a:cubicBezTo>
                <a:cubicBezTo>
                  <a:pt x="23646" y="20595"/>
                  <a:pt x="23635" y="20597"/>
                  <a:pt x="23624" y="20600"/>
                </a:cubicBezTo>
                <a:cubicBezTo>
                  <a:pt x="23582" y="20600"/>
                  <a:pt x="23540" y="20600"/>
                  <a:pt x="23498" y="20621"/>
                </a:cubicBezTo>
                <a:cubicBezTo>
                  <a:pt x="22912" y="20810"/>
                  <a:pt x="22305" y="20956"/>
                  <a:pt x="21720" y="21165"/>
                </a:cubicBezTo>
                <a:cubicBezTo>
                  <a:pt x="21008" y="21437"/>
                  <a:pt x="20297" y="21688"/>
                  <a:pt x="19627" y="22002"/>
                </a:cubicBezTo>
                <a:cubicBezTo>
                  <a:pt x="18874" y="22358"/>
                  <a:pt x="18100" y="22693"/>
                  <a:pt x="17368" y="23069"/>
                </a:cubicBezTo>
                <a:cubicBezTo>
                  <a:pt x="17263" y="23132"/>
                  <a:pt x="17179" y="23174"/>
                  <a:pt x="17096" y="23237"/>
                </a:cubicBezTo>
                <a:cubicBezTo>
                  <a:pt x="16677" y="23488"/>
                  <a:pt x="16217" y="23718"/>
                  <a:pt x="15777" y="23948"/>
                </a:cubicBezTo>
                <a:cubicBezTo>
                  <a:pt x="15715" y="23990"/>
                  <a:pt x="15652" y="24011"/>
                  <a:pt x="15589" y="24011"/>
                </a:cubicBezTo>
                <a:cubicBezTo>
                  <a:pt x="15547" y="23969"/>
                  <a:pt x="15589" y="23948"/>
                  <a:pt x="15631" y="23927"/>
                </a:cubicBezTo>
                <a:cubicBezTo>
                  <a:pt x="15966" y="23571"/>
                  <a:pt x="16279" y="23216"/>
                  <a:pt x="16572" y="22839"/>
                </a:cubicBezTo>
                <a:cubicBezTo>
                  <a:pt x="16656" y="22755"/>
                  <a:pt x="16740" y="22672"/>
                  <a:pt x="16844" y="22588"/>
                </a:cubicBezTo>
                <a:cubicBezTo>
                  <a:pt x="17242" y="22232"/>
                  <a:pt x="17681" y="21919"/>
                  <a:pt x="18121" y="21584"/>
                </a:cubicBezTo>
                <a:cubicBezTo>
                  <a:pt x="18414" y="21354"/>
                  <a:pt x="18707" y="21123"/>
                  <a:pt x="18958" y="20872"/>
                </a:cubicBezTo>
                <a:cubicBezTo>
                  <a:pt x="19020" y="20789"/>
                  <a:pt x="19104" y="20726"/>
                  <a:pt x="19167" y="20663"/>
                </a:cubicBezTo>
                <a:cubicBezTo>
                  <a:pt x="19585" y="20266"/>
                  <a:pt x="20067" y="19952"/>
                  <a:pt x="20611" y="19763"/>
                </a:cubicBezTo>
                <a:cubicBezTo>
                  <a:pt x="21280" y="19512"/>
                  <a:pt x="21950" y="19240"/>
                  <a:pt x="22598" y="18989"/>
                </a:cubicBezTo>
                <a:cubicBezTo>
                  <a:pt x="22829" y="18885"/>
                  <a:pt x="23038" y="18780"/>
                  <a:pt x="23268" y="18696"/>
                </a:cubicBezTo>
                <a:cubicBezTo>
                  <a:pt x="23435" y="18654"/>
                  <a:pt x="23540" y="18466"/>
                  <a:pt x="23477" y="18299"/>
                </a:cubicBezTo>
                <a:cubicBezTo>
                  <a:pt x="23394" y="17964"/>
                  <a:pt x="23352" y="17629"/>
                  <a:pt x="23268" y="17294"/>
                </a:cubicBezTo>
                <a:cubicBezTo>
                  <a:pt x="23163" y="16771"/>
                  <a:pt x="23017" y="16269"/>
                  <a:pt x="22870" y="15746"/>
                </a:cubicBezTo>
                <a:cubicBezTo>
                  <a:pt x="22745" y="15244"/>
                  <a:pt x="22619" y="14679"/>
                  <a:pt x="22515" y="14135"/>
                </a:cubicBezTo>
                <a:cubicBezTo>
                  <a:pt x="22389" y="13549"/>
                  <a:pt x="22222" y="12984"/>
                  <a:pt x="22054" y="12398"/>
                </a:cubicBezTo>
                <a:cubicBezTo>
                  <a:pt x="22033" y="12335"/>
                  <a:pt x="22013" y="12294"/>
                  <a:pt x="21992" y="12231"/>
                </a:cubicBezTo>
                <a:cubicBezTo>
                  <a:pt x="21947" y="12127"/>
                  <a:pt x="21913" y="12086"/>
                  <a:pt x="21845" y="12086"/>
                </a:cubicBezTo>
                <a:cubicBezTo>
                  <a:pt x="21817" y="12086"/>
                  <a:pt x="21783" y="12093"/>
                  <a:pt x="21741" y="12105"/>
                </a:cubicBezTo>
                <a:cubicBezTo>
                  <a:pt x="21469" y="12189"/>
                  <a:pt x="21176" y="12294"/>
                  <a:pt x="20925" y="12440"/>
                </a:cubicBezTo>
                <a:cubicBezTo>
                  <a:pt x="20715" y="12566"/>
                  <a:pt x="20506" y="12649"/>
                  <a:pt x="20276" y="12733"/>
                </a:cubicBezTo>
                <a:cubicBezTo>
                  <a:pt x="19606" y="12942"/>
                  <a:pt x="19000" y="13256"/>
                  <a:pt x="18351" y="13465"/>
                </a:cubicBezTo>
                <a:cubicBezTo>
                  <a:pt x="18322" y="13480"/>
                  <a:pt x="18293" y="13504"/>
                  <a:pt x="18257" y="13504"/>
                </a:cubicBezTo>
                <a:cubicBezTo>
                  <a:pt x="18241" y="13504"/>
                  <a:pt x="18224" y="13499"/>
                  <a:pt x="18204" y="13486"/>
                </a:cubicBezTo>
                <a:cubicBezTo>
                  <a:pt x="18267" y="13403"/>
                  <a:pt x="18351" y="13319"/>
                  <a:pt x="18435" y="13256"/>
                </a:cubicBezTo>
                <a:cubicBezTo>
                  <a:pt x="19000" y="12733"/>
                  <a:pt x="19544" y="12168"/>
                  <a:pt x="20129" y="11687"/>
                </a:cubicBezTo>
                <a:cubicBezTo>
                  <a:pt x="20527" y="11352"/>
                  <a:pt x="20904" y="11038"/>
                  <a:pt x="21301" y="10745"/>
                </a:cubicBezTo>
                <a:lnTo>
                  <a:pt x="21385" y="10703"/>
                </a:lnTo>
                <a:cubicBezTo>
                  <a:pt x="21469" y="10641"/>
                  <a:pt x="21510" y="10515"/>
                  <a:pt x="21489" y="10411"/>
                </a:cubicBezTo>
                <a:cubicBezTo>
                  <a:pt x="21427" y="10139"/>
                  <a:pt x="21385" y="9866"/>
                  <a:pt x="21343" y="9574"/>
                </a:cubicBezTo>
                <a:cubicBezTo>
                  <a:pt x="21322" y="9469"/>
                  <a:pt x="21301" y="9343"/>
                  <a:pt x="21280" y="9218"/>
                </a:cubicBezTo>
                <a:cubicBezTo>
                  <a:pt x="21280" y="9176"/>
                  <a:pt x="21238" y="9134"/>
                  <a:pt x="21197" y="9134"/>
                </a:cubicBezTo>
                <a:cubicBezTo>
                  <a:pt x="21185" y="9129"/>
                  <a:pt x="21174" y="9126"/>
                  <a:pt x="21163" y="9126"/>
                </a:cubicBezTo>
                <a:cubicBezTo>
                  <a:pt x="21134" y="9126"/>
                  <a:pt x="21107" y="9145"/>
                  <a:pt x="21092" y="9176"/>
                </a:cubicBezTo>
                <a:cubicBezTo>
                  <a:pt x="21050" y="9239"/>
                  <a:pt x="21008" y="9281"/>
                  <a:pt x="20945" y="9343"/>
                </a:cubicBezTo>
                <a:cubicBezTo>
                  <a:pt x="20820" y="9553"/>
                  <a:pt x="20653" y="9720"/>
                  <a:pt x="20485" y="9887"/>
                </a:cubicBezTo>
                <a:cubicBezTo>
                  <a:pt x="20109" y="10222"/>
                  <a:pt x="19753" y="10536"/>
                  <a:pt x="19376" y="10871"/>
                </a:cubicBezTo>
                <a:cubicBezTo>
                  <a:pt x="19360" y="10887"/>
                  <a:pt x="19332" y="10927"/>
                  <a:pt x="19301" y="10927"/>
                </a:cubicBezTo>
                <a:cubicBezTo>
                  <a:pt x="19292" y="10927"/>
                  <a:pt x="19282" y="10923"/>
                  <a:pt x="19272" y="10913"/>
                </a:cubicBezTo>
                <a:cubicBezTo>
                  <a:pt x="19209" y="10871"/>
                  <a:pt x="19272" y="10829"/>
                  <a:pt x="19272" y="10766"/>
                </a:cubicBezTo>
                <a:cubicBezTo>
                  <a:pt x="19334" y="10599"/>
                  <a:pt x="19418" y="10431"/>
                  <a:pt x="19523" y="10264"/>
                </a:cubicBezTo>
                <a:cubicBezTo>
                  <a:pt x="19920" y="9636"/>
                  <a:pt x="20360" y="9009"/>
                  <a:pt x="20799" y="8381"/>
                </a:cubicBezTo>
                <a:cubicBezTo>
                  <a:pt x="20820" y="8339"/>
                  <a:pt x="20862" y="8318"/>
                  <a:pt x="20883" y="8297"/>
                </a:cubicBezTo>
                <a:cubicBezTo>
                  <a:pt x="20966" y="8172"/>
                  <a:pt x="20987" y="8004"/>
                  <a:pt x="20925" y="7879"/>
                </a:cubicBezTo>
                <a:cubicBezTo>
                  <a:pt x="20485" y="6477"/>
                  <a:pt x="19857" y="5159"/>
                  <a:pt x="19083" y="3945"/>
                </a:cubicBezTo>
                <a:cubicBezTo>
                  <a:pt x="18874" y="3631"/>
                  <a:pt x="18644" y="3317"/>
                  <a:pt x="18393" y="3045"/>
                </a:cubicBezTo>
                <a:cubicBezTo>
                  <a:pt x="18351" y="2983"/>
                  <a:pt x="18309" y="2941"/>
                  <a:pt x="18246" y="2899"/>
                </a:cubicBezTo>
                <a:cubicBezTo>
                  <a:pt x="18225" y="2868"/>
                  <a:pt x="18194" y="2852"/>
                  <a:pt x="18160" y="2852"/>
                </a:cubicBezTo>
                <a:cubicBezTo>
                  <a:pt x="18126" y="2852"/>
                  <a:pt x="18089" y="2868"/>
                  <a:pt x="18058" y="2899"/>
                </a:cubicBezTo>
                <a:cubicBezTo>
                  <a:pt x="17995" y="2962"/>
                  <a:pt x="17932" y="3024"/>
                  <a:pt x="17870" y="3087"/>
                </a:cubicBezTo>
                <a:cubicBezTo>
                  <a:pt x="17347" y="3652"/>
                  <a:pt x="16844" y="4196"/>
                  <a:pt x="16321" y="4740"/>
                </a:cubicBezTo>
                <a:cubicBezTo>
                  <a:pt x="15861" y="5201"/>
                  <a:pt x="15380" y="5661"/>
                  <a:pt x="14919" y="6100"/>
                </a:cubicBezTo>
                <a:cubicBezTo>
                  <a:pt x="14857" y="6142"/>
                  <a:pt x="14836" y="6205"/>
                  <a:pt x="14752" y="6226"/>
                </a:cubicBezTo>
                <a:cubicBezTo>
                  <a:pt x="14689" y="6163"/>
                  <a:pt x="14752" y="6100"/>
                  <a:pt x="14752" y="6058"/>
                </a:cubicBezTo>
                <a:cubicBezTo>
                  <a:pt x="15024" y="5284"/>
                  <a:pt x="15296" y="4510"/>
                  <a:pt x="15589" y="3715"/>
                </a:cubicBezTo>
                <a:cubicBezTo>
                  <a:pt x="15777" y="3234"/>
                  <a:pt x="16070" y="2773"/>
                  <a:pt x="16405" y="2376"/>
                </a:cubicBezTo>
                <a:cubicBezTo>
                  <a:pt x="16531" y="2208"/>
                  <a:pt x="16677" y="2062"/>
                  <a:pt x="16782" y="1895"/>
                </a:cubicBezTo>
                <a:cubicBezTo>
                  <a:pt x="16844" y="1790"/>
                  <a:pt x="16844" y="1727"/>
                  <a:pt x="16740" y="1644"/>
                </a:cubicBezTo>
                <a:cubicBezTo>
                  <a:pt x="16551" y="1518"/>
                  <a:pt x="16342" y="1392"/>
                  <a:pt x="16154" y="1246"/>
                </a:cubicBezTo>
                <a:cubicBezTo>
                  <a:pt x="15798" y="1016"/>
                  <a:pt x="15422" y="827"/>
                  <a:pt x="15024" y="660"/>
                </a:cubicBezTo>
                <a:cubicBezTo>
                  <a:pt x="14731" y="535"/>
                  <a:pt x="14417" y="388"/>
                  <a:pt x="14103" y="263"/>
                </a:cubicBezTo>
                <a:cubicBezTo>
                  <a:pt x="13769" y="116"/>
                  <a:pt x="13413" y="32"/>
                  <a:pt x="13057" y="11"/>
                </a:cubicBezTo>
                <a:cubicBezTo>
                  <a:pt x="12983" y="4"/>
                  <a:pt x="12909" y="1"/>
                  <a:pt x="12835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8" name="Google Shape;598;p22"/>
          <p:cNvSpPr/>
          <p:nvPr/>
        </p:nvSpPr>
        <p:spPr>
          <a:xfrm>
            <a:off x="7739100" y="-304925"/>
            <a:ext cx="1692225" cy="1541550"/>
          </a:xfrm>
          <a:custGeom>
            <a:rect b="b" l="l" r="r" t="t"/>
            <a:pathLst>
              <a:path extrusionOk="0" h="61662" w="67689">
                <a:moveTo>
                  <a:pt x="33844" y="0"/>
                </a:moveTo>
                <a:cubicBezTo>
                  <a:pt x="25956" y="0"/>
                  <a:pt x="18068" y="3013"/>
                  <a:pt x="12052" y="9039"/>
                </a:cubicBezTo>
                <a:cubicBezTo>
                  <a:pt x="0" y="21070"/>
                  <a:pt x="0" y="40592"/>
                  <a:pt x="12052" y="52623"/>
                </a:cubicBezTo>
                <a:cubicBezTo>
                  <a:pt x="18068" y="58649"/>
                  <a:pt x="25956" y="61662"/>
                  <a:pt x="33844" y="61662"/>
                </a:cubicBezTo>
                <a:cubicBezTo>
                  <a:pt x="41732" y="61662"/>
                  <a:pt x="49621" y="58649"/>
                  <a:pt x="55636" y="52623"/>
                </a:cubicBezTo>
                <a:cubicBezTo>
                  <a:pt x="67688" y="40592"/>
                  <a:pt x="67688" y="21070"/>
                  <a:pt x="55636" y="9039"/>
                </a:cubicBezTo>
                <a:cubicBezTo>
                  <a:pt x="49621" y="3013"/>
                  <a:pt x="41732" y="0"/>
                  <a:pt x="33844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9" name="Google Shape;599;p22"/>
          <p:cNvSpPr/>
          <p:nvPr/>
        </p:nvSpPr>
        <p:spPr>
          <a:xfrm flipH="1" rot="5400000">
            <a:off x="-1551142" y="2994504"/>
            <a:ext cx="2130050" cy="2399875"/>
          </a:xfrm>
          <a:custGeom>
            <a:rect b="b" l="l" r="r" t="t"/>
            <a:pathLst>
              <a:path extrusionOk="0" h="95995" w="85202">
                <a:moveTo>
                  <a:pt x="51731" y="0"/>
                </a:moveTo>
                <a:cubicBezTo>
                  <a:pt x="49973" y="0"/>
                  <a:pt x="48150" y="170"/>
                  <a:pt x="46304" y="520"/>
                </a:cubicBezTo>
                <a:cubicBezTo>
                  <a:pt x="39776" y="1776"/>
                  <a:pt x="34169" y="4454"/>
                  <a:pt x="28749" y="7069"/>
                </a:cubicBezTo>
                <a:cubicBezTo>
                  <a:pt x="24837" y="8953"/>
                  <a:pt x="20777" y="10898"/>
                  <a:pt x="16404" y="12279"/>
                </a:cubicBezTo>
                <a:cubicBezTo>
                  <a:pt x="14851" y="12770"/>
                  <a:pt x="10912" y="13890"/>
                  <a:pt x="7336" y="13890"/>
                </a:cubicBezTo>
                <a:cubicBezTo>
                  <a:pt x="5420" y="13890"/>
                  <a:pt x="3608" y="13568"/>
                  <a:pt x="2323" y="12656"/>
                </a:cubicBezTo>
                <a:cubicBezTo>
                  <a:pt x="1172" y="11840"/>
                  <a:pt x="565" y="10585"/>
                  <a:pt x="523" y="8953"/>
                </a:cubicBezTo>
                <a:lnTo>
                  <a:pt x="0" y="8973"/>
                </a:lnTo>
                <a:cubicBezTo>
                  <a:pt x="42" y="10773"/>
                  <a:pt x="733" y="12154"/>
                  <a:pt x="2030" y="13074"/>
                </a:cubicBezTo>
                <a:cubicBezTo>
                  <a:pt x="3404" y="14055"/>
                  <a:pt x="5327" y="14397"/>
                  <a:pt x="7344" y="14397"/>
                </a:cubicBezTo>
                <a:cubicBezTo>
                  <a:pt x="11009" y="14397"/>
                  <a:pt x="14985" y="13267"/>
                  <a:pt x="16551" y="12782"/>
                </a:cubicBezTo>
                <a:cubicBezTo>
                  <a:pt x="20966" y="11380"/>
                  <a:pt x="25046" y="9434"/>
                  <a:pt x="28979" y="7551"/>
                </a:cubicBezTo>
                <a:cubicBezTo>
                  <a:pt x="34378" y="4956"/>
                  <a:pt x="39943" y="2278"/>
                  <a:pt x="46409" y="1043"/>
                </a:cubicBezTo>
                <a:cubicBezTo>
                  <a:pt x="48222" y="700"/>
                  <a:pt x="50014" y="533"/>
                  <a:pt x="51743" y="533"/>
                </a:cubicBezTo>
                <a:cubicBezTo>
                  <a:pt x="57494" y="533"/>
                  <a:pt x="62540" y="2379"/>
                  <a:pt x="65324" y="5709"/>
                </a:cubicBezTo>
                <a:cubicBezTo>
                  <a:pt x="68086" y="9015"/>
                  <a:pt x="68483" y="13535"/>
                  <a:pt x="66475" y="18787"/>
                </a:cubicBezTo>
                <a:cubicBezTo>
                  <a:pt x="63650" y="26194"/>
                  <a:pt x="59130" y="32659"/>
                  <a:pt x="54778" y="38894"/>
                </a:cubicBezTo>
                <a:cubicBezTo>
                  <a:pt x="52498" y="42158"/>
                  <a:pt x="50133" y="45548"/>
                  <a:pt x="48020" y="49021"/>
                </a:cubicBezTo>
                <a:cubicBezTo>
                  <a:pt x="44107" y="55508"/>
                  <a:pt x="42622" y="61534"/>
                  <a:pt x="43626" y="66911"/>
                </a:cubicBezTo>
                <a:cubicBezTo>
                  <a:pt x="46179" y="80595"/>
                  <a:pt x="61348" y="86516"/>
                  <a:pt x="73547" y="91287"/>
                </a:cubicBezTo>
                <a:cubicBezTo>
                  <a:pt x="75681" y="92124"/>
                  <a:pt x="77731" y="92919"/>
                  <a:pt x="79615" y="93714"/>
                </a:cubicBezTo>
                <a:cubicBezTo>
                  <a:pt x="79949" y="93861"/>
                  <a:pt x="80389" y="94112"/>
                  <a:pt x="80912" y="94363"/>
                </a:cubicBezTo>
                <a:cubicBezTo>
                  <a:pt x="82314" y="95095"/>
                  <a:pt x="84029" y="95974"/>
                  <a:pt x="85180" y="95974"/>
                </a:cubicBezTo>
                <a:lnTo>
                  <a:pt x="85201" y="95995"/>
                </a:lnTo>
                <a:lnTo>
                  <a:pt x="85201" y="95472"/>
                </a:lnTo>
                <a:lnTo>
                  <a:pt x="85159" y="95472"/>
                </a:lnTo>
                <a:cubicBezTo>
                  <a:pt x="84155" y="95472"/>
                  <a:pt x="82418" y="94551"/>
                  <a:pt x="81142" y="93902"/>
                </a:cubicBezTo>
                <a:cubicBezTo>
                  <a:pt x="80619" y="93630"/>
                  <a:pt x="80159" y="93400"/>
                  <a:pt x="79803" y="93233"/>
                </a:cubicBezTo>
                <a:cubicBezTo>
                  <a:pt x="77920" y="92438"/>
                  <a:pt x="75890" y="91643"/>
                  <a:pt x="73735" y="90806"/>
                </a:cubicBezTo>
                <a:cubicBezTo>
                  <a:pt x="61662" y="86077"/>
                  <a:pt x="46618" y="80218"/>
                  <a:pt x="44128" y="66806"/>
                </a:cubicBezTo>
                <a:cubicBezTo>
                  <a:pt x="43166" y="61554"/>
                  <a:pt x="44609" y="55675"/>
                  <a:pt x="48459" y="49293"/>
                </a:cubicBezTo>
                <a:cubicBezTo>
                  <a:pt x="50573" y="45820"/>
                  <a:pt x="52916" y="42451"/>
                  <a:pt x="55197" y="39187"/>
                </a:cubicBezTo>
                <a:cubicBezTo>
                  <a:pt x="59591" y="32910"/>
                  <a:pt x="64110" y="26424"/>
                  <a:pt x="66956" y="18975"/>
                </a:cubicBezTo>
                <a:cubicBezTo>
                  <a:pt x="69048" y="13514"/>
                  <a:pt x="68609" y="8806"/>
                  <a:pt x="65721" y="5375"/>
                </a:cubicBezTo>
                <a:cubicBezTo>
                  <a:pt x="62834" y="1923"/>
                  <a:pt x="57647" y="0"/>
                  <a:pt x="5173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600" name="Google Shape;600;p22"/>
          <p:cNvGrpSpPr/>
          <p:nvPr/>
        </p:nvGrpSpPr>
        <p:grpSpPr>
          <a:xfrm>
            <a:off x="7997175" y="130788"/>
            <a:ext cx="1433800" cy="1105825"/>
            <a:chOff x="5188850" y="3024100"/>
            <a:chExt cx="1433800" cy="1105825"/>
          </a:xfrm>
        </p:grpSpPr>
        <p:sp>
          <p:nvSpPr>
            <p:cNvPr id="601" name="Google Shape;601;p22"/>
            <p:cNvSpPr/>
            <p:nvPr/>
          </p:nvSpPr>
          <p:spPr>
            <a:xfrm>
              <a:off x="6023700" y="3364100"/>
              <a:ext cx="66975" cy="765825"/>
            </a:xfrm>
            <a:custGeom>
              <a:rect b="b" l="l" r="r" t="t"/>
              <a:pathLst>
                <a:path extrusionOk="0" h="30633" w="2679">
                  <a:moveTo>
                    <a:pt x="1527" y="1"/>
                  </a:moveTo>
                  <a:cubicBezTo>
                    <a:pt x="1507" y="21"/>
                    <a:pt x="1486" y="21"/>
                    <a:pt x="1486" y="42"/>
                  </a:cubicBezTo>
                  <a:lnTo>
                    <a:pt x="1444" y="84"/>
                  </a:lnTo>
                  <a:cubicBezTo>
                    <a:pt x="1423" y="126"/>
                    <a:pt x="1402" y="147"/>
                    <a:pt x="1381" y="168"/>
                  </a:cubicBezTo>
                  <a:cubicBezTo>
                    <a:pt x="1339" y="210"/>
                    <a:pt x="1297" y="273"/>
                    <a:pt x="1276" y="335"/>
                  </a:cubicBezTo>
                  <a:lnTo>
                    <a:pt x="1255" y="356"/>
                  </a:lnTo>
                  <a:cubicBezTo>
                    <a:pt x="1214" y="419"/>
                    <a:pt x="1193" y="482"/>
                    <a:pt x="1151" y="565"/>
                  </a:cubicBezTo>
                  <a:cubicBezTo>
                    <a:pt x="1130" y="628"/>
                    <a:pt x="1130" y="628"/>
                    <a:pt x="1109" y="649"/>
                  </a:cubicBezTo>
                  <a:cubicBezTo>
                    <a:pt x="1088" y="691"/>
                    <a:pt x="1046" y="796"/>
                    <a:pt x="1025" y="879"/>
                  </a:cubicBezTo>
                  <a:cubicBezTo>
                    <a:pt x="921" y="1130"/>
                    <a:pt x="816" y="1402"/>
                    <a:pt x="753" y="1674"/>
                  </a:cubicBezTo>
                  <a:cubicBezTo>
                    <a:pt x="711" y="1842"/>
                    <a:pt x="649" y="2093"/>
                    <a:pt x="607" y="2365"/>
                  </a:cubicBezTo>
                  <a:cubicBezTo>
                    <a:pt x="565" y="2637"/>
                    <a:pt x="523" y="2867"/>
                    <a:pt x="481" y="3181"/>
                  </a:cubicBezTo>
                  <a:lnTo>
                    <a:pt x="419" y="3599"/>
                  </a:lnTo>
                  <a:cubicBezTo>
                    <a:pt x="419" y="3662"/>
                    <a:pt x="398" y="3725"/>
                    <a:pt x="377" y="3788"/>
                  </a:cubicBezTo>
                  <a:cubicBezTo>
                    <a:pt x="314" y="4457"/>
                    <a:pt x="251" y="5273"/>
                    <a:pt x="209" y="6278"/>
                  </a:cubicBezTo>
                  <a:cubicBezTo>
                    <a:pt x="209" y="6508"/>
                    <a:pt x="188" y="6738"/>
                    <a:pt x="167" y="7010"/>
                  </a:cubicBezTo>
                  <a:cubicBezTo>
                    <a:pt x="167" y="7261"/>
                    <a:pt x="167" y="7596"/>
                    <a:pt x="147" y="7931"/>
                  </a:cubicBezTo>
                  <a:cubicBezTo>
                    <a:pt x="147" y="8265"/>
                    <a:pt x="147" y="8579"/>
                    <a:pt x="147" y="8935"/>
                  </a:cubicBezTo>
                  <a:lnTo>
                    <a:pt x="105" y="10420"/>
                  </a:lnTo>
                  <a:cubicBezTo>
                    <a:pt x="84" y="11488"/>
                    <a:pt x="63" y="12764"/>
                    <a:pt x="21" y="14312"/>
                  </a:cubicBezTo>
                  <a:cubicBezTo>
                    <a:pt x="0" y="16342"/>
                    <a:pt x="42" y="18874"/>
                    <a:pt x="126" y="21928"/>
                  </a:cubicBezTo>
                  <a:lnTo>
                    <a:pt x="147" y="22577"/>
                  </a:lnTo>
                  <a:cubicBezTo>
                    <a:pt x="167" y="23121"/>
                    <a:pt x="188" y="23686"/>
                    <a:pt x="230" y="24230"/>
                  </a:cubicBezTo>
                  <a:cubicBezTo>
                    <a:pt x="335" y="25988"/>
                    <a:pt x="565" y="27724"/>
                    <a:pt x="921" y="29440"/>
                  </a:cubicBezTo>
                  <a:cubicBezTo>
                    <a:pt x="1109" y="30172"/>
                    <a:pt x="1339" y="30591"/>
                    <a:pt x="1590" y="30633"/>
                  </a:cubicBezTo>
                  <a:cubicBezTo>
                    <a:pt x="1695" y="30633"/>
                    <a:pt x="1820" y="30570"/>
                    <a:pt x="1925" y="30403"/>
                  </a:cubicBezTo>
                  <a:cubicBezTo>
                    <a:pt x="2281" y="29900"/>
                    <a:pt x="2532" y="28645"/>
                    <a:pt x="2615" y="27138"/>
                  </a:cubicBezTo>
                  <a:cubicBezTo>
                    <a:pt x="2678" y="25465"/>
                    <a:pt x="2636" y="23791"/>
                    <a:pt x="2490" y="22117"/>
                  </a:cubicBezTo>
                  <a:cubicBezTo>
                    <a:pt x="2218" y="19083"/>
                    <a:pt x="2071" y="16635"/>
                    <a:pt x="1967" y="14752"/>
                  </a:cubicBezTo>
                  <a:cubicBezTo>
                    <a:pt x="1925" y="14124"/>
                    <a:pt x="1883" y="13538"/>
                    <a:pt x="1841" y="12994"/>
                  </a:cubicBezTo>
                  <a:cubicBezTo>
                    <a:pt x="1758" y="11634"/>
                    <a:pt x="1695" y="10588"/>
                    <a:pt x="1674" y="9730"/>
                  </a:cubicBezTo>
                  <a:lnTo>
                    <a:pt x="1674" y="9542"/>
                  </a:lnTo>
                  <a:cubicBezTo>
                    <a:pt x="1674" y="9123"/>
                    <a:pt x="1653" y="8705"/>
                    <a:pt x="1611" y="8307"/>
                  </a:cubicBezTo>
                  <a:cubicBezTo>
                    <a:pt x="1569" y="7910"/>
                    <a:pt x="1527" y="7491"/>
                    <a:pt x="1486" y="7135"/>
                  </a:cubicBezTo>
                  <a:cubicBezTo>
                    <a:pt x="1402" y="6612"/>
                    <a:pt x="1381" y="6110"/>
                    <a:pt x="1402" y="5608"/>
                  </a:cubicBezTo>
                  <a:cubicBezTo>
                    <a:pt x="1423" y="5252"/>
                    <a:pt x="1465" y="4918"/>
                    <a:pt x="1486" y="4604"/>
                  </a:cubicBezTo>
                  <a:lnTo>
                    <a:pt x="1486" y="4520"/>
                  </a:lnTo>
                  <a:cubicBezTo>
                    <a:pt x="1548" y="4122"/>
                    <a:pt x="1569" y="3725"/>
                    <a:pt x="1548" y="3327"/>
                  </a:cubicBezTo>
                  <a:cubicBezTo>
                    <a:pt x="1527" y="3076"/>
                    <a:pt x="1527" y="2825"/>
                    <a:pt x="1548" y="2574"/>
                  </a:cubicBezTo>
                  <a:cubicBezTo>
                    <a:pt x="1548" y="2428"/>
                    <a:pt x="1548" y="2260"/>
                    <a:pt x="1548" y="2114"/>
                  </a:cubicBezTo>
                  <a:cubicBezTo>
                    <a:pt x="1527" y="1946"/>
                    <a:pt x="1527" y="1779"/>
                    <a:pt x="1548" y="1612"/>
                  </a:cubicBezTo>
                  <a:cubicBezTo>
                    <a:pt x="1548" y="1549"/>
                    <a:pt x="1548" y="1465"/>
                    <a:pt x="1548" y="1402"/>
                  </a:cubicBezTo>
                  <a:lnTo>
                    <a:pt x="1548" y="1235"/>
                  </a:lnTo>
                  <a:lnTo>
                    <a:pt x="1548" y="1151"/>
                  </a:lnTo>
                  <a:lnTo>
                    <a:pt x="1548" y="1109"/>
                  </a:lnTo>
                  <a:cubicBezTo>
                    <a:pt x="1548" y="1047"/>
                    <a:pt x="1548" y="984"/>
                    <a:pt x="1548" y="921"/>
                  </a:cubicBezTo>
                  <a:cubicBezTo>
                    <a:pt x="1548" y="858"/>
                    <a:pt x="1548" y="796"/>
                    <a:pt x="1569" y="733"/>
                  </a:cubicBezTo>
                  <a:cubicBezTo>
                    <a:pt x="1569" y="670"/>
                    <a:pt x="1590" y="607"/>
                    <a:pt x="1590" y="565"/>
                  </a:cubicBezTo>
                  <a:cubicBezTo>
                    <a:pt x="1590" y="503"/>
                    <a:pt x="1611" y="440"/>
                    <a:pt x="1611" y="377"/>
                  </a:cubicBezTo>
                  <a:lnTo>
                    <a:pt x="1611" y="314"/>
                  </a:lnTo>
                  <a:cubicBezTo>
                    <a:pt x="1611" y="273"/>
                    <a:pt x="1611" y="231"/>
                    <a:pt x="1632" y="210"/>
                  </a:cubicBezTo>
                  <a:lnTo>
                    <a:pt x="1674" y="126"/>
                  </a:lnTo>
                  <a:lnTo>
                    <a:pt x="1674" y="105"/>
                  </a:lnTo>
                  <a:cubicBezTo>
                    <a:pt x="1674" y="84"/>
                    <a:pt x="1674" y="84"/>
                    <a:pt x="1674" y="63"/>
                  </a:cubicBezTo>
                  <a:cubicBezTo>
                    <a:pt x="1674" y="63"/>
                    <a:pt x="1674" y="42"/>
                    <a:pt x="1674" y="42"/>
                  </a:cubicBezTo>
                  <a:cubicBezTo>
                    <a:pt x="1674" y="21"/>
                    <a:pt x="1632" y="21"/>
                    <a:pt x="16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2" name="Google Shape;602;p22"/>
            <p:cNvSpPr/>
            <p:nvPr/>
          </p:nvSpPr>
          <p:spPr>
            <a:xfrm>
              <a:off x="5775750" y="3636625"/>
              <a:ext cx="289800" cy="320200"/>
            </a:xfrm>
            <a:custGeom>
              <a:rect b="b" l="l" r="r" t="t"/>
              <a:pathLst>
                <a:path extrusionOk="0" h="12808" w="11592">
                  <a:moveTo>
                    <a:pt x="42" y="1"/>
                  </a:moveTo>
                  <a:cubicBezTo>
                    <a:pt x="42" y="1"/>
                    <a:pt x="21" y="1"/>
                    <a:pt x="21" y="43"/>
                  </a:cubicBezTo>
                  <a:cubicBezTo>
                    <a:pt x="0" y="43"/>
                    <a:pt x="0" y="64"/>
                    <a:pt x="21" y="84"/>
                  </a:cubicBezTo>
                  <a:cubicBezTo>
                    <a:pt x="0" y="84"/>
                    <a:pt x="0" y="105"/>
                    <a:pt x="21" y="105"/>
                  </a:cubicBezTo>
                  <a:cubicBezTo>
                    <a:pt x="21" y="105"/>
                    <a:pt x="21" y="126"/>
                    <a:pt x="42" y="126"/>
                  </a:cubicBezTo>
                  <a:lnTo>
                    <a:pt x="63" y="189"/>
                  </a:lnTo>
                  <a:cubicBezTo>
                    <a:pt x="84" y="210"/>
                    <a:pt x="105" y="252"/>
                    <a:pt x="126" y="273"/>
                  </a:cubicBezTo>
                  <a:lnTo>
                    <a:pt x="147" y="294"/>
                  </a:lnTo>
                  <a:lnTo>
                    <a:pt x="230" y="377"/>
                  </a:lnTo>
                  <a:lnTo>
                    <a:pt x="272" y="419"/>
                  </a:lnTo>
                  <a:cubicBezTo>
                    <a:pt x="293" y="461"/>
                    <a:pt x="335" y="482"/>
                    <a:pt x="356" y="524"/>
                  </a:cubicBezTo>
                  <a:cubicBezTo>
                    <a:pt x="461" y="608"/>
                    <a:pt x="586" y="712"/>
                    <a:pt x="733" y="838"/>
                  </a:cubicBezTo>
                  <a:cubicBezTo>
                    <a:pt x="816" y="900"/>
                    <a:pt x="921" y="984"/>
                    <a:pt x="1046" y="1068"/>
                  </a:cubicBezTo>
                  <a:lnTo>
                    <a:pt x="1444" y="1340"/>
                  </a:lnTo>
                  <a:lnTo>
                    <a:pt x="1632" y="1486"/>
                  </a:lnTo>
                  <a:lnTo>
                    <a:pt x="1716" y="1549"/>
                  </a:lnTo>
                  <a:cubicBezTo>
                    <a:pt x="2030" y="1758"/>
                    <a:pt x="2427" y="2009"/>
                    <a:pt x="2867" y="2323"/>
                  </a:cubicBezTo>
                  <a:lnTo>
                    <a:pt x="3202" y="2553"/>
                  </a:lnTo>
                  <a:cubicBezTo>
                    <a:pt x="3327" y="2658"/>
                    <a:pt x="3453" y="2763"/>
                    <a:pt x="3620" y="2867"/>
                  </a:cubicBezTo>
                  <a:cubicBezTo>
                    <a:pt x="3767" y="2972"/>
                    <a:pt x="3913" y="3077"/>
                    <a:pt x="4059" y="3202"/>
                  </a:cubicBezTo>
                  <a:cubicBezTo>
                    <a:pt x="4269" y="3369"/>
                    <a:pt x="4478" y="3537"/>
                    <a:pt x="4687" y="3725"/>
                  </a:cubicBezTo>
                  <a:cubicBezTo>
                    <a:pt x="5231" y="4185"/>
                    <a:pt x="5733" y="4688"/>
                    <a:pt x="6215" y="5211"/>
                  </a:cubicBezTo>
                  <a:cubicBezTo>
                    <a:pt x="7156" y="6236"/>
                    <a:pt x="8014" y="7345"/>
                    <a:pt x="8746" y="8538"/>
                  </a:cubicBezTo>
                  <a:cubicBezTo>
                    <a:pt x="8809" y="8642"/>
                    <a:pt x="8872" y="8726"/>
                    <a:pt x="8935" y="8830"/>
                  </a:cubicBezTo>
                  <a:lnTo>
                    <a:pt x="9395" y="9626"/>
                  </a:lnTo>
                  <a:cubicBezTo>
                    <a:pt x="9793" y="10295"/>
                    <a:pt x="10316" y="11299"/>
                    <a:pt x="10818" y="12241"/>
                  </a:cubicBezTo>
                  <a:cubicBezTo>
                    <a:pt x="11017" y="12600"/>
                    <a:pt x="11198" y="12807"/>
                    <a:pt x="11323" y="12807"/>
                  </a:cubicBezTo>
                  <a:cubicBezTo>
                    <a:pt x="11329" y="12807"/>
                    <a:pt x="11335" y="12807"/>
                    <a:pt x="11341" y="12806"/>
                  </a:cubicBezTo>
                  <a:cubicBezTo>
                    <a:pt x="11404" y="12806"/>
                    <a:pt x="11445" y="12743"/>
                    <a:pt x="11487" y="12639"/>
                  </a:cubicBezTo>
                  <a:cubicBezTo>
                    <a:pt x="11592" y="12304"/>
                    <a:pt x="11508" y="11530"/>
                    <a:pt x="11215" y="10672"/>
                  </a:cubicBezTo>
                  <a:cubicBezTo>
                    <a:pt x="10901" y="9709"/>
                    <a:pt x="10441" y="8810"/>
                    <a:pt x="9876" y="7973"/>
                  </a:cubicBezTo>
                  <a:cubicBezTo>
                    <a:pt x="9081" y="6780"/>
                    <a:pt x="8140" y="5692"/>
                    <a:pt x="7114" y="4688"/>
                  </a:cubicBezTo>
                  <a:cubicBezTo>
                    <a:pt x="6863" y="4416"/>
                    <a:pt x="6591" y="4206"/>
                    <a:pt x="6361" y="3997"/>
                  </a:cubicBezTo>
                  <a:cubicBezTo>
                    <a:pt x="5775" y="3474"/>
                    <a:pt x="5294" y="3118"/>
                    <a:pt x="4896" y="2804"/>
                  </a:cubicBezTo>
                  <a:lnTo>
                    <a:pt x="4813" y="2742"/>
                  </a:lnTo>
                  <a:cubicBezTo>
                    <a:pt x="4624" y="2595"/>
                    <a:pt x="4415" y="2470"/>
                    <a:pt x="4227" y="2344"/>
                  </a:cubicBezTo>
                  <a:cubicBezTo>
                    <a:pt x="3997" y="2219"/>
                    <a:pt x="3808" y="2114"/>
                    <a:pt x="3620" y="2009"/>
                  </a:cubicBezTo>
                  <a:cubicBezTo>
                    <a:pt x="3369" y="1884"/>
                    <a:pt x="3097" y="1737"/>
                    <a:pt x="2867" y="1570"/>
                  </a:cubicBezTo>
                  <a:cubicBezTo>
                    <a:pt x="2678" y="1465"/>
                    <a:pt x="2532" y="1340"/>
                    <a:pt x="2386" y="1235"/>
                  </a:cubicBezTo>
                  <a:lnTo>
                    <a:pt x="2344" y="1214"/>
                  </a:lnTo>
                  <a:cubicBezTo>
                    <a:pt x="2155" y="1068"/>
                    <a:pt x="1967" y="942"/>
                    <a:pt x="1758" y="859"/>
                  </a:cubicBezTo>
                  <a:cubicBezTo>
                    <a:pt x="1611" y="775"/>
                    <a:pt x="1465" y="712"/>
                    <a:pt x="1360" y="649"/>
                  </a:cubicBezTo>
                  <a:cubicBezTo>
                    <a:pt x="1277" y="608"/>
                    <a:pt x="1193" y="566"/>
                    <a:pt x="1109" y="524"/>
                  </a:cubicBezTo>
                  <a:cubicBezTo>
                    <a:pt x="1026" y="503"/>
                    <a:pt x="942" y="461"/>
                    <a:pt x="858" y="398"/>
                  </a:cubicBezTo>
                  <a:lnTo>
                    <a:pt x="733" y="356"/>
                  </a:lnTo>
                  <a:lnTo>
                    <a:pt x="649" y="315"/>
                  </a:lnTo>
                  <a:lnTo>
                    <a:pt x="607" y="294"/>
                  </a:lnTo>
                  <a:lnTo>
                    <a:pt x="586" y="294"/>
                  </a:lnTo>
                  <a:lnTo>
                    <a:pt x="482" y="252"/>
                  </a:lnTo>
                  <a:lnTo>
                    <a:pt x="398" y="210"/>
                  </a:lnTo>
                  <a:lnTo>
                    <a:pt x="293" y="147"/>
                  </a:lnTo>
                  <a:lnTo>
                    <a:pt x="210" y="105"/>
                  </a:lnTo>
                  <a:lnTo>
                    <a:pt x="168" y="84"/>
                  </a:lnTo>
                  <a:cubicBezTo>
                    <a:pt x="147" y="84"/>
                    <a:pt x="126" y="64"/>
                    <a:pt x="105" y="43"/>
                  </a:cubicBezTo>
                  <a:lnTo>
                    <a:pt x="6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3" name="Google Shape;603;p22"/>
            <p:cNvSpPr/>
            <p:nvPr/>
          </p:nvSpPr>
          <p:spPr>
            <a:xfrm>
              <a:off x="5188850" y="3360425"/>
              <a:ext cx="798775" cy="487250"/>
            </a:xfrm>
            <a:custGeom>
              <a:rect b="b" l="l" r="r" t="t"/>
              <a:pathLst>
                <a:path extrusionOk="0" h="19490" w="31951">
                  <a:moveTo>
                    <a:pt x="11742" y="0"/>
                  </a:moveTo>
                  <a:cubicBezTo>
                    <a:pt x="11294" y="0"/>
                    <a:pt x="10847" y="16"/>
                    <a:pt x="10399" y="43"/>
                  </a:cubicBezTo>
                  <a:cubicBezTo>
                    <a:pt x="9625" y="64"/>
                    <a:pt x="8872" y="168"/>
                    <a:pt x="8118" y="336"/>
                  </a:cubicBezTo>
                  <a:cubicBezTo>
                    <a:pt x="7386" y="503"/>
                    <a:pt x="6654" y="692"/>
                    <a:pt x="5963" y="943"/>
                  </a:cubicBezTo>
                  <a:cubicBezTo>
                    <a:pt x="5419" y="1110"/>
                    <a:pt x="4875" y="1298"/>
                    <a:pt x="4352" y="1487"/>
                  </a:cubicBezTo>
                  <a:cubicBezTo>
                    <a:pt x="3934" y="1654"/>
                    <a:pt x="3473" y="1759"/>
                    <a:pt x="3055" y="1926"/>
                  </a:cubicBezTo>
                  <a:cubicBezTo>
                    <a:pt x="2490" y="2093"/>
                    <a:pt x="1904" y="2219"/>
                    <a:pt x="1318" y="2282"/>
                  </a:cubicBezTo>
                  <a:cubicBezTo>
                    <a:pt x="963" y="2345"/>
                    <a:pt x="586" y="2407"/>
                    <a:pt x="230" y="2470"/>
                  </a:cubicBezTo>
                  <a:cubicBezTo>
                    <a:pt x="146" y="2491"/>
                    <a:pt x="0" y="2470"/>
                    <a:pt x="0" y="2596"/>
                  </a:cubicBezTo>
                  <a:cubicBezTo>
                    <a:pt x="0" y="2721"/>
                    <a:pt x="126" y="2721"/>
                    <a:pt x="188" y="2763"/>
                  </a:cubicBezTo>
                  <a:cubicBezTo>
                    <a:pt x="544" y="3035"/>
                    <a:pt x="900" y="3307"/>
                    <a:pt x="1193" y="3642"/>
                  </a:cubicBezTo>
                  <a:cubicBezTo>
                    <a:pt x="1716" y="4186"/>
                    <a:pt x="2197" y="4772"/>
                    <a:pt x="2615" y="5399"/>
                  </a:cubicBezTo>
                  <a:cubicBezTo>
                    <a:pt x="3369" y="6425"/>
                    <a:pt x="4059" y="7492"/>
                    <a:pt x="4771" y="8538"/>
                  </a:cubicBezTo>
                  <a:cubicBezTo>
                    <a:pt x="5126" y="9061"/>
                    <a:pt x="5503" y="9563"/>
                    <a:pt x="5880" y="10065"/>
                  </a:cubicBezTo>
                  <a:cubicBezTo>
                    <a:pt x="6214" y="10484"/>
                    <a:pt x="6570" y="10881"/>
                    <a:pt x="6884" y="11321"/>
                  </a:cubicBezTo>
                  <a:lnTo>
                    <a:pt x="6905" y="11342"/>
                  </a:lnTo>
                  <a:cubicBezTo>
                    <a:pt x="7302" y="11781"/>
                    <a:pt x="7700" y="12220"/>
                    <a:pt x="8118" y="12681"/>
                  </a:cubicBezTo>
                  <a:cubicBezTo>
                    <a:pt x="8558" y="13162"/>
                    <a:pt x="9018" y="13643"/>
                    <a:pt x="9520" y="14083"/>
                  </a:cubicBezTo>
                  <a:cubicBezTo>
                    <a:pt x="10315" y="14857"/>
                    <a:pt x="11152" y="15589"/>
                    <a:pt x="12052" y="16259"/>
                  </a:cubicBezTo>
                  <a:cubicBezTo>
                    <a:pt x="12847" y="16845"/>
                    <a:pt x="13705" y="17347"/>
                    <a:pt x="14605" y="17765"/>
                  </a:cubicBezTo>
                  <a:cubicBezTo>
                    <a:pt x="15107" y="18016"/>
                    <a:pt x="15609" y="18226"/>
                    <a:pt x="16111" y="18414"/>
                  </a:cubicBezTo>
                  <a:cubicBezTo>
                    <a:pt x="17011" y="18790"/>
                    <a:pt x="17952" y="19042"/>
                    <a:pt x="18915" y="19209"/>
                  </a:cubicBezTo>
                  <a:cubicBezTo>
                    <a:pt x="19229" y="19272"/>
                    <a:pt x="19564" y="19293"/>
                    <a:pt x="19877" y="19334"/>
                  </a:cubicBezTo>
                  <a:lnTo>
                    <a:pt x="20359" y="19418"/>
                  </a:lnTo>
                  <a:cubicBezTo>
                    <a:pt x="20463" y="19418"/>
                    <a:pt x="20547" y="19439"/>
                    <a:pt x="20652" y="19439"/>
                  </a:cubicBezTo>
                  <a:cubicBezTo>
                    <a:pt x="21070" y="19473"/>
                    <a:pt x="21489" y="19489"/>
                    <a:pt x="21907" y="19489"/>
                  </a:cubicBezTo>
                  <a:cubicBezTo>
                    <a:pt x="22535" y="19489"/>
                    <a:pt x="23162" y="19452"/>
                    <a:pt x="23790" y="19376"/>
                  </a:cubicBezTo>
                  <a:cubicBezTo>
                    <a:pt x="24397" y="19314"/>
                    <a:pt x="25004" y="19230"/>
                    <a:pt x="25610" y="19083"/>
                  </a:cubicBezTo>
                  <a:cubicBezTo>
                    <a:pt x="26364" y="18937"/>
                    <a:pt x="27096" y="18728"/>
                    <a:pt x="27807" y="18498"/>
                  </a:cubicBezTo>
                  <a:cubicBezTo>
                    <a:pt x="28561" y="18226"/>
                    <a:pt x="29272" y="17891"/>
                    <a:pt x="29942" y="17472"/>
                  </a:cubicBezTo>
                  <a:cubicBezTo>
                    <a:pt x="30130" y="17347"/>
                    <a:pt x="30318" y="17221"/>
                    <a:pt x="30486" y="17075"/>
                  </a:cubicBezTo>
                  <a:cubicBezTo>
                    <a:pt x="31072" y="16635"/>
                    <a:pt x="31490" y="15987"/>
                    <a:pt x="31678" y="15254"/>
                  </a:cubicBezTo>
                  <a:cubicBezTo>
                    <a:pt x="31950" y="14229"/>
                    <a:pt x="31888" y="13162"/>
                    <a:pt x="31511" y="12158"/>
                  </a:cubicBezTo>
                  <a:cubicBezTo>
                    <a:pt x="31197" y="11342"/>
                    <a:pt x="30820" y="10547"/>
                    <a:pt x="30339" y="9814"/>
                  </a:cubicBezTo>
                  <a:cubicBezTo>
                    <a:pt x="30088" y="9396"/>
                    <a:pt x="29795" y="8977"/>
                    <a:pt x="29502" y="8580"/>
                  </a:cubicBezTo>
                  <a:cubicBezTo>
                    <a:pt x="29356" y="8371"/>
                    <a:pt x="29147" y="8182"/>
                    <a:pt x="28979" y="7973"/>
                  </a:cubicBezTo>
                  <a:cubicBezTo>
                    <a:pt x="28310" y="7262"/>
                    <a:pt x="27556" y="6655"/>
                    <a:pt x="26719" y="6174"/>
                  </a:cubicBezTo>
                  <a:cubicBezTo>
                    <a:pt x="26008" y="5734"/>
                    <a:pt x="25297" y="5253"/>
                    <a:pt x="24606" y="4751"/>
                  </a:cubicBezTo>
                  <a:cubicBezTo>
                    <a:pt x="24146" y="4395"/>
                    <a:pt x="23686" y="4039"/>
                    <a:pt x="23246" y="3642"/>
                  </a:cubicBezTo>
                  <a:cubicBezTo>
                    <a:pt x="22744" y="3223"/>
                    <a:pt x="22242" y="2847"/>
                    <a:pt x="21698" y="2491"/>
                  </a:cubicBezTo>
                  <a:cubicBezTo>
                    <a:pt x="20986" y="2031"/>
                    <a:pt x="20254" y="1633"/>
                    <a:pt x="19480" y="1340"/>
                  </a:cubicBezTo>
                  <a:cubicBezTo>
                    <a:pt x="18685" y="1026"/>
                    <a:pt x="17890" y="775"/>
                    <a:pt x="17074" y="608"/>
                  </a:cubicBezTo>
                  <a:cubicBezTo>
                    <a:pt x="16592" y="503"/>
                    <a:pt x="16111" y="420"/>
                    <a:pt x="15630" y="315"/>
                  </a:cubicBezTo>
                  <a:cubicBezTo>
                    <a:pt x="15546" y="294"/>
                    <a:pt x="15483" y="294"/>
                    <a:pt x="15421" y="294"/>
                  </a:cubicBezTo>
                  <a:cubicBezTo>
                    <a:pt x="14772" y="210"/>
                    <a:pt x="14103" y="127"/>
                    <a:pt x="13475" y="85"/>
                  </a:cubicBezTo>
                  <a:cubicBezTo>
                    <a:pt x="12897" y="26"/>
                    <a:pt x="12319" y="0"/>
                    <a:pt x="1174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4" name="Google Shape;604;p22"/>
            <p:cNvSpPr/>
            <p:nvPr/>
          </p:nvSpPr>
          <p:spPr>
            <a:xfrm>
              <a:off x="5338975" y="3461725"/>
              <a:ext cx="603650" cy="304275"/>
            </a:xfrm>
            <a:custGeom>
              <a:rect b="b" l="l" r="r" t="t"/>
              <a:pathLst>
                <a:path extrusionOk="0" h="12171" w="24146">
                  <a:moveTo>
                    <a:pt x="227" y="0"/>
                  </a:moveTo>
                  <a:cubicBezTo>
                    <a:pt x="193" y="0"/>
                    <a:pt x="159" y="3"/>
                    <a:pt x="126" y="8"/>
                  </a:cubicBezTo>
                  <a:cubicBezTo>
                    <a:pt x="84" y="8"/>
                    <a:pt x="42" y="8"/>
                    <a:pt x="21" y="50"/>
                  </a:cubicBezTo>
                  <a:cubicBezTo>
                    <a:pt x="0" y="92"/>
                    <a:pt x="42" y="155"/>
                    <a:pt x="84" y="176"/>
                  </a:cubicBezTo>
                  <a:cubicBezTo>
                    <a:pt x="167" y="238"/>
                    <a:pt x="251" y="280"/>
                    <a:pt x="356" y="322"/>
                  </a:cubicBezTo>
                  <a:cubicBezTo>
                    <a:pt x="481" y="385"/>
                    <a:pt x="607" y="427"/>
                    <a:pt x="753" y="469"/>
                  </a:cubicBezTo>
                  <a:cubicBezTo>
                    <a:pt x="1151" y="594"/>
                    <a:pt x="1569" y="741"/>
                    <a:pt x="1988" y="845"/>
                  </a:cubicBezTo>
                  <a:cubicBezTo>
                    <a:pt x="2406" y="971"/>
                    <a:pt x="2846" y="1138"/>
                    <a:pt x="3243" y="1347"/>
                  </a:cubicBezTo>
                  <a:cubicBezTo>
                    <a:pt x="3934" y="1661"/>
                    <a:pt x="4603" y="1975"/>
                    <a:pt x="5273" y="2289"/>
                  </a:cubicBezTo>
                  <a:cubicBezTo>
                    <a:pt x="6152" y="2686"/>
                    <a:pt x="7009" y="3063"/>
                    <a:pt x="7888" y="3440"/>
                  </a:cubicBezTo>
                  <a:cubicBezTo>
                    <a:pt x="8307" y="3628"/>
                    <a:pt x="8704" y="3858"/>
                    <a:pt x="9102" y="4067"/>
                  </a:cubicBezTo>
                  <a:cubicBezTo>
                    <a:pt x="9520" y="4298"/>
                    <a:pt x="9876" y="4507"/>
                    <a:pt x="10274" y="4716"/>
                  </a:cubicBezTo>
                  <a:cubicBezTo>
                    <a:pt x="10567" y="4863"/>
                    <a:pt x="10880" y="5030"/>
                    <a:pt x="11194" y="5176"/>
                  </a:cubicBezTo>
                  <a:cubicBezTo>
                    <a:pt x="11822" y="5469"/>
                    <a:pt x="12408" y="5762"/>
                    <a:pt x="12994" y="6097"/>
                  </a:cubicBezTo>
                  <a:cubicBezTo>
                    <a:pt x="13391" y="6327"/>
                    <a:pt x="13810" y="6536"/>
                    <a:pt x="14249" y="6725"/>
                  </a:cubicBezTo>
                  <a:cubicBezTo>
                    <a:pt x="14814" y="6997"/>
                    <a:pt x="15379" y="7269"/>
                    <a:pt x="15923" y="7583"/>
                  </a:cubicBezTo>
                  <a:cubicBezTo>
                    <a:pt x="16509" y="7917"/>
                    <a:pt x="17116" y="8210"/>
                    <a:pt x="17743" y="8440"/>
                  </a:cubicBezTo>
                  <a:cubicBezTo>
                    <a:pt x="18183" y="8608"/>
                    <a:pt x="18601" y="8754"/>
                    <a:pt x="19020" y="8964"/>
                  </a:cubicBezTo>
                  <a:cubicBezTo>
                    <a:pt x="19438" y="9173"/>
                    <a:pt x="19836" y="9403"/>
                    <a:pt x="20212" y="9696"/>
                  </a:cubicBezTo>
                  <a:cubicBezTo>
                    <a:pt x="20401" y="9863"/>
                    <a:pt x="20610" y="10010"/>
                    <a:pt x="20819" y="10156"/>
                  </a:cubicBezTo>
                  <a:cubicBezTo>
                    <a:pt x="21007" y="10303"/>
                    <a:pt x="21217" y="10428"/>
                    <a:pt x="21426" y="10533"/>
                  </a:cubicBezTo>
                  <a:cubicBezTo>
                    <a:pt x="21761" y="10721"/>
                    <a:pt x="22095" y="10930"/>
                    <a:pt x="22430" y="11140"/>
                  </a:cubicBezTo>
                  <a:cubicBezTo>
                    <a:pt x="22890" y="11433"/>
                    <a:pt x="23330" y="11725"/>
                    <a:pt x="23769" y="12039"/>
                  </a:cubicBezTo>
                  <a:cubicBezTo>
                    <a:pt x="23853" y="12102"/>
                    <a:pt x="23958" y="12165"/>
                    <a:pt x="24062" y="12165"/>
                  </a:cubicBezTo>
                  <a:cubicBezTo>
                    <a:pt x="24070" y="12169"/>
                    <a:pt x="24077" y="12170"/>
                    <a:pt x="24084" y="12170"/>
                  </a:cubicBezTo>
                  <a:cubicBezTo>
                    <a:pt x="24118" y="12170"/>
                    <a:pt x="24146" y="12133"/>
                    <a:pt x="24146" y="12081"/>
                  </a:cubicBezTo>
                  <a:cubicBezTo>
                    <a:pt x="24104" y="11956"/>
                    <a:pt x="24041" y="11851"/>
                    <a:pt x="23958" y="11746"/>
                  </a:cubicBezTo>
                  <a:cubicBezTo>
                    <a:pt x="23874" y="11684"/>
                    <a:pt x="23832" y="11642"/>
                    <a:pt x="23790" y="11579"/>
                  </a:cubicBezTo>
                  <a:cubicBezTo>
                    <a:pt x="23497" y="11286"/>
                    <a:pt x="23183" y="11014"/>
                    <a:pt x="22870" y="10763"/>
                  </a:cubicBezTo>
                  <a:cubicBezTo>
                    <a:pt x="22367" y="10386"/>
                    <a:pt x="21865" y="10031"/>
                    <a:pt x="21363" y="9654"/>
                  </a:cubicBezTo>
                  <a:lnTo>
                    <a:pt x="20401" y="8922"/>
                  </a:lnTo>
                  <a:cubicBezTo>
                    <a:pt x="20233" y="8796"/>
                    <a:pt x="20087" y="8692"/>
                    <a:pt x="19919" y="8566"/>
                  </a:cubicBezTo>
                  <a:cubicBezTo>
                    <a:pt x="19082" y="8001"/>
                    <a:pt x="18225" y="7436"/>
                    <a:pt x="17346" y="6913"/>
                  </a:cubicBezTo>
                  <a:cubicBezTo>
                    <a:pt x="17241" y="6829"/>
                    <a:pt x="17095" y="6767"/>
                    <a:pt x="16969" y="6704"/>
                  </a:cubicBezTo>
                  <a:lnTo>
                    <a:pt x="14479" y="5323"/>
                  </a:lnTo>
                  <a:cubicBezTo>
                    <a:pt x="13789" y="4925"/>
                    <a:pt x="13056" y="4570"/>
                    <a:pt x="12324" y="4235"/>
                  </a:cubicBezTo>
                  <a:cubicBezTo>
                    <a:pt x="11027" y="3607"/>
                    <a:pt x="9646" y="3042"/>
                    <a:pt x="8307" y="2498"/>
                  </a:cubicBezTo>
                  <a:cubicBezTo>
                    <a:pt x="7554" y="2205"/>
                    <a:pt x="6779" y="1954"/>
                    <a:pt x="6005" y="1661"/>
                  </a:cubicBezTo>
                  <a:cubicBezTo>
                    <a:pt x="5336" y="1410"/>
                    <a:pt x="4645" y="1180"/>
                    <a:pt x="3955" y="950"/>
                  </a:cubicBezTo>
                  <a:cubicBezTo>
                    <a:pt x="3390" y="761"/>
                    <a:pt x="2804" y="615"/>
                    <a:pt x="2218" y="489"/>
                  </a:cubicBezTo>
                  <a:cubicBezTo>
                    <a:pt x="1862" y="406"/>
                    <a:pt x="1507" y="322"/>
                    <a:pt x="1151" y="217"/>
                  </a:cubicBezTo>
                  <a:cubicBezTo>
                    <a:pt x="942" y="155"/>
                    <a:pt x="732" y="113"/>
                    <a:pt x="523" y="50"/>
                  </a:cubicBezTo>
                  <a:cubicBezTo>
                    <a:pt x="416" y="19"/>
                    <a:pt x="320" y="0"/>
                    <a:pt x="2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5" name="Google Shape;605;p22"/>
            <p:cNvSpPr/>
            <p:nvPr/>
          </p:nvSpPr>
          <p:spPr>
            <a:xfrm>
              <a:off x="6017925" y="3024100"/>
              <a:ext cx="604725" cy="474450"/>
            </a:xfrm>
            <a:custGeom>
              <a:rect b="b" l="l" r="r" t="t"/>
              <a:pathLst>
                <a:path extrusionOk="0" h="18978" w="24189">
                  <a:moveTo>
                    <a:pt x="11341" y="0"/>
                  </a:moveTo>
                  <a:cubicBezTo>
                    <a:pt x="10965" y="21"/>
                    <a:pt x="10588" y="21"/>
                    <a:pt x="10233" y="42"/>
                  </a:cubicBezTo>
                  <a:cubicBezTo>
                    <a:pt x="9605" y="84"/>
                    <a:pt x="8998" y="209"/>
                    <a:pt x="8391" y="377"/>
                  </a:cubicBezTo>
                  <a:cubicBezTo>
                    <a:pt x="7805" y="565"/>
                    <a:pt x="7261" y="837"/>
                    <a:pt x="6780" y="1193"/>
                  </a:cubicBezTo>
                  <a:cubicBezTo>
                    <a:pt x="6383" y="1465"/>
                    <a:pt x="6006" y="1779"/>
                    <a:pt x="5692" y="2134"/>
                  </a:cubicBezTo>
                  <a:cubicBezTo>
                    <a:pt x="5378" y="2448"/>
                    <a:pt x="5064" y="2741"/>
                    <a:pt x="4730" y="3034"/>
                  </a:cubicBezTo>
                  <a:cubicBezTo>
                    <a:pt x="4248" y="3432"/>
                    <a:pt x="3746" y="3808"/>
                    <a:pt x="3223" y="4143"/>
                  </a:cubicBezTo>
                  <a:cubicBezTo>
                    <a:pt x="2595" y="4520"/>
                    <a:pt x="2051" y="5022"/>
                    <a:pt x="1654" y="5629"/>
                  </a:cubicBezTo>
                  <a:cubicBezTo>
                    <a:pt x="1528" y="5796"/>
                    <a:pt x="1403" y="5963"/>
                    <a:pt x="1319" y="6152"/>
                  </a:cubicBezTo>
                  <a:cubicBezTo>
                    <a:pt x="1131" y="6528"/>
                    <a:pt x="942" y="6905"/>
                    <a:pt x="796" y="7282"/>
                  </a:cubicBezTo>
                  <a:cubicBezTo>
                    <a:pt x="503" y="8014"/>
                    <a:pt x="294" y="8746"/>
                    <a:pt x="168" y="9520"/>
                  </a:cubicBezTo>
                  <a:cubicBezTo>
                    <a:pt x="1" y="10588"/>
                    <a:pt x="106" y="11676"/>
                    <a:pt x="440" y="12680"/>
                  </a:cubicBezTo>
                  <a:cubicBezTo>
                    <a:pt x="670" y="13475"/>
                    <a:pt x="1089" y="14186"/>
                    <a:pt x="1633" y="14772"/>
                  </a:cubicBezTo>
                  <a:cubicBezTo>
                    <a:pt x="1800" y="14940"/>
                    <a:pt x="1947" y="15107"/>
                    <a:pt x="2114" y="15274"/>
                  </a:cubicBezTo>
                  <a:cubicBezTo>
                    <a:pt x="2700" y="15798"/>
                    <a:pt x="3307" y="16279"/>
                    <a:pt x="3976" y="16697"/>
                  </a:cubicBezTo>
                  <a:cubicBezTo>
                    <a:pt x="4562" y="17074"/>
                    <a:pt x="5169" y="17409"/>
                    <a:pt x="5797" y="17702"/>
                  </a:cubicBezTo>
                  <a:cubicBezTo>
                    <a:pt x="6299" y="17932"/>
                    <a:pt x="6801" y="18141"/>
                    <a:pt x="7324" y="18308"/>
                  </a:cubicBezTo>
                  <a:cubicBezTo>
                    <a:pt x="8140" y="18622"/>
                    <a:pt x="8977" y="18811"/>
                    <a:pt x="9835" y="18915"/>
                  </a:cubicBezTo>
                  <a:cubicBezTo>
                    <a:pt x="9919" y="18936"/>
                    <a:pt x="9981" y="18936"/>
                    <a:pt x="10065" y="18936"/>
                  </a:cubicBezTo>
                  <a:lnTo>
                    <a:pt x="10442" y="18936"/>
                  </a:lnTo>
                  <a:cubicBezTo>
                    <a:pt x="10693" y="18957"/>
                    <a:pt x="10944" y="18978"/>
                    <a:pt x="11195" y="18978"/>
                  </a:cubicBezTo>
                  <a:cubicBezTo>
                    <a:pt x="11927" y="18957"/>
                    <a:pt x="12639" y="18852"/>
                    <a:pt x="13350" y="18643"/>
                  </a:cubicBezTo>
                  <a:cubicBezTo>
                    <a:pt x="13727" y="18518"/>
                    <a:pt x="14103" y="18392"/>
                    <a:pt x="14459" y="18225"/>
                  </a:cubicBezTo>
                  <a:cubicBezTo>
                    <a:pt x="15129" y="17932"/>
                    <a:pt x="15756" y="17555"/>
                    <a:pt x="16321" y="17095"/>
                  </a:cubicBezTo>
                  <a:cubicBezTo>
                    <a:pt x="17326" y="16195"/>
                    <a:pt x="18225" y="15170"/>
                    <a:pt x="18999" y="14061"/>
                  </a:cubicBezTo>
                  <a:cubicBezTo>
                    <a:pt x="19271" y="13663"/>
                    <a:pt x="19523" y="13266"/>
                    <a:pt x="19795" y="12889"/>
                  </a:cubicBezTo>
                  <a:lnTo>
                    <a:pt x="19795" y="12868"/>
                  </a:lnTo>
                  <a:cubicBezTo>
                    <a:pt x="20004" y="12492"/>
                    <a:pt x="20234" y="12136"/>
                    <a:pt x="20443" y="11738"/>
                  </a:cubicBezTo>
                  <a:cubicBezTo>
                    <a:pt x="20673" y="11299"/>
                    <a:pt x="20904" y="10839"/>
                    <a:pt x="21134" y="10357"/>
                  </a:cubicBezTo>
                  <a:cubicBezTo>
                    <a:pt x="21552" y="9416"/>
                    <a:pt x="21971" y="8432"/>
                    <a:pt x="22431" y="7491"/>
                  </a:cubicBezTo>
                  <a:cubicBezTo>
                    <a:pt x="22682" y="6947"/>
                    <a:pt x="22996" y="6424"/>
                    <a:pt x="23352" y="5922"/>
                  </a:cubicBezTo>
                  <a:cubicBezTo>
                    <a:pt x="23540" y="5650"/>
                    <a:pt x="23770" y="5419"/>
                    <a:pt x="24042" y="5210"/>
                  </a:cubicBezTo>
                  <a:cubicBezTo>
                    <a:pt x="24084" y="5168"/>
                    <a:pt x="24189" y="5168"/>
                    <a:pt x="24168" y="5064"/>
                  </a:cubicBezTo>
                  <a:cubicBezTo>
                    <a:pt x="24147" y="4938"/>
                    <a:pt x="24042" y="4938"/>
                    <a:pt x="23979" y="4896"/>
                  </a:cubicBezTo>
                  <a:cubicBezTo>
                    <a:pt x="23665" y="4771"/>
                    <a:pt x="23373" y="4624"/>
                    <a:pt x="23080" y="4499"/>
                  </a:cubicBezTo>
                  <a:cubicBezTo>
                    <a:pt x="22577" y="4331"/>
                    <a:pt x="22096" y="4101"/>
                    <a:pt x="21636" y="3829"/>
                  </a:cubicBezTo>
                  <a:cubicBezTo>
                    <a:pt x="21280" y="3599"/>
                    <a:pt x="20904" y="3411"/>
                    <a:pt x="20527" y="3160"/>
                  </a:cubicBezTo>
                  <a:cubicBezTo>
                    <a:pt x="20088" y="2867"/>
                    <a:pt x="19627" y="2595"/>
                    <a:pt x="19188" y="2302"/>
                  </a:cubicBezTo>
                  <a:cubicBezTo>
                    <a:pt x="18581" y="1925"/>
                    <a:pt x="17974" y="1611"/>
                    <a:pt x="17367" y="1318"/>
                  </a:cubicBezTo>
                  <a:cubicBezTo>
                    <a:pt x="16761" y="1025"/>
                    <a:pt x="16133" y="795"/>
                    <a:pt x="15505" y="607"/>
                  </a:cubicBezTo>
                  <a:cubicBezTo>
                    <a:pt x="14689" y="377"/>
                    <a:pt x="13873" y="209"/>
                    <a:pt x="13036" y="126"/>
                  </a:cubicBezTo>
                  <a:cubicBezTo>
                    <a:pt x="12534" y="63"/>
                    <a:pt x="12032" y="42"/>
                    <a:pt x="115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6" name="Google Shape;606;p22"/>
            <p:cNvSpPr/>
            <p:nvPr/>
          </p:nvSpPr>
          <p:spPr>
            <a:xfrm>
              <a:off x="6062925" y="3161150"/>
              <a:ext cx="444125" cy="211875"/>
            </a:xfrm>
            <a:custGeom>
              <a:rect b="b" l="l" r="r" t="t"/>
              <a:pathLst>
                <a:path extrusionOk="0" h="8475" w="17765">
                  <a:moveTo>
                    <a:pt x="17346" y="0"/>
                  </a:moveTo>
                  <a:cubicBezTo>
                    <a:pt x="17179" y="21"/>
                    <a:pt x="17011" y="42"/>
                    <a:pt x="16865" y="84"/>
                  </a:cubicBezTo>
                  <a:cubicBezTo>
                    <a:pt x="16593" y="126"/>
                    <a:pt x="16300" y="147"/>
                    <a:pt x="16049" y="168"/>
                  </a:cubicBezTo>
                  <a:cubicBezTo>
                    <a:pt x="15588" y="209"/>
                    <a:pt x="15149" y="251"/>
                    <a:pt x="14710" y="356"/>
                  </a:cubicBezTo>
                  <a:cubicBezTo>
                    <a:pt x="14186" y="481"/>
                    <a:pt x="13663" y="586"/>
                    <a:pt x="13140" y="732"/>
                  </a:cubicBezTo>
                  <a:cubicBezTo>
                    <a:pt x="12575" y="900"/>
                    <a:pt x="11990" y="1025"/>
                    <a:pt x="11425" y="1214"/>
                  </a:cubicBezTo>
                  <a:cubicBezTo>
                    <a:pt x="10399" y="1549"/>
                    <a:pt x="9395" y="1883"/>
                    <a:pt x="8412" y="2302"/>
                  </a:cubicBezTo>
                  <a:cubicBezTo>
                    <a:pt x="7868" y="2532"/>
                    <a:pt x="7344" y="2783"/>
                    <a:pt x="6821" y="3055"/>
                  </a:cubicBezTo>
                  <a:lnTo>
                    <a:pt x="4980" y="4059"/>
                  </a:lnTo>
                  <a:cubicBezTo>
                    <a:pt x="4917" y="4101"/>
                    <a:pt x="4813" y="4143"/>
                    <a:pt x="4729" y="4206"/>
                  </a:cubicBezTo>
                  <a:cubicBezTo>
                    <a:pt x="4101" y="4603"/>
                    <a:pt x="3495" y="5043"/>
                    <a:pt x="2888" y="5482"/>
                  </a:cubicBezTo>
                  <a:cubicBezTo>
                    <a:pt x="2783" y="5566"/>
                    <a:pt x="2658" y="5670"/>
                    <a:pt x="2553" y="5754"/>
                  </a:cubicBezTo>
                  <a:cubicBezTo>
                    <a:pt x="2323" y="5963"/>
                    <a:pt x="2114" y="6152"/>
                    <a:pt x="1883" y="6340"/>
                  </a:cubicBezTo>
                  <a:cubicBezTo>
                    <a:pt x="1549" y="6654"/>
                    <a:pt x="1193" y="6947"/>
                    <a:pt x="837" y="7261"/>
                  </a:cubicBezTo>
                  <a:cubicBezTo>
                    <a:pt x="607" y="7449"/>
                    <a:pt x="398" y="7679"/>
                    <a:pt x="210" y="7930"/>
                  </a:cubicBezTo>
                  <a:cubicBezTo>
                    <a:pt x="168" y="7972"/>
                    <a:pt x="126" y="8014"/>
                    <a:pt x="105" y="8056"/>
                  </a:cubicBezTo>
                  <a:cubicBezTo>
                    <a:pt x="42" y="8160"/>
                    <a:pt x="0" y="8265"/>
                    <a:pt x="0" y="8370"/>
                  </a:cubicBezTo>
                  <a:cubicBezTo>
                    <a:pt x="0" y="8432"/>
                    <a:pt x="21" y="8474"/>
                    <a:pt x="84" y="8474"/>
                  </a:cubicBezTo>
                  <a:cubicBezTo>
                    <a:pt x="168" y="8474"/>
                    <a:pt x="230" y="8453"/>
                    <a:pt x="293" y="8391"/>
                  </a:cubicBezTo>
                  <a:cubicBezTo>
                    <a:pt x="607" y="8139"/>
                    <a:pt x="921" y="7930"/>
                    <a:pt x="1256" y="7700"/>
                  </a:cubicBezTo>
                  <a:cubicBezTo>
                    <a:pt x="1486" y="7533"/>
                    <a:pt x="1716" y="7365"/>
                    <a:pt x="1988" y="7240"/>
                  </a:cubicBezTo>
                  <a:cubicBezTo>
                    <a:pt x="2135" y="7156"/>
                    <a:pt x="2281" y="7072"/>
                    <a:pt x="2407" y="6968"/>
                  </a:cubicBezTo>
                  <a:lnTo>
                    <a:pt x="2846" y="6591"/>
                  </a:lnTo>
                  <a:cubicBezTo>
                    <a:pt x="3097" y="6361"/>
                    <a:pt x="3390" y="6173"/>
                    <a:pt x="3704" y="6026"/>
                  </a:cubicBezTo>
                  <a:cubicBezTo>
                    <a:pt x="4018" y="5901"/>
                    <a:pt x="4331" y="5796"/>
                    <a:pt x="4645" y="5733"/>
                  </a:cubicBezTo>
                  <a:cubicBezTo>
                    <a:pt x="5127" y="5587"/>
                    <a:pt x="5566" y="5398"/>
                    <a:pt x="6005" y="5147"/>
                  </a:cubicBezTo>
                  <a:cubicBezTo>
                    <a:pt x="6403" y="4917"/>
                    <a:pt x="6800" y="4729"/>
                    <a:pt x="7240" y="4562"/>
                  </a:cubicBezTo>
                  <a:cubicBezTo>
                    <a:pt x="7554" y="4436"/>
                    <a:pt x="7868" y="4290"/>
                    <a:pt x="8161" y="4122"/>
                  </a:cubicBezTo>
                  <a:cubicBezTo>
                    <a:pt x="8579" y="3871"/>
                    <a:pt x="9018" y="3662"/>
                    <a:pt x="9458" y="3473"/>
                  </a:cubicBezTo>
                  <a:cubicBezTo>
                    <a:pt x="9709" y="3369"/>
                    <a:pt x="9939" y="3264"/>
                    <a:pt x="10148" y="3160"/>
                  </a:cubicBezTo>
                  <a:cubicBezTo>
                    <a:pt x="10441" y="3013"/>
                    <a:pt x="10713" y="2846"/>
                    <a:pt x="11006" y="2699"/>
                  </a:cubicBezTo>
                  <a:cubicBezTo>
                    <a:pt x="11299" y="2532"/>
                    <a:pt x="11592" y="2385"/>
                    <a:pt x="11906" y="2260"/>
                  </a:cubicBezTo>
                  <a:cubicBezTo>
                    <a:pt x="12534" y="2009"/>
                    <a:pt x="13182" y="1779"/>
                    <a:pt x="13831" y="1507"/>
                  </a:cubicBezTo>
                  <a:cubicBezTo>
                    <a:pt x="14333" y="1318"/>
                    <a:pt x="14835" y="1109"/>
                    <a:pt x="15337" y="900"/>
                  </a:cubicBezTo>
                  <a:cubicBezTo>
                    <a:pt x="15630" y="753"/>
                    <a:pt x="15965" y="649"/>
                    <a:pt x="16279" y="586"/>
                  </a:cubicBezTo>
                  <a:cubicBezTo>
                    <a:pt x="16614" y="544"/>
                    <a:pt x="16907" y="481"/>
                    <a:pt x="17220" y="419"/>
                  </a:cubicBezTo>
                  <a:cubicBezTo>
                    <a:pt x="17325" y="398"/>
                    <a:pt x="17430" y="356"/>
                    <a:pt x="17534" y="335"/>
                  </a:cubicBezTo>
                  <a:cubicBezTo>
                    <a:pt x="17597" y="293"/>
                    <a:pt x="17660" y="251"/>
                    <a:pt x="17723" y="209"/>
                  </a:cubicBezTo>
                  <a:cubicBezTo>
                    <a:pt x="17764" y="188"/>
                    <a:pt x="17764" y="147"/>
                    <a:pt x="17744" y="105"/>
                  </a:cubicBezTo>
                  <a:cubicBezTo>
                    <a:pt x="17744" y="63"/>
                    <a:pt x="17702" y="42"/>
                    <a:pt x="17660" y="21"/>
                  </a:cubicBezTo>
                  <a:cubicBezTo>
                    <a:pt x="17555" y="0"/>
                    <a:pt x="17451" y="0"/>
                    <a:pt x="173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mbers and text">
  <p:cSld name="CUSTOM_5_3_2">
    <p:spTree>
      <p:nvGrpSpPr>
        <p:cNvPr id="607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Google Shape;608;p23"/>
          <p:cNvSpPr/>
          <p:nvPr/>
        </p:nvSpPr>
        <p:spPr>
          <a:xfrm rot="10800000">
            <a:off x="3920646" y="4499308"/>
            <a:ext cx="1302704" cy="644192"/>
          </a:xfrm>
          <a:custGeom>
            <a:rect b="b" l="l" r="r" t="t"/>
            <a:pathLst>
              <a:path extrusionOk="0" h="22536" w="45573">
                <a:moveTo>
                  <a:pt x="1" y="1"/>
                </a:moveTo>
                <a:cubicBezTo>
                  <a:pt x="126" y="12492"/>
                  <a:pt x="10295" y="22535"/>
                  <a:pt x="22786" y="22535"/>
                </a:cubicBezTo>
                <a:cubicBezTo>
                  <a:pt x="35278" y="22535"/>
                  <a:pt x="45447" y="12492"/>
                  <a:pt x="45572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9" name="Google Shape;609;p23"/>
          <p:cNvSpPr/>
          <p:nvPr/>
        </p:nvSpPr>
        <p:spPr>
          <a:xfrm>
            <a:off x="-746608" y="-696275"/>
            <a:ext cx="3516225" cy="2316200"/>
          </a:xfrm>
          <a:custGeom>
            <a:rect b="b" l="l" r="r" t="t"/>
            <a:pathLst>
              <a:path extrusionOk="0" h="92648" w="140649">
                <a:moveTo>
                  <a:pt x="114247" y="0"/>
                </a:moveTo>
                <a:cubicBezTo>
                  <a:pt x="114134" y="0"/>
                  <a:pt x="114021" y="1"/>
                  <a:pt x="113908" y="3"/>
                </a:cubicBezTo>
                <a:cubicBezTo>
                  <a:pt x="102714" y="191"/>
                  <a:pt x="93027" y="8121"/>
                  <a:pt x="81833" y="8414"/>
                </a:cubicBezTo>
                <a:cubicBezTo>
                  <a:pt x="81607" y="8420"/>
                  <a:pt x="81381" y="8423"/>
                  <a:pt x="81156" y="8423"/>
                </a:cubicBezTo>
                <a:cubicBezTo>
                  <a:pt x="70107" y="8423"/>
                  <a:pt x="59902" y="1137"/>
                  <a:pt x="49019" y="1137"/>
                </a:cubicBezTo>
                <a:cubicBezTo>
                  <a:pt x="48105" y="1137"/>
                  <a:pt x="47187" y="1189"/>
                  <a:pt x="46263" y="1300"/>
                </a:cubicBezTo>
                <a:cubicBezTo>
                  <a:pt x="36282" y="2493"/>
                  <a:pt x="28833" y="10444"/>
                  <a:pt x="24356" y="18730"/>
                </a:cubicBezTo>
                <a:cubicBezTo>
                  <a:pt x="19899" y="27015"/>
                  <a:pt x="15421" y="36347"/>
                  <a:pt x="11111" y="44863"/>
                </a:cubicBezTo>
                <a:cubicBezTo>
                  <a:pt x="1" y="66833"/>
                  <a:pt x="42287" y="69323"/>
                  <a:pt x="51912" y="84492"/>
                </a:cubicBezTo>
                <a:cubicBezTo>
                  <a:pt x="55575" y="90244"/>
                  <a:pt x="60666" y="92647"/>
                  <a:pt x="66565" y="92647"/>
                </a:cubicBezTo>
                <a:cubicBezTo>
                  <a:pt x="87086" y="92647"/>
                  <a:pt x="117387" y="63564"/>
                  <a:pt x="131380" y="45135"/>
                </a:cubicBezTo>
                <a:cubicBezTo>
                  <a:pt x="137636" y="37226"/>
                  <a:pt x="140649" y="26890"/>
                  <a:pt x="137803" y="17516"/>
                </a:cubicBezTo>
                <a:cubicBezTo>
                  <a:pt x="134883" y="7928"/>
                  <a:pt x="125077" y="0"/>
                  <a:pt x="11424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0" name="Google Shape;610;p23"/>
          <p:cNvSpPr/>
          <p:nvPr/>
        </p:nvSpPr>
        <p:spPr>
          <a:xfrm rot="-5400000">
            <a:off x="7566807" y="-703876"/>
            <a:ext cx="1963649" cy="2683953"/>
          </a:xfrm>
          <a:custGeom>
            <a:rect b="b" l="l" r="r" t="t"/>
            <a:pathLst>
              <a:path extrusionOk="0" h="94547" w="69173">
                <a:moveTo>
                  <a:pt x="42342" y="0"/>
                </a:moveTo>
                <a:cubicBezTo>
                  <a:pt x="41960" y="0"/>
                  <a:pt x="41572" y="12"/>
                  <a:pt x="41178" y="37"/>
                </a:cubicBezTo>
                <a:cubicBezTo>
                  <a:pt x="34943" y="100"/>
                  <a:pt x="28729" y="3762"/>
                  <a:pt x="25381" y="11608"/>
                </a:cubicBezTo>
                <a:cubicBezTo>
                  <a:pt x="21092" y="21630"/>
                  <a:pt x="22159" y="36235"/>
                  <a:pt x="16405" y="44395"/>
                </a:cubicBezTo>
                <a:cubicBezTo>
                  <a:pt x="12513" y="49919"/>
                  <a:pt x="6319" y="51070"/>
                  <a:pt x="3223" y="57682"/>
                </a:cubicBezTo>
                <a:cubicBezTo>
                  <a:pt x="1" y="64628"/>
                  <a:pt x="1946" y="75027"/>
                  <a:pt x="6194" y="80551"/>
                </a:cubicBezTo>
                <a:cubicBezTo>
                  <a:pt x="10441" y="86096"/>
                  <a:pt x="16279" y="87770"/>
                  <a:pt x="21866" y="88251"/>
                </a:cubicBezTo>
                <a:cubicBezTo>
                  <a:pt x="27431" y="88711"/>
                  <a:pt x="33102" y="88209"/>
                  <a:pt x="38521" y="90260"/>
                </a:cubicBezTo>
                <a:cubicBezTo>
                  <a:pt x="39441" y="90615"/>
                  <a:pt x="40320" y="91034"/>
                  <a:pt x="41178" y="91536"/>
                </a:cubicBezTo>
                <a:cubicBezTo>
                  <a:pt x="44721" y="93604"/>
                  <a:pt x="48139" y="94547"/>
                  <a:pt x="51281" y="94547"/>
                </a:cubicBezTo>
                <a:cubicBezTo>
                  <a:pt x="61775" y="94547"/>
                  <a:pt x="69173" y="84022"/>
                  <a:pt x="67772" y="69755"/>
                </a:cubicBezTo>
                <a:cubicBezTo>
                  <a:pt x="65959" y="51477"/>
                  <a:pt x="67108" y="0"/>
                  <a:pt x="4234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1" name="Google Shape;611;p23"/>
          <p:cNvSpPr/>
          <p:nvPr/>
        </p:nvSpPr>
        <p:spPr>
          <a:xfrm>
            <a:off x="6755525" y="288588"/>
            <a:ext cx="561300" cy="501825"/>
          </a:xfrm>
          <a:custGeom>
            <a:rect b="b" l="l" r="r" t="t"/>
            <a:pathLst>
              <a:path extrusionOk="0" h="20073" w="22452">
                <a:moveTo>
                  <a:pt x="16484" y="499"/>
                </a:moveTo>
                <a:cubicBezTo>
                  <a:pt x="16415" y="499"/>
                  <a:pt x="16347" y="500"/>
                  <a:pt x="16279" y="502"/>
                </a:cubicBezTo>
                <a:cubicBezTo>
                  <a:pt x="11823" y="607"/>
                  <a:pt x="754" y="0"/>
                  <a:pt x="273" y="6528"/>
                </a:cubicBezTo>
                <a:cubicBezTo>
                  <a:pt x="1" y="10567"/>
                  <a:pt x="3098" y="15002"/>
                  <a:pt x="6152" y="17388"/>
                </a:cubicBezTo>
                <a:cubicBezTo>
                  <a:pt x="8014" y="18844"/>
                  <a:pt x="10461" y="20073"/>
                  <a:pt x="12891" y="20073"/>
                </a:cubicBezTo>
                <a:cubicBezTo>
                  <a:pt x="13219" y="20073"/>
                  <a:pt x="13547" y="20050"/>
                  <a:pt x="13873" y="20003"/>
                </a:cubicBezTo>
                <a:cubicBezTo>
                  <a:pt x="15171" y="19815"/>
                  <a:pt x="16342" y="19166"/>
                  <a:pt x="17221" y="18204"/>
                </a:cubicBezTo>
                <a:cubicBezTo>
                  <a:pt x="18309" y="17053"/>
                  <a:pt x="19062" y="15546"/>
                  <a:pt x="19648" y="14082"/>
                </a:cubicBezTo>
                <a:cubicBezTo>
                  <a:pt x="20883" y="10943"/>
                  <a:pt x="22452" y="6800"/>
                  <a:pt x="21322" y="3453"/>
                </a:cubicBezTo>
                <a:cubicBezTo>
                  <a:pt x="20613" y="1408"/>
                  <a:pt x="18514" y="499"/>
                  <a:pt x="16484" y="499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2" name="Google Shape;612;p23"/>
          <p:cNvSpPr/>
          <p:nvPr/>
        </p:nvSpPr>
        <p:spPr>
          <a:xfrm rot="10800000">
            <a:off x="79389" y="-469236"/>
            <a:ext cx="1032046" cy="2652319"/>
          </a:xfrm>
          <a:custGeom>
            <a:rect b="b" l="l" r="r" t="t"/>
            <a:pathLst>
              <a:path extrusionOk="0" h="61786" w="24043">
                <a:moveTo>
                  <a:pt x="12835" y="1"/>
                </a:moveTo>
                <a:cubicBezTo>
                  <a:pt x="12471" y="1"/>
                  <a:pt x="12111" y="85"/>
                  <a:pt x="11781" y="242"/>
                </a:cubicBezTo>
                <a:cubicBezTo>
                  <a:pt x="11300" y="451"/>
                  <a:pt x="10860" y="807"/>
                  <a:pt x="10546" y="1267"/>
                </a:cubicBezTo>
                <a:cubicBezTo>
                  <a:pt x="10233" y="1706"/>
                  <a:pt x="9940" y="2146"/>
                  <a:pt x="9626" y="2585"/>
                </a:cubicBezTo>
                <a:cubicBezTo>
                  <a:pt x="9375" y="2983"/>
                  <a:pt x="9145" y="3401"/>
                  <a:pt x="8935" y="3820"/>
                </a:cubicBezTo>
                <a:cubicBezTo>
                  <a:pt x="8705" y="4259"/>
                  <a:pt x="8517" y="4698"/>
                  <a:pt x="8329" y="5180"/>
                </a:cubicBezTo>
                <a:cubicBezTo>
                  <a:pt x="8329" y="5201"/>
                  <a:pt x="8308" y="5221"/>
                  <a:pt x="8308" y="5242"/>
                </a:cubicBezTo>
                <a:cubicBezTo>
                  <a:pt x="8224" y="5410"/>
                  <a:pt x="8287" y="5535"/>
                  <a:pt x="8433" y="5661"/>
                </a:cubicBezTo>
                <a:cubicBezTo>
                  <a:pt x="9186" y="6247"/>
                  <a:pt x="9856" y="6895"/>
                  <a:pt x="10484" y="7607"/>
                </a:cubicBezTo>
                <a:cubicBezTo>
                  <a:pt x="10693" y="7837"/>
                  <a:pt x="10881" y="8067"/>
                  <a:pt x="11070" y="8297"/>
                </a:cubicBezTo>
                <a:cubicBezTo>
                  <a:pt x="11174" y="8423"/>
                  <a:pt x="11279" y="8569"/>
                  <a:pt x="11342" y="8716"/>
                </a:cubicBezTo>
                <a:cubicBezTo>
                  <a:pt x="11593" y="9343"/>
                  <a:pt x="11865" y="9971"/>
                  <a:pt x="12178" y="10557"/>
                </a:cubicBezTo>
                <a:cubicBezTo>
                  <a:pt x="12325" y="10808"/>
                  <a:pt x="12471" y="11059"/>
                  <a:pt x="12597" y="11310"/>
                </a:cubicBezTo>
                <a:cubicBezTo>
                  <a:pt x="12639" y="11373"/>
                  <a:pt x="12660" y="11436"/>
                  <a:pt x="12702" y="11540"/>
                </a:cubicBezTo>
                <a:cubicBezTo>
                  <a:pt x="12597" y="11499"/>
                  <a:pt x="12513" y="11436"/>
                  <a:pt x="12450" y="11352"/>
                </a:cubicBezTo>
                <a:cubicBezTo>
                  <a:pt x="11049" y="10076"/>
                  <a:pt x="9647" y="8862"/>
                  <a:pt x="8203" y="7690"/>
                </a:cubicBezTo>
                <a:cubicBezTo>
                  <a:pt x="8098" y="7565"/>
                  <a:pt x="7952" y="7481"/>
                  <a:pt x="7805" y="7398"/>
                </a:cubicBezTo>
                <a:cubicBezTo>
                  <a:pt x="7771" y="7384"/>
                  <a:pt x="7740" y="7377"/>
                  <a:pt x="7715" y="7377"/>
                </a:cubicBezTo>
                <a:cubicBezTo>
                  <a:pt x="7664" y="7377"/>
                  <a:pt x="7631" y="7404"/>
                  <a:pt x="7617" y="7460"/>
                </a:cubicBezTo>
                <a:cubicBezTo>
                  <a:pt x="7596" y="7523"/>
                  <a:pt x="7575" y="7565"/>
                  <a:pt x="7554" y="7628"/>
                </a:cubicBezTo>
                <a:cubicBezTo>
                  <a:pt x="7324" y="8611"/>
                  <a:pt x="7157" y="9574"/>
                  <a:pt x="7031" y="10578"/>
                </a:cubicBezTo>
                <a:cubicBezTo>
                  <a:pt x="6969" y="11185"/>
                  <a:pt x="6864" y="11771"/>
                  <a:pt x="6780" y="12377"/>
                </a:cubicBezTo>
                <a:cubicBezTo>
                  <a:pt x="6738" y="12691"/>
                  <a:pt x="6696" y="13026"/>
                  <a:pt x="6696" y="13361"/>
                </a:cubicBezTo>
                <a:cubicBezTo>
                  <a:pt x="6655" y="13947"/>
                  <a:pt x="6592" y="14553"/>
                  <a:pt x="6550" y="15139"/>
                </a:cubicBezTo>
                <a:cubicBezTo>
                  <a:pt x="6550" y="15244"/>
                  <a:pt x="6550" y="15348"/>
                  <a:pt x="6529" y="15453"/>
                </a:cubicBezTo>
                <a:cubicBezTo>
                  <a:pt x="6529" y="15558"/>
                  <a:pt x="6592" y="15662"/>
                  <a:pt x="6696" y="15725"/>
                </a:cubicBezTo>
                <a:cubicBezTo>
                  <a:pt x="6885" y="15851"/>
                  <a:pt x="7073" y="15997"/>
                  <a:pt x="7261" y="16123"/>
                </a:cubicBezTo>
                <a:cubicBezTo>
                  <a:pt x="7743" y="16437"/>
                  <a:pt x="8161" y="16771"/>
                  <a:pt x="8601" y="17106"/>
                </a:cubicBezTo>
                <a:cubicBezTo>
                  <a:pt x="8621" y="17127"/>
                  <a:pt x="8642" y="17148"/>
                  <a:pt x="8621" y="17169"/>
                </a:cubicBezTo>
                <a:cubicBezTo>
                  <a:pt x="8611" y="17179"/>
                  <a:pt x="8601" y="17185"/>
                  <a:pt x="8590" y="17185"/>
                </a:cubicBezTo>
                <a:cubicBezTo>
                  <a:pt x="8580" y="17185"/>
                  <a:pt x="8569" y="17179"/>
                  <a:pt x="8559" y="17169"/>
                </a:cubicBezTo>
                <a:lnTo>
                  <a:pt x="7910" y="16981"/>
                </a:lnTo>
                <a:cubicBezTo>
                  <a:pt x="7575" y="16876"/>
                  <a:pt x="7241" y="16771"/>
                  <a:pt x="6906" y="16667"/>
                </a:cubicBezTo>
                <a:cubicBezTo>
                  <a:pt x="6711" y="16623"/>
                  <a:pt x="6589" y="16598"/>
                  <a:pt x="6506" y="16598"/>
                </a:cubicBezTo>
                <a:cubicBezTo>
                  <a:pt x="6347" y="16598"/>
                  <a:pt x="6332" y="16692"/>
                  <a:pt x="6236" y="16939"/>
                </a:cubicBezTo>
                <a:cubicBezTo>
                  <a:pt x="6132" y="17190"/>
                  <a:pt x="6006" y="17462"/>
                  <a:pt x="5860" y="17692"/>
                </a:cubicBezTo>
                <a:cubicBezTo>
                  <a:pt x="5776" y="17859"/>
                  <a:pt x="5713" y="18027"/>
                  <a:pt x="5608" y="18173"/>
                </a:cubicBezTo>
                <a:cubicBezTo>
                  <a:pt x="5567" y="18257"/>
                  <a:pt x="5588" y="18361"/>
                  <a:pt x="5650" y="18445"/>
                </a:cubicBezTo>
                <a:cubicBezTo>
                  <a:pt x="5671" y="18466"/>
                  <a:pt x="5671" y="18487"/>
                  <a:pt x="5692" y="18508"/>
                </a:cubicBezTo>
                <a:cubicBezTo>
                  <a:pt x="6278" y="19345"/>
                  <a:pt x="6843" y="20182"/>
                  <a:pt x="7533" y="20998"/>
                </a:cubicBezTo>
                <a:cubicBezTo>
                  <a:pt x="7596" y="21082"/>
                  <a:pt x="7659" y="21165"/>
                  <a:pt x="7701" y="21270"/>
                </a:cubicBezTo>
                <a:cubicBezTo>
                  <a:pt x="8036" y="21856"/>
                  <a:pt x="8412" y="22421"/>
                  <a:pt x="8747" y="23027"/>
                </a:cubicBezTo>
                <a:cubicBezTo>
                  <a:pt x="9019" y="23509"/>
                  <a:pt x="9291" y="23990"/>
                  <a:pt x="9563" y="24492"/>
                </a:cubicBezTo>
                <a:cubicBezTo>
                  <a:pt x="9563" y="24513"/>
                  <a:pt x="9584" y="24534"/>
                  <a:pt x="9584" y="24576"/>
                </a:cubicBezTo>
                <a:cubicBezTo>
                  <a:pt x="9605" y="24576"/>
                  <a:pt x="9605" y="24597"/>
                  <a:pt x="9584" y="24618"/>
                </a:cubicBezTo>
                <a:lnTo>
                  <a:pt x="9542" y="24618"/>
                </a:lnTo>
                <a:cubicBezTo>
                  <a:pt x="9479" y="24576"/>
                  <a:pt x="9437" y="24534"/>
                  <a:pt x="9396" y="24492"/>
                </a:cubicBezTo>
                <a:cubicBezTo>
                  <a:pt x="9165" y="24304"/>
                  <a:pt x="8956" y="24115"/>
                  <a:pt x="8747" y="23906"/>
                </a:cubicBezTo>
                <a:cubicBezTo>
                  <a:pt x="8475" y="23655"/>
                  <a:pt x="8203" y="23404"/>
                  <a:pt x="7931" y="23153"/>
                </a:cubicBezTo>
                <a:cubicBezTo>
                  <a:pt x="7324" y="22630"/>
                  <a:pt x="6717" y="22149"/>
                  <a:pt x="6111" y="21646"/>
                </a:cubicBezTo>
                <a:cubicBezTo>
                  <a:pt x="5692" y="21312"/>
                  <a:pt x="5253" y="20977"/>
                  <a:pt x="4792" y="20642"/>
                </a:cubicBezTo>
                <a:cubicBezTo>
                  <a:pt x="4680" y="20567"/>
                  <a:pt x="4609" y="20525"/>
                  <a:pt x="4556" y="20525"/>
                </a:cubicBezTo>
                <a:cubicBezTo>
                  <a:pt x="4491" y="20525"/>
                  <a:pt x="4452" y="20588"/>
                  <a:pt x="4395" y="20726"/>
                </a:cubicBezTo>
                <a:cubicBezTo>
                  <a:pt x="4269" y="20956"/>
                  <a:pt x="4186" y="21165"/>
                  <a:pt x="4081" y="21395"/>
                </a:cubicBezTo>
                <a:cubicBezTo>
                  <a:pt x="4060" y="21437"/>
                  <a:pt x="4039" y="21500"/>
                  <a:pt x="4018" y="21542"/>
                </a:cubicBezTo>
                <a:cubicBezTo>
                  <a:pt x="3997" y="21605"/>
                  <a:pt x="4018" y="21709"/>
                  <a:pt x="4102" y="21751"/>
                </a:cubicBezTo>
                <a:lnTo>
                  <a:pt x="4248" y="21856"/>
                </a:lnTo>
                <a:cubicBezTo>
                  <a:pt x="5002" y="22379"/>
                  <a:pt x="5734" y="22881"/>
                  <a:pt x="6466" y="23425"/>
                </a:cubicBezTo>
                <a:cubicBezTo>
                  <a:pt x="7199" y="23969"/>
                  <a:pt x="7847" y="24471"/>
                  <a:pt x="8496" y="25036"/>
                </a:cubicBezTo>
                <a:cubicBezTo>
                  <a:pt x="8768" y="25266"/>
                  <a:pt x="8998" y="25517"/>
                  <a:pt x="9207" y="25810"/>
                </a:cubicBezTo>
                <a:cubicBezTo>
                  <a:pt x="9709" y="26480"/>
                  <a:pt x="10212" y="27170"/>
                  <a:pt x="10735" y="27840"/>
                </a:cubicBezTo>
                <a:cubicBezTo>
                  <a:pt x="10756" y="27882"/>
                  <a:pt x="10798" y="27903"/>
                  <a:pt x="10777" y="27945"/>
                </a:cubicBezTo>
                <a:cubicBezTo>
                  <a:pt x="10714" y="27945"/>
                  <a:pt x="10672" y="27903"/>
                  <a:pt x="10651" y="27882"/>
                </a:cubicBezTo>
                <a:cubicBezTo>
                  <a:pt x="10254" y="27505"/>
                  <a:pt x="9793" y="27191"/>
                  <a:pt x="9375" y="26856"/>
                </a:cubicBezTo>
                <a:cubicBezTo>
                  <a:pt x="8601" y="26250"/>
                  <a:pt x="7805" y="25685"/>
                  <a:pt x="6969" y="25183"/>
                </a:cubicBezTo>
                <a:cubicBezTo>
                  <a:pt x="6466" y="24869"/>
                  <a:pt x="5964" y="24534"/>
                  <a:pt x="5462" y="24199"/>
                </a:cubicBezTo>
                <a:cubicBezTo>
                  <a:pt x="4981" y="23885"/>
                  <a:pt x="4458" y="23571"/>
                  <a:pt x="3956" y="23258"/>
                </a:cubicBezTo>
                <a:cubicBezTo>
                  <a:pt x="3809" y="23174"/>
                  <a:pt x="3684" y="23090"/>
                  <a:pt x="3537" y="22986"/>
                </a:cubicBezTo>
                <a:cubicBezTo>
                  <a:pt x="3502" y="22968"/>
                  <a:pt x="3468" y="22958"/>
                  <a:pt x="3436" y="22958"/>
                </a:cubicBezTo>
                <a:cubicBezTo>
                  <a:pt x="3391" y="22958"/>
                  <a:pt x="3352" y="22978"/>
                  <a:pt x="3328" y="23027"/>
                </a:cubicBezTo>
                <a:cubicBezTo>
                  <a:pt x="3223" y="23258"/>
                  <a:pt x="3119" y="23488"/>
                  <a:pt x="3014" y="23718"/>
                </a:cubicBezTo>
                <a:cubicBezTo>
                  <a:pt x="2847" y="24241"/>
                  <a:pt x="2700" y="24764"/>
                  <a:pt x="2533" y="25287"/>
                </a:cubicBezTo>
                <a:cubicBezTo>
                  <a:pt x="2365" y="25810"/>
                  <a:pt x="2198" y="26396"/>
                  <a:pt x="2031" y="26940"/>
                </a:cubicBezTo>
                <a:cubicBezTo>
                  <a:pt x="2010" y="27003"/>
                  <a:pt x="1989" y="27066"/>
                  <a:pt x="1968" y="27128"/>
                </a:cubicBezTo>
                <a:cubicBezTo>
                  <a:pt x="1905" y="27359"/>
                  <a:pt x="1863" y="27338"/>
                  <a:pt x="2156" y="27547"/>
                </a:cubicBezTo>
                <a:cubicBezTo>
                  <a:pt x="2449" y="27756"/>
                  <a:pt x="2742" y="27965"/>
                  <a:pt x="3014" y="28175"/>
                </a:cubicBezTo>
                <a:cubicBezTo>
                  <a:pt x="3663" y="28656"/>
                  <a:pt x="4290" y="29179"/>
                  <a:pt x="4897" y="29681"/>
                </a:cubicBezTo>
                <a:cubicBezTo>
                  <a:pt x="5023" y="29786"/>
                  <a:pt x="5127" y="29890"/>
                  <a:pt x="5232" y="29995"/>
                </a:cubicBezTo>
                <a:cubicBezTo>
                  <a:pt x="5357" y="30141"/>
                  <a:pt x="5525" y="30267"/>
                  <a:pt x="5692" y="30372"/>
                </a:cubicBezTo>
                <a:cubicBezTo>
                  <a:pt x="5755" y="30413"/>
                  <a:pt x="5818" y="30476"/>
                  <a:pt x="5860" y="30560"/>
                </a:cubicBezTo>
                <a:cubicBezTo>
                  <a:pt x="5504" y="30413"/>
                  <a:pt x="5148" y="30246"/>
                  <a:pt x="4813" y="30079"/>
                </a:cubicBezTo>
                <a:cubicBezTo>
                  <a:pt x="4018" y="29639"/>
                  <a:pt x="3244" y="29200"/>
                  <a:pt x="2449" y="28761"/>
                </a:cubicBezTo>
                <a:cubicBezTo>
                  <a:pt x="2282" y="28677"/>
                  <a:pt x="2093" y="28551"/>
                  <a:pt x="1926" y="28447"/>
                </a:cubicBezTo>
                <a:cubicBezTo>
                  <a:pt x="1863" y="28426"/>
                  <a:pt x="1821" y="28384"/>
                  <a:pt x="1759" y="28363"/>
                </a:cubicBezTo>
                <a:cubicBezTo>
                  <a:pt x="1719" y="28339"/>
                  <a:pt x="1683" y="28328"/>
                  <a:pt x="1652" y="28328"/>
                </a:cubicBezTo>
                <a:cubicBezTo>
                  <a:pt x="1600" y="28328"/>
                  <a:pt x="1562" y="28360"/>
                  <a:pt x="1549" y="28426"/>
                </a:cubicBezTo>
                <a:cubicBezTo>
                  <a:pt x="1487" y="28635"/>
                  <a:pt x="1403" y="28823"/>
                  <a:pt x="1361" y="29033"/>
                </a:cubicBezTo>
                <a:cubicBezTo>
                  <a:pt x="1215" y="29702"/>
                  <a:pt x="1068" y="30351"/>
                  <a:pt x="922" y="30999"/>
                </a:cubicBezTo>
                <a:cubicBezTo>
                  <a:pt x="880" y="31167"/>
                  <a:pt x="859" y="31355"/>
                  <a:pt x="796" y="31522"/>
                </a:cubicBezTo>
                <a:cubicBezTo>
                  <a:pt x="775" y="31669"/>
                  <a:pt x="817" y="31815"/>
                  <a:pt x="922" y="31899"/>
                </a:cubicBezTo>
                <a:cubicBezTo>
                  <a:pt x="1277" y="32234"/>
                  <a:pt x="1591" y="32548"/>
                  <a:pt x="1968" y="32862"/>
                </a:cubicBezTo>
                <a:cubicBezTo>
                  <a:pt x="2512" y="33259"/>
                  <a:pt x="2972" y="33740"/>
                  <a:pt x="3391" y="34263"/>
                </a:cubicBezTo>
                <a:cubicBezTo>
                  <a:pt x="3788" y="34766"/>
                  <a:pt x="4186" y="35289"/>
                  <a:pt x="4520" y="35833"/>
                </a:cubicBezTo>
                <a:cubicBezTo>
                  <a:pt x="4583" y="35916"/>
                  <a:pt x="4646" y="36021"/>
                  <a:pt x="4688" y="36105"/>
                </a:cubicBezTo>
                <a:cubicBezTo>
                  <a:pt x="4668" y="36118"/>
                  <a:pt x="4653" y="36123"/>
                  <a:pt x="4640" y="36123"/>
                </a:cubicBezTo>
                <a:cubicBezTo>
                  <a:pt x="4610" y="36123"/>
                  <a:pt x="4591" y="36098"/>
                  <a:pt x="4562" y="36084"/>
                </a:cubicBezTo>
                <a:cubicBezTo>
                  <a:pt x="3788" y="35540"/>
                  <a:pt x="3014" y="34996"/>
                  <a:pt x="2282" y="34431"/>
                </a:cubicBezTo>
                <a:cubicBezTo>
                  <a:pt x="1759" y="34033"/>
                  <a:pt x="1215" y="33636"/>
                  <a:pt x="671" y="33259"/>
                </a:cubicBezTo>
                <a:cubicBezTo>
                  <a:pt x="629" y="33238"/>
                  <a:pt x="587" y="33217"/>
                  <a:pt x="545" y="33196"/>
                </a:cubicBezTo>
                <a:cubicBezTo>
                  <a:pt x="521" y="33180"/>
                  <a:pt x="497" y="33174"/>
                  <a:pt x="475" y="33174"/>
                </a:cubicBezTo>
                <a:cubicBezTo>
                  <a:pt x="440" y="33174"/>
                  <a:pt x="411" y="33191"/>
                  <a:pt x="399" y="33217"/>
                </a:cubicBezTo>
                <a:cubicBezTo>
                  <a:pt x="378" y="33238"/>
                  <a:pt x="357" y="33322"/>
                  <a:pt x="336" y="33364"/>
                </a:cubicBezTo>
                <a:cubicBezTo>
                  <a:pt x="315" y="33426"/>
                  <a:pt x="315" y="33489"/>
                  <a:pt x="273" y="33531"/>
                </a:cubicBezTo>
                <a:cubicBezTo>
                  <a:pt x="210" y="33573"/>
                  <a:pt x="189" y="33657"/>
                  <a:pt x="210" y="33740"/>
                </a:cubicBezTo>
                <a:cubicBezTo>
                  <a:pt x="231" y="33803"/>
                  <a:pt x="231" y="33887"/>
                  <a:pt x="189" y="33950"/>
                </a:cubicBezTo>
                <a:cubicBezTo>
                  <a:pt x="147" y="34222"/>
                  <a:pt x="106" y="34515"/>
                  <a:pt x="85" y="34787"/>
                </a:cubicBezTo>
                <a:cubicBezTo>
                  <a:pt x="64" y="35079"/>
                  <a:pt x="43" y="35372"/>
                  <a:pt x="22" y="35665"/>
                </a:cubicBezTo>
                <a:cubicBezTo>
                  <a:pt x="1" y="35979"/>
                  <a:pt x="22" y="36293"/>
                  <a:pt x="64" y="36628"/>
                </a:cubicBezTo>
                <a:cubicBezTo>
                  <a:pt x="106" y="37046"/>
                  <a:pt x="168" y="37444"/>
                  <a:pt x="210" y="37862"/>
                </a:cubicBezTo>
                <a:cubicBezTo>
                  <a:pt x="210" y="38072"/>
                  <a:pt x="336" y="38239"/>
                  <a:pt x="524" y="38323"/>
                </a:cubicBezTo>
                <a:cubicBezTo>
                  <a:pt x="691" y="38427"/>
                  <a:pt x="838" y="38553"/>
                  <a:pt x="1005" y="38657"/>
                </a:cubicBezTo>
                <a:cubicBezTo>
                  <a:pt x="1256" y="38804"/>
                  <a:pt x="1487" y="38992"/>
                  <a:pt x="1654" y="39222"/>
                </a:cubicBezTo>
                <a:cubicBezTo>
                  <a:pt x="2177" y="39892"/>
                  <a:pt x="2700" y="40561"/>
                  <a:pt x="3202" y="41231"/>
                </a:cubicBezTo>
                <a:cubicBezTo>
                  <a:pt x="3474" y="41566"/>
                  <a:pt x="3684" y="41921"/>
                  <a:pt x="3914" y="42277"/>
                </a:cubicBezTo>
                <a:cubicBezTo>
                  <a:pt x="4081" y="42528"/>
                  <a:pt x="4248" y="42779"/>
                  <a:pt x="4437" y="43030"/>
                </a:cubicBezTo>
                <a:cubicBezTo>
                  <a:pt x="4792" y="43533"/>
                  <a:pt x="5106" y="44035"/>
                  <a:pt x="5399" y="44579"/>
                </a:cubicBezTo>
                <a:cubicBezTo>
                  <a:pt x="5462" y="44746"/>
                  <a:pt x="5546" y="44893"/>
                  <a:pt x="5629" y="45039"/>
                </a:cubicBezTo>
                <a:cubicBezTo>
                  <a:pt x="5671" y="45102"/>
                  <a:pt x="5713" y="45165"/>
                  <a:pt x="5692" y="45248"/>
                </a:cubicBezTo>
                <a:cubicBezTo>
                  <a:pt x="5588" y="45206"/>
                  <a:pt x="5546" y="45144"/>
                  <a:pt x="5504" y="45081"/>
                </a:cubicBezTo>
                <a:cubicBezTo>
                  <a:pt x="5044" y="44579"/>
                  <a:pt x="4604" y="44077"/>
                  <a:pt x="4144" y="43595"/>
                </a:cubicBezTo>
                <a:cubicBezTo>
                  <a:pt x="3391" y="42758"/>
                  <a:pt x="2595" y="41963"/>
                  <a:pt x="1759" y="41210"/>
                </a:cubicBezTo>
                <a:cubicBezTo>
                  <a:pt x="1382" y="40896"/>
                  <a:pt x="984" y="40582"/>
                  <a:pt x="587" y="40269"/>
                </a:cubicBezTo>
                <a:cubicBezTo>
                  <a:pt x="545" y="40248"/>
                  <a:pt x="482" y="40206"/>
                  <a:pt x="440" y="40164"/>
                </a:cubicBezTo>
                <a:cubicBezTo>
                  <a:pt x="399" y="40139"/>
                  <a:pt x="364" y="40127"/>
                  <a:pt x="336" y="40127"/>
                </a:cubicBezTo>
                <a:cubicBezTo>
                  <a:pt x="293" y="40127"/>
                  <a:pt x="265" y="40155"/>
                  <a:pt x="252" y="40206"/>
                </a:cubicBezTo>
                <a:lnTo>
                  <a:pt x="252" y="40687"/>
                </a:lnTo>
                <a:cubicBezTo>
                  <a:pt x="252" y="41273"/>
                  <a:pt x="336" y="41838"/>
                  <a:pt x="524" y="42382"/>
                </a:cubicBezTo>
                <a:cubicBezTo>
                  <a:pt x="608" y="42738"/>
                  <a:pt x="733" y="43051"/>
                  <a:pt x="880" y="43386"/>
                </a:cubicBezTo>
                <a:cubicBezTo>
                  <a:pt x="1215" y="44056"/>
                  <a:pt x="1487" y="44746"/>
                  <a:pt x="1779" y="45437"/>
                </a:cubicBezTo>
                <a:cubicBezTo>
                  <a:pt x="1905" y="45709"/>
                  <a:pt x="2051" y="45960"/>
                  <a:pt x="2198" y="46211"/>
                </a:cubicBezTo>
                <a:lnTo>
                  <a:pt x="2512" y="46734"/>
                </a:lnTo>
                <a:cubicBezTo>
                  <a:pt x="2784" y="47194"/>
                  <a:pt x="3014" y="47675"/>
                  <a:pt x="3202" y="48178"/>
                </a:cubicBezTo>
                <a:cubicBezTo>
                  <a:pt x="3453" y="48805"/>
                  <a:pt x="3809" y="49391"/>
                  <a:pt x="4207" y="49935"/>
                </a:cubicBezTo>
                <a:cubicBezTo>
                  <a:pt x="4332" y="50082"/>
                  <a:pt x="4479" y="50228"/>
                  <a:pt x="4604" y="50375"/>
                </a:cubicBezTo>
                <a:cubicBezTo>
                  <a:pt x="4981" y="50793"/>
                  <a:pt x="5316" y="51253"/>
                  <a:pt x="5608" y="51756"/>
                </a:cubicBezTo>
                <a:cubicBezTo>
                  <a:pt x="5671" y="51860"/>
                  <a:pt x="5692" y="52007"/>
                  <a:pt x="5650" y="52132"/>
                </a:cubicBezTo>
                <a:cubicBezTo>
                  <a:pt x="5608" y="52446"/>
                  <a:pt x="5504" y="52760"/>
                  <a:pt x="5378" y="53053"/>
                </a:cubicBezTo>
                <a:cubicBezTo>
                  <a:pt x="5274" y="53283"/>
                  <a:pt x="5169" y="53492"/>
                  <a:pt x="5064" y="53701"/>
                </a:cubicBezTo>
                <a:cubicBezTo>
                  <a:pt x="4667" y="54517"/>
                  <a:pt x="4311" y="55354"/>
                  <a:pt x="3893" y="56191"/>
                </a:cubicBezTo>
                <a:cubicBezTo>
                  <a:pt x="3642" y="56694"/>
                  <a:pt x="3370" y="57196"/>
                  <a:pt x="3160" y="57698"/>
                </a:cubicBezTo>
                <a:cubicBezTo>
                  <a:pt x="2951" y="58137"/>
                  <a:pt x="2700" y="58577"/>
                  <a:pt x="2491" y="59016"/>
                </a:cubicBezTo>
                <a:cubicBezTo>
                  <a:pt x="2261" y="59539"/>
                  <a:pt x="1947" y="60020"/>
                  <a:pt x="1738" y="60543"/>
                </a:cubicBezTo>
                <a:cubicBezTo>
                  <a:pt x="1633" y="60816"/>
                  <a:pt x="1549" y="61067"/>
                  <a:pt x="1466" y="61318"/>
                </a:cubicBezTo>
                <a:cubicBezTo>
                  <a:pt x="1445" y="61401"/>
                  <a:pt x="1445" y="61464"/>
                  <a:pt x="1445" y="61548"/>
                </a:cubicBezTo>
                <a:cubicBezTo>
                  <a:pt x="1445" y="61652"/>
                  <a:pt x="1528" y="61736"/>
                  <a:pt x="1612" y="61778"/>
                </a:cubicBezTo>
                <a:cubicBezTo>
                  <a:pt x="1638" y="61783"/>
                  <a:pt x="1663" y="61786"/>
                  <a:pt x="1687" y="61786"/>
                </a:cubicBezTo>
                <a:cubicBezTo>
                  <a:pt x="1759" y="61786"/>
                  <a:pt x="1821" y="61762"/>
                  <a:pt x="1884" y="61715"/>
                </a:cubicBezTo>
                <a:cubicBezTo>
                  <a:pt x="1947" y="61673"/>
                  <a:pt x="1989" y="61632"/>
                  <a:pt x="2031" y="61569"/>
                </a:cubicBezTo>
                <a:cubicBezTo>
                  <a:pt x="2240" y="61360"/>
                  <a:pt x="2407" y="61150"/>
                  <a:pt x="2554" y="60899"/>
                </a:cubicBezTo>
                <a:cubicBezTo>
                  <a:pt x="3181" y="59832"/>
                  <a:pt x="3809" y="58786"/>
                  <a:pt x="4353" y="57698"/>
                </a:cubicBezTo>
                <a:cubicBezTo>
                  <a:pt x="4646" y="57091"/>
                  <a:pt x="4981" y="56484"/>
                  <a:pt x="5232" y="55878"/>
                </a:cubicBezTo>
                <a:cubicBezTo>
                  <a:pt x="5504" y="55250"/>
                  <a:pt x="5818" y="54685"/>
                  <a:pt x="6069" y="54099"/>
                </a:cubicBezTo>
                <a:cubicBezTo>
                  <a:pt x="6278" y="53639"/>
                  <a:pt x="6466" y="53157"/>
                  <a:pt x="6655" y="52697"/>
                </a:cubicBezTo>
                <a:cubicBezTo>
                  <a:pt x="6759" y="52467"/>
                  <a:pt x="6885" y="52279"/>
                  <a:pt x="7073" y="52111"/>
                </a:cubicBezTo>
                <a:cubicBezTo>
                  <a:pt x="7324" y="51902"/>
                  <a:pt x="7596" y="51735"/>
                  <a:pt x="7889" y="51588"/>
                </a:cubicBezTo>
                <a:cubicBezTo>
                  <a:pt x="8140" y="51484"/>
                  <a:pt x="8412" y="51421"/>
                  <a:pt x="8684" y="51421"/>
                </a:cubicBezTo>
                <a:cubicBezTo>
                  <a:pt x="8893" y="51421"/>
                  <a:pt x="9082" y="51400"/>
                  <a:pt x="9291" y="51379"/>
                </a:cubicBezTo>
                <a:cubicBezTo>
                  <a:pt x="10002" y="51358"/>
                  <a:pt x="10693" y="51086"/>
                  <a:pt x="11237" y="50626"/>
                </a:cubicBezTo>
                <a:cubicBezTo>
                  <a:pt x="11865" y="50103"/>
                  <a:pt x="12388" y="49475"/>
                  <a:pt x="12785" y="48764"/>
                </a:cubicBezTo>
                <a:cubicBezTo>
                  <a:pt x="12890" y="48554"/>
                  <a:pt x="12994" y="48324"/>
                  <a:pt x="13078" y="48094"/>
                </a:cubicBezTo>
                <a:cubicBezTo>
                  <a:pt x="13099" y="48031"/>
                  <a:pt x="13141" y="47947"/>
                  <a:pt x="13162" y="47885"/>
                </a:cubicBezTo>
                <a:cubicBezTo>
                  <a:pt x="13371" y="47278"/>
                  <a:pt x="13706" y="46734"/>
                  <a:pt x="14103" y="46253"/>
                </a:cubicBezTo>
                <a:cubicBezTo>
                  <a:pt x="14459" y="45813"/>
                  <a:pt x="14857" y="45416"/>
                  <a:pt x="15296" y="45081"/>
                </a:cubicBezTo>
                <a:cubicBezTo>
                  <a:pt x="15652" y="44830"/>
                  <a:pt x="15987" y="44516"/>
                  <a:pt x="16342" y="44244"/>
                </a:cubicBezTo>
                <a:cubicBezTo>
                  <a:pt x="16363" y="44223"/>
                  <a:pt x="16384" y="44202"/>
                  <a:pt x="16384" y="44160"/>
                </a:cubicBezTo>
                <a:cubicBezTo>
                  <a:pt x="16426" y="44139"/>
                  <a:pt x="16384" y="44098"/>
                  <a:pt x="16342" y="44098"/>
                </a:cubicBezTo>
                <a:lnTo>
                  <a:pt x="16238" y="44098"/>
                </a:lnTo>
                <a:cubicBezTo>
                  <a:pt x="14919" y="44160"/>
                  <a:pt x="13601" y="44265"/>
                  <a:pt x="12283" y="44453"/>
                </a:cubicBezTo>
                <a:cubicBezTo>
                  <a:pt x="11990" y="44495"/>
                  <a:pt x="11676" y="44537"/>
                  <a:pt x="11383" y="44579"/>
                </a:cubicBezTo>
                <a:cubicBezTo>
                  <a:pt x="11358" y="44605"/>
                  <a:pt x="11340" y="44623"/>
                  <a:pt x="11325" y="44623"/>
                </a:cubicBezTo>
                <a:cubicBezTo>
                  <a:pt x="11316" y="44623"/>
                  <a:pt x="11308" y="44616"/>
                  <a:pt x="11300" y="44600"/>
                </a:cubicBezTo>
                <a:lnTo>
                  <a:pt x="11300" y="44558"/>
                </a:lnTo>
                <a:lnTo>
                  <a:pt x="11865" y="44286"/>
                </a:lnTo>
                <a:cubicBezTo>
                  <a:pt x="12555" y="43930"/>
                  <a:pt x="13225" y="43595"/>
                  <a:pt x="13915" y="43240"/>
                </a:cubicBezTo>
                <a:cubicBezTo>
                  <a:pt x="14083" y="43156"/>
                  <a:pt x="14250" y="43093"/>
                  <a:pt x="14438" y="43072"/>
                </a:cubicBezTo>
                <a:cubicBezTo>
                  <a:pt x="15359" y="42947"/>
                  <a:pt x="16279" y="42821"/>
                  <a:pt x="17200" y="42675"/>
                </a:cubicBezTo>
                <a:cubicBezTo>
                  <a:pt x="17368" y="42654"/>
                  <a:pt x="17514" y="42612"/>
                  <a:pt x="17681" y="42591"/>
                </a:cubicBezTo>
                <a:cubicBezTo>
                  <a:pt x="18246" y="42486"/>
                  <a:pt x="18790" y="42319"/>
                  <a:pt x="19334" y="42089"/>
                </a:cubicBezTo>
                <a:cubicBezTo>
                  <a:pt x="19502" y="42026"/>
                  <a:pt x="19648" y="41921"/>
                  <a:pt x="19774" y="41796"/>
                </a:cubicBezTo>
                <a:cubicBezTo>
                  <a:pt x="19941" y="41670"/>
                  <a:pt x="20088" y="41545"/>
                  <a:pt x="20255" y="41377"/>
                </a:cubicBezTo>
                <a:cubicBezTo>
                  <a:pt x="20883" y="40833"/>
                  <a:pt x="21406" y="40143"/>
                  <a:pt x="21761" y="39369"/>
                </a:cubicBezTo>
                <a:cubicBezTo>
                  <a:pt x="21908" y="39076"/>
                  <a:pt x="22013" y="38741"/>
                  <a:pt x="22117" y="38427"/>
                </a:cubicBezTo>
                <a:cubicBezTo>
                  <a:pt x="22222" y="38072"/>
                  <a:pt x="22305" y="37716"/>
                  <a:pt x="22452" y="37360"/>
                </a:cubicBezTo>
                <a:cubicBezTo>
                  <a:pt x="22515" y="37151"/>
                  <a:pt x="22577" y="36942"/>
                  <a:pt x="22619" y="36732"/>
                </a:cubicBezTo>
                <a:cubicBezTo>
                  <a:pt x="22619" y="36691"/>
                  <a:pt x="22619" y="36628"/>
                  <a:pt x="22619" y="36565"/>
                </a:cubicBezTo>
                <a:cubicBezTo>
                  <a:pt x="22598" y="36523"/>
                  <a:pt x="22557" y="36502"/>
                  <a:pt x="22515" y="36502"/>
                </a:cubicBezTo>
                <a:cubicBezTo>
                  <a:pt x="22452" y="36502"/>
                  <a:pt x="22389" y="36502"/>
                  <a:pt x="22326" y="36523"/>
                </a:cubicBezTo>
                <a:cubicBezTo>
                  <a:pt x="21636" y="36670"/>
                  <a:pt x="20945" y="36795"/>
                  <a:pt x="20234" y="36942"/>
                </a:cubicBezTo>
                <a:cubicBezTo>
                  <a:pt x="19920" y="37004"/>
                  <a:pt x="19585" y="37046"/>
                  <a:pt x="19251" y="37109"/>
                </a:cubicBezTo>
                <a:cubicBezTo>
                  <a:pt x="19209" y="37025"/>
                  <a:pt x="19292" y="37025"/>
                  <a:pt x="19313" y="37004"/>
                </a:cubicBezTo>
                <a:cubicBezTo>
                  <a:pt x="19983" y="36628"/>
                  <a:pt x="20694" y="36335"/>
                  <a:pt x="21448" y="36147"/>
                </a:cubicBezTo>
                <a:cubicBezTo>
                  <a:pt x="21803" y="36063"/>
                  <a:pt x="22138" y="35958"/>
                  <a:pt x="22494" y="35854"/>
                </a:cubicBezTo>
                <a:cubicBezTo>
                  <a:pt x="22661" y="35833"/>
                  <a:pt x="22787" y="35707"/>
                  <a:pt x="22808" y="35540"/>
                </a:cubicBezTo>
                <a:cubicBezTo>
                  <a:pt x="22849" y="35247"/>
                  <a:pt x="22891" y="34975"/>
                  <a:pt x="22912" y="34703"/>
                </a:cubicBezTo>
                <a:cubicBezTo>
                  <a:pt x="22912" y="34616"/>
                  <a:pt x="22869" y="34572"/>
                  <a:pt x="22794" y="34572"/>
                </a:cubicBezTo>
                <a:cubicBezTo>
                  <a:pt x="22779" y="34572"/>
                  <a:pt x="22762" y="34574"/>
                  <a:pt x="22745" y="34577"/>
                </a:cubicBezTo>
                <a:cubicBezTo>
                  <a:pt x="22703" y="34577"/>
                  <a:pt x="22661" y="34598"/>
                  <a:pt x="22598" y="34619"/>
                </a:cubicBezTo>
                <a:cubicBezTo>
                  <a:pt x="21636" y="34891"/>
                  <a:pt x="20673" y="35163"/>
                  <a:pt x="19711" y="35435"/>
                </a:cubicBezTo>
                <a:cubicBezTo>
                  <a:pt x="19000" y="35623"/>
                  <a:pt x="18267" y="35791"/>
                  <a:pt x="17535" y="35895"/>
                </a:cubicBezTo>
                <a:cubicBezTo>
                  <a:pt x="16865" y="35979"/>
                  <a:pt x="16196" y="36147"/>
                  <a:pt x="15547" y="36356"/>
                </a:cubicBezTo>
                <a:cubicBezTo>
                  <a:pt x="15296" y="36439"/>
                  <a:pt x="15045" y="36544"/>
                  <a:pt x="14815" y="36649"/>
                </a:cubicBezTo>
                <a:cubicBezTo>
                  <a:pt x="14564" y="36753"/>
                  <a:pt x="14313" y="36837"/>
                  <a:pt x="14083" y="36942"/>
                </a:cubicBezTo>
                <a:cubicBezTo>
                  <a:pt x="14051" y="36952"/>
                  <a:pt x="14015" y="36957"/>
                  <a:pt x="13981" y="36957"/>
                </a:cubicBezTo>
                <a:cubicBezTo>
                  <a:pt x="13947" y="36957"/>
                  <a:pt x="13915" y="36952"/>
                  <a:pt x="13894" y="36942"/>
                </a:cubicBezTo>
                <a:cubicBezTo>
                  <a:pt x="14166" y="36670"/>
                  <a:pt x="14480" y="36439"/>
                  <a:pt x="14794" y="36251"/>
                </a:cubicBezTo>
                <a:cubicBezTo>
                  <a:pt x="15254" y="35979"/>
                  <a:pt x="15694" y="35686"/>
                  <a:pt x="16112" y="35372"/>
                </a:cubicBezTo>
                <a:cubicBezTo>
                  <a:pt x="16510" y="35079"/>
                  <a:pt x="16949" y="34807"/>
                  <a:pt x="17388" y="34598"/>
                </a:cubicBezTo>
                <a:cubicBezTo>
                  <a:pt x="17723" y="34431"/>
                  <a:pt x="18079" y="34305"/>
                  <a:pt x="18414" y="34180"/>
                </a:cubicBezTo>
                <a:cubicBezTo>
                  <a:pt x="19251" y="33845"/>
                  <a:pt x="20109" y="33573"/>
                  <a:pt x="20987" y="33301"/>
                </a:cubicBezTo>
                <a:cubicBezTo>
                  <a:pt x="21678" y="33092"/>
                  <a:pt x="22326" y="32862"/>
                  <a:pt x="23017" y="32652"/>
                </a:cubicBezTo>
                <a:cubicBezTo>
                  <a:pt x="23184" y="32631"/>
                  <a:pt x="23310" y="32485"/>
                  <a:pt x="23310" y="32318"/>
                </a:cubicBezTo>
                <a:cubicBezTo>
                  <a:pt x="23352" y="31941"/>
                  <a:pt x="23373" y="31564"/>
                  <a:pt x="23352" y="31209"/>
                </a:cubicBezTo>
                <a:cubicBezTo>
                  <a:pt x="23331" y="30727"/>
                  <a:pt x="23289" y="30246"/>
                  <a:pt x="23268" y="29765"/>
                </a:cubicBezTo>
                <a:cubicBezTo>
                  <a:pt x="23247" y="29409"/>
                  <a:pt x="23268" y="29074"/>
                  <a:pt x="23268" y="28740"/>
                </a:cubicBezTo>
                <a:cubicBezTo>
                  <a:pt x="23268" y="28698"/>
                  <a:pt x="23268" y="28635"/>
                  <a:pt x="23268" y="28593"/>
                </a:cubicBezTo>
                <a:cubicBezTo>
                  <a:pt x="23268" y="28489"/>
                  <a:pt x="23205" y="28447"/>
                  <a:pt x="23101" y="28405"/>
                </a:cubicBezTo>
                <a:cubicBezTo>
                  <a:pt x="22975" y="28384"/>
                  <a:pt x="22891" y="28363"/>
                  <a:pt x="22787" y="28342"/>
                </a:cubicBezTo>
                <a:cubicBezTo>
                  <a:pt x="22347" y="28258"/>
                  <a:pt x="21887" y="28196"/>
                  <a:pt x="21448" y="28112"/>
                </a:cubicBezTo>
                <a:cubicBezTo>
                  <a:pt x="21385" y="28112"/>
                  <a:pt x="21322" y="28070"/>
                  <a:pt x="21280" y="28028"/>
                </a:cubicBezTo>
                <a:cubicBezTo>
                  <a:pt x="21385" y="28007"/>
                  <a:pt x="21469" y="27986"/>
                  <a:pt x="21573" y="27965"/>
                </a:cubicBezTo>
                <a:cubicBezTo>
                  <a:pt x="22117" y="27861"/>
                  <a:pt x="22661" y="27652"/>
                  <a:pt x="23142" y="27359"/>
                </a:cubicBezTo>
                <a:cubicBezTo>
                  <a:pt x="23268" y="27296"/>
                  <a:pt x="23352" y="27191"/>
                  <a:pt x="23352" y="27045"/>
                </a:cubicBezTo>
                <a:cubicBezTo>
                  <a:pt x="23435" y="26459"/>
                  <a:pt x="23582" y="25894"/>
                  <a:pt x="23770" y="25350"/>
                </a:cubicBezTo>
                <a:cubicBezTo>
                  <a:pt x="23938" y="24785"/>
                  <a:pt x="24021" y="24199"/>
                  <a:pt x="24042" y="23613"/>
                </a:cubicBezTo>
                <a:cubicBezTo>
                  <a:pt x="24042" y="23383"/>
                  <a:pt x="24000" y="23320"/>
                  <a:pt x="23770" y="23216"/>
                </a:cubicBezTo>
                <a:cubicBezTo>
                  <a:pt x="23310" y="23048"/>
                  <a:pt x="22849" y="22839"/>
                  <a:pt x="22410" y="22630"/>
                </a:cubicBezTo>
                <a:cubicBezTo>
                  <a:pt x="22264" y="22567"/>
                  <a:pt x="22117" y="22525"/>
                  <a:pt x="21971" y="22525"/>
                </a:cubicBezTo>
                <a:cubicBezTo>
                  <a:pt x="21929" y="22525"/>
                  <a:pt x="21866" y="22504"/>
                  <a:pt x="21824" y="22483"/>
                </a:cubicBezTo>
                <a:cubicBezTo>
                  <a:pt x="21866" y="22421"/>
                  <a:pt x="21929" y="22421"/>
                  <a:pt x="21992" y="22400"/>
                </a:cubicBezTo>
                <a:cubicBezTo>
                  <a:pt x="22473" y="22295"/>
                  <a:pt x="22954" y="22191"/>
                  <a:pt x="23435" y="22128"/>
                </a:cubicBezTo>
                <a:cubicBezTo>
                  <a:pt x="23498" y="22128"/>
                  <a:pt x="23582" y="22107"/>
                  <a:pt x="23645" y="22107"/>
                </a:cubicBezTo>
                <a:cubicBezTo>
                  <a:pt x="23875" y="22044"/>
                  <a:pt x="23917" y="22002"/>
                  <a:pt x="23896" y="21793"/>
                </a:cubicBezTo>
                <a:cubicBezTo>
                  <a:pt x="23875" y="21479"/>
                  <a:pt x="23833" y="21144"/>
                  <a:pt x="23791" y="20830"/>
                </a:cubicBezTo>
                <a:cubicBezTo>
                  <a:pt x="23791" y="20789"/>
                  <a:pt x="23770" y="20726"/>
                  <a:pt x="23770" y="20684"/>
                </a:cubicBezTo>
                <a:cubicBezTo>
                  <a:pt x="23753" y="20632"/>
                  <a:pt x="23707" y="20595"/>
                  <a:pt x="23657" y="20595"/>
                </a:cubicBezTo>
                <a:cubicBezTo>
                  <a:pt x="23646" y="20595"/>
                  <a:pt x="23635" y="20597"/>
                  <a:pt x="23624" y="20600"/>
                </a:cubicBezTo>
                <a:cubicBezTo>
                  <a:pt x="23582" y="20600"/>
                  <a:pt x="23540" y="20600"/>
                  <a:pt x="23498" y="20621"/>
                </a:cubicBezTo>
                <a:cubicBezTo>
                  <a:pt x="22912" y="20810"/>
                  <a:pt x="22305" y="20956"/>
                  <a:pt x="21720" y="21165"/>
                </a:cubicBezTo>
                <a:cubicBezTo>
                  <a:pt x="21008" y="21437"/>
                  <a:pt x="20297" y="21688"/>
                  <a:pt x="19627" y="22002"/>
                </a:cubicBezTo>
                <a:cubicBezTo>
                  <a:pt x="18874" y="22358"/>
                  <a:pt x="18100" y="22693"/>
                  <a:pt x="17368" y="23069"/>
                </a:cubicBezTo>
                <a:cubicBezTo>
                  <a:pt x="17263" y="23132"/>
                  <a:pt x="17179" y="23174"/>
                  <a:pt x="17096" y="23237"/>
                </a:cubicBezTo>
                <a:cubicBezTo>
                  <a:pt x="16677" y="23488"/>
                  <a:pt x="16217" y="23718"/>
                  <a:pt x="15777" y="23948"/>
                </a:cubicBezTo>
                <a:cubicBezTo>
                  <a:pt x="15715" y="23990"/>
                  <a:pt x="15652" y="24011"/>
                  <a:pt x="15589" y="24011"/>
                </a:cubicBezTo>
                <a:cubicBezTo>
                  <a:pt x="15547" y="23969"/>
                  <a:pt x="15589" y="23948"/>
                  <a:pt x="15631" y="23927"/>
                </a:cubicBezTo>
                <a:cubicBezTo>
                  <a:pt x="15966" y="23571"/>
                  <a:pt x="16279" y="23216"/>
                  <a:pt x="16572" y="22839"/>
                </a:cubicBezTo>
                <a:cubicBezTo>
                  <a:pt x="16656" y="22755"/>
                  <a:pt x="16740" y="22672"/>
                  <a:pt x="16844" y="22588"/>
                </a:cubicBezTo>
                <a:cubicBezTo>
                  <a:pt x="17242" y="22232"/>
                  <a:pt x="17681" y="21919"/>
                  <a:pt x="18121" y="21584"/>
                </a:cubicBezTo>
                <a:cubicBezTo>
                  <a:pt x="18414" y="21354"/>
                  <a:pt x="18707" y="21123"/>
                  <a:pt x="18958" y="20872"/>
                </a:cubicBezTo>
                <a:cubicBezTo>
                  <a:pt x="19020" y="20789"/>
                  <a:pt x="19104" y="20726"/>
                  <a:pt x="19167" y="20663"/>
                </a:cubicBezTo>
                <a:cubicBezTo>
                  <a:pt x="19585" y="20266"/>
                  <a:pt x="20067" y="19952"/>
                  <a:pt x="20611" y="19763"/>
                </a:cubicBezTo>
                <a:cubicBezTo>
                  <a:pt x="21280" y="19512"/>
                  <a:pt x="21950" y="19240"/>
                  <a:pt x="22598" y="18989"/>
                </a:cubicBezTo>
                <a:cubicBezTo>
                  <a:pt x="22829" y="18885"/>
                  <a:pt x="23038" y="18780"/>
                  <a:pt x="23268" y="18696"/>
                </a:cubicBezTo>
                <a:cubicBezTo>
                  <a:pt x="23435" y="18654"/>
                  <a:pt x="23540" y="18466"/>
                  <a:pt x="23477" y="18299"/>
                </a:cubicBezTo>
                <a:cubicBezTo>
                  <a:pt x="23394" y="17964"/>
                  <a:pt x="23352" y="17629"/>
                  <a:pt x="23268" y="17294"/>
                </a:cubicBezTo>
                <a:cubicBezTo>
                  <a:pt x="23163" y="16771"/>
                  <a:pt x="23017" y="16269"/>
                  <a:pt x="22870" y="15746"/>
                </a:cubicBezTo>
                <a:cubicBezTo>
                  <a:pt x="22745" y="15244"/>
                  <a:pt x="22619" y="14679"/>
                  <a:pt x="22515" y="14135"/>
                </a:cubicBezTo>
                <a:cubicBezTo>
                  <a:pt x="22389" y="13549"/>
                  <a:pt x="22222" y="12984"/>
                  <a:pt x="22054" y="12398"/>
                </a:cubicBezTo>
                <a:cubicBezTo>
                  <a:pt x="22033" y="12335"/>
                  <a:pt x="22013" y="12294"/>
                  <a:pt x="21992" y="12231"/>
                </a:cubicBezTo>
                <a:cubicBezTo>
                  <a:pt x="21947" y="12127"/>
                  <a:pt x="21913" y="12086"/>
                  <a:pt x="21845" y="12086"/>
                </a:cubicBezTo>
                <a:cubicBezTo>
                  <a:pt x="21817" y="12086"/>
                  <a:pt x="21783" y="12093"/>
                  <a:pt x="21741" y="12105"/>
                </a:cubicBezTo>
                <a:cubicBezTo>
                  <a:pt x="21469" y="12189"/>
                  <a:pt x="21176" y="12294"/>
                  <a:pt x="20925" y="12440"/>
                </a:cubicBezTo>
                <a:cubicBezTo>
                  <a:pt x="20715" y="12566"/>
                  <a:pt x="20506" y="12649"/>
                  <a:pt x="20276" y="12733"/>
                </a:cubicBezTo>
                <a:cubicBezTo>
                  <a:pt x="19606" y="12942"/>
                  <a:pt x="19000" y="13256"/>
                  <a:pt x="18351" y="13465"/>
                </a:cubicBezTo>
                <a:cubicBezTo>
                  <a:pt x="18322" y="13480"/>
                  <a:pt x="18293" y="13504"/>
                  <a:pt x="18257" y="13504"/>
                </a:cubicBezTo>
                <a:cubicBezTo>
                  <a:pt x="18241" y="13504"/>
                  <a:pt x="18224" y="13499"/>
                  <a:pt x="18204" y="13486"/>
                </a:cubicBezTo>
                <a:cubicBezTo>
                  <a:pt x="18267" y="13403"/>
                  <a:pt x="18351" y="13319"/>
                  <a:pt x="18435" y="13256"/>
                </a:cubicBezTo>
                <a:cubicBezTo>
                  <a:pt x="19000" y="12733"/>
                  <a:pt x="19544" y="12168"/>
                  <a:pt x="20129" y="11687"/>
                </a:cubicBezTo>
                <a:cubicBezTo>
                  <a:pt x="20527" y="11352"/>
                  <a:pt x="20904" y="11038"/>
                  <a:pt x="21301" y="10745"/>
                </a:cubicBezTo>
                <a:lnTo>
                  <a:pt x="21385" y="10703"/>
                </a:lnTo>
                <a:cubicBezTo>
                  <a:pt x="21469" y="10641"/>
                  <a:pt x="21510" y="10515"/>
                  <a:pt x="21489" y="10411"/>
                </a:cubicBezTo>
                <a:cubicBezTo>
                  <a:pt x="21427" y="10139"/>
                  <a:pt x="21385" y="9866"/>
                  <a:pt x="21343" y="9574"/>
                </a:cubicBezTo>
                <a:cubicBezTo>
                  <a:pt x="21322" y="9469"/>
                  <a:pt x="21301" y="9343"/>
                  <a:pt x="21280" y="9218"/>
                </a:cubicBezTo>
                <a:cubicBezTo>
                  <a:pt x="21280" y="9176"/>
                  <a:pt x="21238" y="9134"/>
                  <a:pt x="21197" y="9134"/>
                </a:cubicBezTo>
                <a:cubicBezTo>
                  <a:pt x="21185" y="9129"/>
                  <a:pt x="21174" y="9126"/>
                  <a:pt x="21163" y="9126"/>
                </a:cubicBezTo>
                <a:cubicBezTo>
                  <a:pt x="21134" y="9126"/>
                  <a:pt x="21107" y="9145"/>
                  <a:pt x="21092" y="9176"/>
                </a:cubicBezTo>
                <a:cubicBezTo>
                  <a:pt x="21050" y="9239"/>
                  <a:pt x="21008" y="9281"/>
                  <a:pt x="20945" y="9343"/>
                </a:cubicBezTo>
                <a:cubicBezTo>
                  <a:pt x="20820" y="9553"/>
                  <a:pt x="20653" y="9720"/>
                  <a:pt x="20485" y="9887"/>
                </a:cubicBezTo>
                <a:cubicBezTo>
                  <a:pt x="20109" y="10222"/>
                  <a:pt x="19753" y="10536"/>
                  <a:pt x="19376" y="10871"/>
                </a:cubicBezTo>
                <a:cubicBezTo>
                  <a:pt x="19360" y="10887"/>
                  <a:pt x="19332" y="10927"/>
                  <a:pt x="19301" y="10927"/>
                </a:cubicBezTo>
                <a:cubicBezTo>
                  <a:pt x="19292" y="10927"/>
                  <a:pt x="19282" y="10923"/>
                  <a:pt x="19272" y="10913"/>
                </a:cubicBezTo>
                <a:cubicBezTo>
                  <a:pt x="19209" y="10871"/>
                  <a:pt x="19272" y="10829"/>
                  <a:pt x="19272" y="10766"/>
                </a:cubicBezTo>
                <a:cubicBezTo>
                  <a:pt x="19334" y="10599"/>
                  <a:pt x="19418" y="10431"/>
                  <a:pt x="19523" y="10264"/>
                </a:cubicBezTo>
                <a:cubicBezTo>
                  <a:pt x="19920" y="9636"/>
                  <a:pt x="20360" y="9009"/>
                  <a:pt x="20799" y="8381"/>
                </a:cubicBezTo>
                <a:cubicBezTo>
                  <a:pt x="20820" y="8339"/>
                  <a:pt x="20862" y="8318"/>
                  <a:pt x="20883" y="8297"/>
                </a:cubicBezTo>
                <a:cubicBezTo>
                  <a:pt x="20966" y="8172"/>
                  <a:pt x="20987" y="8004"/>
                  <a:pt x="20925" y="7879"/>
                </a:cubicBezTo>
                <a:cubicBezTo>
                  <a:pt x="20485" y="6477"/>
                  <a:pt x="19857" y="5159"/>
                  <a:pt x="19083" y="3945"/>
                </a:cubicBezTo>
                <a:cubicBezTo>
                  <a:pt x="18874" y="3631"/>
                  <a:pt x="18644" y="3317"/>
                  <a:pt x="18393" y="3045"/>
                </a:cubicBezTo>
                <a:cubicBezTo>
                  <a:pt x="18351" y="2983"/>
                  <a:pt x="18309" y="2941"/>
                  <a:pt x="18246" y="2899"/>
                </a:cubicBezTo>
                <a:cubicBezTo>
                  <a:pt x="18225" y="2868"/>
                  <a:pt x="18194" y="2852"/>
                  <a:pt x="18160" y="2852"/>
                </a:cubicBezTo>
                <a:cubicBezTo>
                  <a:pt x="18126" y="2852"/>
                  <a:pt x="18089" y="2868"/>
                  <a:pt x="18058" y="2899"/>
                </a:cubicBezTo>
                <a:cubicBezTo>
                  <a:pt x="17995" y="2962"/>
                  <a:pt x="17932" y="3024"/>
                  <a:pt x="17870" y="3087"/>
                </a:cubicBezTo>
                <a:cubicBezTo>
                  <a:pt x="17347" y="3652"/>
                  <a:pt x="16844" y="4196"/>
                  <a:pt x="16321" y="4740"/>
                </a:cubicBezTo>
                <a:cubicBezTo>
                  <a:pt x="15861" y="5201"/>
                  <a:pt x="15380" y="5661"/>
                  <a:pt x="14919" y="6100"/>
                </a:cubicBezTo>
                <a:cubicBezTo>
                  <a:pt x="14857" y="6142"/>
                  <a:pt x="14836" y="6205"/>
                  <a:pt x="14752" y="6226"/>
                </a:cubicBezTo>
                <a:cubicBezTo>
                  <a:pt x="14689" y="6163"/>
                  <a:pt x="14752" y="6100"/>
                  <a:pt x="14752" y="6058"/>
                </a:cubicBezTo>
                <a:cubicBezTo>
                  <a:pt x="15024" y="5284"/>
                  <a:pt x="15296" y="4510"/>
                  <a:pt x="15589" y="3715"/>
                </a:cubicBezTo>
                <a:cubicBezTo>
                  <a:pt x="15777" y="3234"/>
                  <a:pt x="16070" y="2773"/>
                  <a:pt x="16405" y="2376"/>
                </a:cubicBezTo>
                <a:cubicBezTo>
                  <a:pt x="16531" y="2208"/>
                  <a:pt x="16677" y="2062"/>
                  <a:pt x="16782" y="1895"/>
                </a:cubicBezTo>
                <a:cubicBezTo>
                  <a:pt x="16844" y="1790"/>
                  <a:pt x="16844" y="1727"/>
                  <a:pt x="16740" y="1644"/>
                </a:cubicBezTo>
                <a:cubicBezTo>
                  <a:pt x="16551" y="1518"/>
                  <a:pt x="16342" y="1392"/>
                  <a:pt x="16154" y="1246"/>
                </a:cubicBezTo>
                <a:cubicBezTo>
                  <a:pt x="15798" y="1016"/>
                  <a:pt x="15422" y="827"/>
                  <a:pt x="15024" y="660"/>
                </a:cubicBezTo>
                <a:cubicBezTo>
                  <a:pt x="14731" y="535"/>
                  <a:pt x="14417" y="388"/>
                  <a:pt x="14103" y="263"/>
                </a:cubicBezTo>
                <a:cubicBezTo>
                  <a:pt x="13769" y="116"/>
                  <a:pt x="13413" y="32"/>
                  <a:pt x="13057" y="11"/>
                </a:cubicBezTo>
                <a:cubicBezTo>
                  <a:pt x="12983" y="4"/>
                  <a:pt x="12909" y="1"/>
                  <a:pt x="12835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3" name="Google Shape;613;p23"/>
          <p:cNvSpPr/>
          <p:nvPr/>
        </p:nvSpPr>
        <p:spPr>
          <a:xfrm>
            <a:off x="8216311" y="-405893"/>
            <a:ext cx="848300" cy="2588975"/>
          </a:xfrm>
          <a:custGeom>
            <a:rect b="b" l="l" r="r" t="t"/>
            <a:pathLst>
              <a:path extrusionOk="0" h="103559" w="33932">
                <a:moveTo>
                  <a:pt x="12450" y="500"/>
                </a:moveTo>
                <a:cubicBezTo>
                  <a:pt x="13070" y="500"/>
                  <a:pt x="13741" y="713"/>
                  <a:pt x="14435" y="962"/>
                </a:cubicBezTo>
                <a:cubicBezTo>
                  <a:pt x="17239" y="2000"/>
                  <a:pt x="21081" y="3428"/>
                  <a:pt x="23002" y="6440"/>
                </a:cubicBezTo>
                <a:cubicBezTo>
                  <a:pt x="23781" y="7660"/>
                  <a:pt x="24222" y="9062"/>
                  <a:pt x="24638" y="10412"/>
                </a:cubicBezTo>
                <a:cubicBezTo>
                  <a:pt x="25858" y="14358"/>
                  <a:pt x="27052" y="18304"/>
                  <a:pt x="28272" y="22250"/>
                </a:cubicBezTo>
                <a:lnTo>
                  <a:pt x="28895" y="24301"/>
                </a:lnTo>
                <a:cubicBezTo>
                  <a:pt x="29129" y="25027"/>
                  <a:pt x="29311" y="25651"/>
                  <a:pt x="29181" y="26248"/>
                </a:cubicBezTo>
                <a:cubicBezTo>
                  <a:pt x="29025" y="26975"/>
                  <a:pt x="28454" y="27520"/>
                  <a:pt x="27961" y="28039"/>
                </a:cubicBezTo>
                <a:lnTo>
                  <a:pt x="22950" y="33101"/>
                </a:lnTo>
                <a:lnTo>
                  <a:pt x="18096" y="38034"/>
                </a:lnTo>
                <a:cubicBezTo>
                  <a:pt x="17927" y="38202"/>
                  <a:pt x="18066" y="38439"/>
                  <a:pt x="18264" y="38439"/>
                </a:cubicBezTo>
                <a:cubicBezTo>
                  <a:pt x="18309" y="38439"/>
                  <a:pt x="18358" y="38427"/>
                  <a:pt x="18407" y="38397"/>
                </a:cubicBezTo>
                <a:cubicBezTo>
                  <a:pt x="22794" y="35542"/>
                  <a:pt x="26948" y="32271"/>
                  <a:pt x="30738" y="28636"/>
                </a:cubicBezTo>
                <a:cubicBezTo>
                  <a:pt x="31569" y="29467"/>
                  <a:pt x="31647" y="30869"/>
                  <a:pt x="31284" y="31907"/>
                </a:cubicBezTo>
                <a:cubicBezTo>
                  <a:pt x="30894" y="33153"/>
                  <a:pt x="30012" y="34192"/>
                  <a:pt x="29155" y="35152"/>
                </a:cubicBezTo>
                <a:cubicBezTo>
                  <a:pt x="27623" y="36917"/>
                  <a:pt x="26091" y="38709"/>
                  <a:pt x="24560" y="40474"/>
                </a:cubicBezTo>
                <a:lnTo>
                  <a:pt x="22068" y="43330"/>
                </a:lnTo>
                <a:cubicBezTo>
                  <a:pt x="21990" y="43434"/>
                  <a:pt x="21990" y="43563"/>
                  <a:pt x="22068" y="43667"/>
                </a:cubicBezTo>
                <a:cubicBezTo>
                  <a:pt x="22113" y="43712"/>
                  <a:pt x="22184" y="43740"/>
                  <a:pt x="22257" y="43740"/>
                </a:cubicBezTo>
                <a:cubicBezTo>
                  <a:pt x="22309" y="43740"/>
                  <a:pt x="22362" y="43726"/>
                  <a:pt x="22405" y="43693"/>
                </a:cubicBezTo>
                <a:cubicBezTo>
                  <a:pt x="25858" y="41019"/>
                  <a:pt x="28921" y="37852"/>
                  <a:pt x="31465" y="34295"/>
                </a:cubicBezTo>
                <a:cubicBezTo>
                  <a:pt x="32296" y="36165"/>
                  <a:pt x="32296" y="38501"/>
                  <a:pt x="31465" y="40915"/>
                </a:cubicBezTo>
                <a:cubicBezTo>
                  <a:pt x="30687" y="43200"/>
                  <a:pt x="29311" y="45277"/>
                  <a:pt x="27961" y="47276"/>
                </a:cubicBezTo>
                <a:lnTo>
                  <a:pt x="20951" y="57738"/>
                </a:lnTo>
                <a:cubicBezTo>
                  <a:pt x="20819" y="57926"/>
                  <a:pt x="20975" y="58115"/>
                  <a:pt x="21139" y="58115"/>
                </a:cubicBezTo>
                <a:cubicBezTo>
                  <a:pt x="21201" y="58115"/>
                  <a:pt x="21265" y="58088"/>
                  <a:pt x="21315" y="58023"/>
                </a:cubicBezTo>
                <a:cubicBezTo>
                  <a:pt x="24767" y="54129"/>
                  <a:pt x="28142" y="50339"/>
                  <a:pt x="31362" y="46731"/>
                </a:cubicBezTo>
                <a:lnTo>
                  <a:pt x="31362" y="46731"/>
                </a:lnTo>
                <a:cubicBezTo>
                  <a:pt x="32867" y="50235"/>
                  <a:pt x="32348" y="54778"/>
                  <a:pt x="29882" y="59296"/>
                </a:cubicBezTo>
                <a:cubicBezTo>
                  <a:pt x="28662" y="61528"/>
                  <a:pt x="27104" y="63605"/>
                  <a:pt x="25598" y="65630"/>
                </a:cubicBezTo>
                <a:cubicBezTo>
                  <a:pt x="24430" y="67213"/>
                  <a:pt x="23210" y="68849"/>
                  <a:pt x="22145" y="70536"/>
                </a:cubicBezTo>
                <a:cubicBezTo>
                  <a:pt x="22006" y="70716"/>
                  <a:pt x="22173" y="70942"/>
                  <a:pt x="22353" y="70942"/>
                </a:cubicBezTo>
                <a:cubicBezTo>
                  <a:pt x="22406" y="70942"/>
                  <a:pt x="22461" y="70922"/>
                  <a:pt x="22509" y="70874"/>
                </a:cubicBezTo>
                <a:cubicBezTo>
                  <a:pt x="26143" y="67888"/>
                  <a:pt x="29285" y="64384"/>
                  <a:pt x="31855" y="60438"/>
                </a:cubicBezTo>
                <a:lnTo>
                  <a:pt x="31855" y="60438"/>
                </a:lnTo>
                <a:cubicBezTo>
                  <a:pt x="32608" y="67291"/>
                  <a:pt x="33361" y="74950"/>
                  <a:pt x="30635" y="81751"/>
                </a:cubicBezTo>
                <a:cubicBezTo>
                  <a:pt x="30375" y="82452"/>
                  <a:pt x="30063" y="83153"/>
                  <a:pt x="29752" y="83802"/>
                </a:cubicBezTo>
                <a:cubicBezTo>
                  <a:pt x="29155" y="85074"/>
                  <a:pt x="28636" y="86372"/>
                  <a:pt x="28246" y="87696"/>
                </a:cubicBezTo>
                <a:cubicBezTo>
                  <a:pt x="27649" y="89981"/>
                  <a:pt x="27623" y="92525"/>
                  <a:pt x="28194" y="95744"/>
                </a:cubicBezTo>
                <a:lnTo>
                  <a:pt x="28194" y="95822"/>
                </a:lnTo>
                <a:cubicBezTo>
                  <a:pt x="28298" y="96471"/>
                  <a:pt x="28428" y="97172"/>
                  <a:pt x="28220" y="97769"/>
                </a:cubicBezTo>
                <a:cubicBezTo>
                  <a:pt x="27987" y="98444"/>
                  <a:pt x="27390" y="98937"/>
                  <a:pt x="26818" y="99353"/>
                </a:cubicBezTo>
                <a:cubicBezTo>
                  <a:pt x="24767" y="100884"/>
                  <a:pt x="22483" y="102105"/>
                  <a:pt x="20069" y="102961"/>
                </a:cubicBezTo>
                <a:cubicBezTo>
                  <a:pt x="19342" y="99457"/>
                  <a:pt x="19368" y="95796"/>
                  <a:pt x="19394" y="92214"/>
                </a:cubicBezTo>
                <a:lnTo>
                  <a:pt x="19394" y="91850"/>
                </a:lnTo>
                <a:cubicBezTo>
                  <a:pt x="19575" y="63787"/>
                  <a:pt x="18044" y="35749"/>
                  <a:pt x="14799" y="7893"/>
                </a:cubicBezTo>
                <a:cubicBezTo>
                  <a:pt x="14799" y="7764"/>
                  <a:pt x="14695" y="7686"/>
                  <a:pt x="14565" y="7686"/>
                </a:cubicBezTo>
                <a:lnTo>
                  <a:pt x="14539" y="7634"/>
                </a:lnTo>
                <a:cubicBezTo>
                  <a:pt x="14409" y="7634"/>
                  <a:pt x="14305" y="7764"/>
                  <a:pt x="14331" y="7893"/>
                </a:cubicBezTo>
                <a:cubicBezTo>
                  <a:pt x="15993" y="34166"/>
                  <a:pt x="17732" y="61320"/>
                  <a:pt x="17447" y="88112"/>
                </a:cubicBezTo>
                <a:cubicBezTo>
                  <a:pt x="17421" y="92863"/>
                  <a:pt x="17291" y="97484"/>
                  <a:pt x="16408" y="102053"/>
                </a:cubicBezTo>
                <a:cubicBezTo>
                  <a:pt x="15923" y="102137"/>
                  <a:pt x="15438" y="102179"/>
                  <a:pt x="14957" y="102179"/>
                </a:cubicBezTo>
                <a:cubicBezTo>
                  <a:pt x="12197" y="102179"/>
                  <a:pt x="9589" y="100817"/>
                  <a:pt x="7997" y="98496"/>
                </a:cubicBezTo>
                <a:lnTo>
                  <a:pt x="7997" y="98496"/>
                </a:lnTo>
                <a:lnTo>
                  <a:pt x="14876" y="99275"/>
                </a:lnTo>
                <a:lnTo>
                  <a:pt x="15032" y="99275"/>
                </a:lnTo>
                <a:cubicBezTo>
                  <a:pt x="15042" y="99276"/>
                  <a:pt x="15052" y="99276"/>
                  <a:pt x="15061" y="99276"/>
                </a:cubicBezTo>
                <a:cubicBezTo>
                  <a:pt x="15325" y="99276"/>
                  <a:pt x="15414" y="98933"/>
                  <a:pt x="15188" y="98808"/>
                </a:cubicBezTo>
                <a:lnTo>
                  <a:pt x="9710" y="96211"/>
                </a:lnTo>
                <a:cubicBezTo>
                  <a:pt x="8750" y="95770"/>
                  <a:pt x="7685" y="94939"/>
                  <a:pt x="7478" y="94083"/>
                </a:cubicBezTo>
                <a:cubicBezTo>
                  <a:pt x="7400" y="93849"/>
                  <a:pt x="7426" y="93589"/>
                  <a:pt x="7530" y="93382"/>
                </a:cubicBezTo>
                <a:cubicBezTo>
                  <a:pt x="9970" y="95017"/>
                  <a:pt x="12774" y="96082"/>
                  <a:pt x="15707" y="96523"/>
                </a:cubicBezTo>
                <a:cubicBezTo>
                  <a:pt x="15724" y="96526"/>
                  <a:pt x="15741" y="96528"/>
                  <a:pt x="15757" y="96528"/>
                </a:cubicBezTo>
                <a:cubicBezTo>
                  <a:pt x="15982" y="96528"/>
                  <a:pt x="16081" y="96203"/>
                  <a:pt x="15863" y="96082"/>
                </a:cubicBezTo>
                <a:lnTo>
                  <a:pt x="8516" y="91980"/>
                </a:lnTo>
                <a:cubicBezTo>
                  <a:pt x="7945" y="91720"/>
                  <a:pt x="7478" y="91331"/>
                  <a:pt x="7088" y="90864"/>
                </a:cubicBezTo>
                <a:cubicBezTo>
                  <a:pt x="6855" y="90422"/>
                  <a:pt x="6699" y="89929"/>
                  <a:pt x="6699" y="89410"/>
                </a:cubicBezTo>
                <a:cubicBezTo>
                  <a:pt x="6621" y="88164"/>
                  <a:pt x="6699" y="86918"/>
                  <a:pt x="6855" y="85697"/>
                </a:cubicBezTo>
                <a:cubicBezTo>
                  <a:pt x="7010" y="84166"/>
                  <a:pt x="7192" y="82582"/>
                  <a:pt x="6906" y="81050"/>
                </a:cubicBezTo>
                <a:cubicBezTo>
                  <a:pt x="6647" y="79623"/>
                  <a:pt x="6024" y="78247"/>
                  <a:pt x="5427" y="76923"/>
                </a:cubicBezTo>
                <a:cubicBezTo>
                  <a:pt x="4492" y="74872"/>
                  <a:pt x="3609" y="72925"/>
                  <a:pt x="4051" y="70926"/>
                </a:cubicBezTo>
                <a:lnTo>
                  <a:pt x="4051" y="70926"/>
                </a:lnTo>
                <a:cubicBezTo>
                  <a:pt x="7504" y="73158"/>
                  <a:pt x="11346" y="74742"/>
                  <a:pt x="15370" y="75573"/>
                </a:cubicBezTo>
                <a:cubicBezTo>
                  <a:pt x="15394" y="75579"/>
                  <a:pt x="15420" y="75582"/>
                  <a:pt x="15446" y="75582"/>
                </a:cubicBezTo>
                <a:cubicBezTo>
                  <a:pt x="15529" y="75582"/>
                  <a:pt x="15609" y="75548"/>
                  <a:pt x="15629" y="75469"/>
                </a:cubicBezTo>
                <a:cubicBezTo>
                  <a:pt x="15681" y="75365"/>
                  <a:pt x="15681" y="75261"/>
                  <a:pt x="15603" y="75183"/>
                </a:cubicBezTo>
                <a:cubicBezTo>
                  <a:pt x="12436" y="71964"/>
                  <a:pt x="8490" y="69628"/>
                  <a:pt x="4155" y="68330"/>
                </a:cubicBezTo>
                <a:lnTo>
                  <a:pt x="3999" y="68304"/>
                </a:lnTo>
                <a:cubicBezTo>
                  <a:pt x="3194" y="68070"/>
                  <a:pt x="2415" y="67888"/>
                  <a:pt x="1818" y="67265"/>
                </a:cubicBezTo>
                <a:cubicBezTo>
                  <a:pt x="1221" y="66668"/>
                  <a:pt x="1013" y="65786"/>
                  <a:pt x="884" y="65007"/>
                </a:cubicBezTo>
                <a:cubicBezTo>
                  <a:pt x="520" y="62878"/>
                  <a:pt x="598" y="60723"/>
                  <a:pt x="1065" y="58646"/>
                </a:cubicBezTo>
                <a:cubicBezTo>
                  <a:pt x="4908" y="61684"/>
                  <a:pt x="8905" y="64591"/>
                  <a:pt x="12955" y="67317"/>
                </a:cubicBezTo>
                <a:cubicBezTo>
                  <a:pt x="12999" y="67350"/>
                  <a:pt x="13051" y="67364"/>
                  <a:pt x="13104" y="67364"/>
                </a:cubicBezTo>
                <a:cubicBezTo>
                  <a:pt x="13176" y="67364"/>
                  <a:pt x="13248" y="67337"/>
                  <a:pt x="13293" y="67291"/>
                </a:cubicBezTo>
                <a:cubicBezTo>
                  <a:pt x="13371" y="67188"/>
                  <a:pt x="13371" y="67058"/>
                  <a:pt x="13293" y="66954"/>
                </a:cubicBezTo>
                <a:cubicBezTo>
                  <a:pt x="11138" y="64150"/>
                  <a:pt x="8620" y="61632"/>
                  <a:pt x="5816" y="59451"/>
                </a:cubicBezTo>
                <a:lnTo>
                  <a:pt x="5401" y="59140"/>
                </a:lnTo>
                <a:cubicBezTo>
                  <a:pt x="4336" y="58309"/>
                  <a:pt x="3246" y="57478"/>
                  <a:pt x="2571" y="56336"/>
                </a:cubicBezTo>
                <a:cubicBezTo>
                  <a:pt x="1714" y="54934"/>
                  <a:pt x="1559" y="53247"/>
                  <a:pt x="1429" y="51352"/>
                </a:cubicBezTo>
                <a:cubicBezTo>
                  <a:pt x="1169" y="46159"/>
                  <a:pt x="1065" y="40889"/>
                  <a:pt x="1117" y="35671"/>
                </a:cubicBezTo>
                <a:lnTo>
                  <a:pt x="1117" y="35671"/>
                </a:lnTo>
                <a:cubicBezTo>
                  <a:pt x="5271" y="37281"/>
                  <a:pt x="8750" y="40214"/>
                  <a:pt x="12125" y="43018"/>
                </a:cubicBezTo>
                <a:cubicBezTo>
                  <a:pt x="12173" y="43061"/>
                  <a:pt x="12228" y="43079"/>
                  <a:pt x="12281" y="43079"/>
                </a:cubicBezTo>
                <a:cubicBezTo>
                  <a:pt x="12453" y="43079"/>
                  <a:pt x="12607" y="42885"/>
                  <a:pt x="12488" y="42707"/>
                </a:cubicBezTo>
                <a:cubicBezTo>
                  <a:pt x="10749" y="40318"/>
                  <a:pt x="8672" y="38190"/>
                  <a:pt x="6283" y="36476"/>
                </a:cubicBezTo>
                <a:lnTo>
                  <a:pt x="5816" y="36139"/>
                </a:lnTo>
                <a:cubicBezTo>
                  <a:pt x="5011" y="35619"/>
                  <a:pt x="4284" y="34996"/>
                  <a:pt x="3635" y="34269"/>
                </a:cubicBezTo>
                <a:cubicBezTo>
                  <a:pt x="1688" y="31855"/>
                  <a:pt x="2363" y="28454"/>
                  <a:pt x="2779" y="27104"/>
                </a:cubicBezTo>
                <a:cubicBezTo>
                  <a:pt x="3194" y="25754"/>
                  <a:pt x="3713" y="24430"/>
                  <a:pt x="4310" y="23158"/>
                </a:cubicBezTo>
                <a:cubicBezTo>
                  <a:pt x="4778" y="22120"/>
                  <a:pt x="5271" y="21030"/>
                  <a:pt x="5634" y="19913"/>
                </a:cubicBezTo>
                <a:cubicBezTo>
                  <a:pt x="6439" y="17577"/>
                  <a:pt x="6777" y="15033"/>
                  <a:pt x="7114" y="12592"/>
                </a:cubicBezTo>
                <a:cubicBezTo>
                  <a:pt x="7659" y="8620"/>
                  <a:pt x="8153" y="4856"/>
                  <a:pt x="10411" y="1767"/>
                </a:cubicBezTo>
                <a:cubicBezTo>
                  <a:pt x="10723" y="1299"/>
                  <a:pt x="11138" y="910"/>
                  <a:pt x="11631" y="650"/>
                </a:cubicBezTo>
                <a:cubicBezTo>
                  <a:pt x="11892" y="545"/>
                  <a:pt x="12166" y="500"/>
                  <a:pt x="12450" y="500"/>
                </a:cubicBezTo>
                <a:close/>
                <a:moveTo>
                  <a:pt x="12506" y="0"/>
                </a:moveTo>
                <a:cubicBezTo>
                  <a:pt x="12153" y="0"/>
                  <a:pt x="11807" y="61"/>
                  <a:pt x="11476" y="209"/>
                </a:cubicBezTo>
                <a:cubicBezTo>
                  <a:pt x="10878" y="495"/>
                  <a:pt x="10411" y="936"/>
                  <a:pt x="10048" y="1481"/>
                </a:cubicBezTo>
                <a:cubicBezTo>
                  <a:pt x="7737" y="4648"/>
                  <a:pt x="7192" y="8646"/>
                  <a:pt x="6647" y="12514"/>
                </a:cubicBezTo>
                <a:cubicBezTo>
                  <a:pt x="6335" y="14955"/>
                  <a:pt x="5998" y="17447"/>
                  <a:pt x="5219" y="19757"/>
                </a:cubicBezTo>
                <a:cubicBezTo>
                  <a:pt x="4830" y="20848"/>
                  <a:pt x="4362" y="21938"/>
                  <a:pt x="3895" y="22977"/>
                </a:cubicBezTo>
                <a:cubicBezTo>
                  <a:pt x="3272" y="24275"/>
                  <a:pt x="2753" y="25599"/>
                  <a:pt x="2337" y="26975"/>
                </a:cubicBezTo>
                <a:cubicBezTo>
                  <a:pt x="1455" y="29986"/>
                  <a:pt x="1792" y="32764"/>
                  <a:pt x="3272" y="34581"/>
                </a:cubicBezTo>
                <a:cubicBezTo>
                  <a:pt x="3947" y="35334"/>
                  <a:pt x="4726" y="35983"/>
                  <a:pt x="5582" y="36554"/>
                </a:cubicBezTo>
                <a:cubicBezTo>
                  <a:pt x="5712" y="36658"/>
                  <a:pt x="5868" y="36762"/>
                  <a:pt x="6024" y="36866"/>
                </a:cubicBezTo>
                <a:cubicBezTo>
                  <a:pt x="7763" y="38138"/>
                  <a:pt x="9321" y="39591"/>
                  <a:pt x="10723" y="41227"/>
                </a:cubicBezTo>
                <a:cubicBezTo>
                  <a:pt x="7737" y="38787"/>
                  <a:pt x="4622" y="36450"/>
                  <a:pt x="987" y="35100"/>
                </a:cubicBezTo>
                <a:cubicBezTo>
                  <a:pt x="965" y="35093"/>
                  <a:pt x="942" y="35089"/>
                  <a:pt x="919" y="35089"/>
                </a:cubicBezTo>
                <a:cubicBezTo>
                  <a:pt x="864" y="35089"/>
                  <a:pt x="809" y="35108"/>
                  <a:pt x="754" y="35126"/>
                </a:cubicBezTo>
                <a:cubicBezTo>
                  <a:pt x="702" y="35178"/>
                  <a:pt x="650" y="35256"/>
                  <a:pt x="650" y="35334"/>
                </a:cubicBezTo>
                <a:cubicBezTo>
                  <a:pt x="572" y="40682"/>
                  <a:pt x="676" y="46082"/>
                  <a:pt x="987" y="51378"/>
                </a:cubicBezTo>
                <a:cubicBezTo>
                  <a:pt x="1091" y="53376"/>
                  <a:pt x="1247" y="55116"/>
                  <a:pt x="2182" y="56622"/>
                </a:cubicBezTo>
                <a:cubicBezTo>
                  <a:pt x="2909" y="57816"/>
                  <a:pt x="4051" y="58698"/>
                  <a:pt x="5141" y="59529"/>
                </a:cubicBezTo>
                <a:lnTo>
                  <a:pt x="5557" y="59867"/>
                </a:lnTo>
                <a:cubicBezTo>
                  <a:pt x="7893" y="61684"/>
                  <a:pt x="10022" y="63735"/>
                  <a:pt x="11917" y="66019"/>
                </a:cubicBezTo>
                <a:cubicBezTo>
                  <a:pt x="8205" y="63501"/>
                  <a:pt x="4570" y="60801"/>
                  <a:pt x="1065" y="58049"/>
                </a:cubicBezTo>
                <a:cubicBezTo>
                  <a:pt x="1027" y="58011"/>
                  <a:pt x="975" y="57987"/>
                  <a:pt x="920" y="57987"/>
                </a:cubicBezTo>
                <a:cubicBezTo>
                  <a:pt x="899" y="57987"/>
                  <a:pt x="879" y="57991"/>
                  <a:pt x="858" y="57997"/>
                </a:cubicBezTo>
                <a:cubicBezTo>
                  <a:pt x="780" y="58023"/>
                  <a:pt x="702" y="58075"/>
                  <a:pt x="702" y="58179"/>
                </a:cubicBezTo>
                <a:cubicBezTo>
                  <a:pt x="105" y="60438"/>
                  <a:pt x="1" y="62800"/>
                  <a:pt x="416" y="65111"/>
                </a:cubicBezTo>
                <a:cubicBezTo>
                  <a:pt x="546" y="65967"/>
                  <a:pt x="806" y="66928"/>
                  <a:pt x="1481" y="67629"/>
                </a:cubicBezTo>
                <a:cubicBezTo>
                  <a:pt x="2130" y="68252"/>
                  <a:pt x="3012" y="68512"/>
                  <a:pt x="3869" y="68771"/>
                </a:cubicBezTo>
                <a:lnTo>
                  <a:pt x="4025" y="68823"/>
                </a:lnTo>
                <a:cubicBezTo>
                  <a:pt x="7971" y="69965"/>
                  <a:pt x="11605" y="72068"/>
                  <a:pt x="14617" y="74898"/>
                </a:cubicBezTo>
                <a:cubicBezTo>
                  <a:pt x="10827" y="73989"/>
                  <a:pt x="7244" y="72432"/>
                  <a:pt x="3999" y="70303"/>
                </a:cubicBezTo>
                <a:cubicBezTo>
                  <a:pt x="3968" y="70272"/>
                  <a:pt x="3920" y="70260"/>
                  <a:pt x="3875" y="70260"/>
                </a:cubicBezTo>
                <a:cubicBezTo>
                  <a:pt x="3843" y="70260"/>
                  <a:pt x="3813" y="70266"/>
                  <a:pt x="3791" y="70277"/>
                </a:cubicBezTo>
                <a:cubicBezTo>
                  <a:pt x="3713" y="70303"/>
                  <a:pt x="3661" y="70355"/>
                  <a:pt x="3635" y="70433"/>
                </a:cubicBezTo>
                <a:cubicBezTo>
                  <a:pt x="2960" y="72717"/>
                  <a:pt x="3973" y="74950"/>
                  <a:pt x="4959" y="77104"/>
                </a:cubicBezTo>
                <a:cubicBezTo>
                  <a:pt x="5557" y="78403"/>
                  <a:pt x="6154" y="79752"/>
                  <a:pt x="6413" y="81102"/>
                </a:cubicBezTo>
                <a:cubicBezTo>
                  <a:pt x="6673" y="82582"/>
                  <a:pt x="6491" y="84140"/>
                  <a:pt x="6335" y="85620"/>
                </a:cubicBezTo>
                <a:cubicBezTo>
                  <a:pt x="6180" y="86866"/>
                  <a:pt x="6128" y="88138"/>
                  <a:pt x="6180" y="89410"/>
                </a:cubicBezTo>
                <a:cubicBezTo>
                  <a:pt x="6206" y="90007"/>
                  <a:pt x="6361" y="90578"/>
                  <a:pt x="6647" y="91097"/>
                </a:cubicBezTo>
                <a:cubicBezTo>
                  <a:pt x="7088" y="91642"/>
                  <a:pt x="7607" y="92084"/>
                  <a:pt x="8230" y="92369"/>
                </a:cubicBezTo>
                <a:lnTo>
                  <a:pt x="14305" y="95770"/>
                </a:lnTo>
                <a:cubicBezTo>
                  <a:pt x="11891" y="95225"/>
                  <a:pt x="9580" y="94213"/>
                  <a:pt x="7556" y="92811"/>
                </a:cubicBezTo>
                <a:cubicBezTo>
                  <a:pt x="7512" y="92793"/>
                  <a:pt x="7469" y="92785"/>
                  <a:pt x="7428" y="92785"/>
                </a:cubicBezTo>
                <a:cubicBezTo>
                  <a:pt x="7345" y="92785"/>
                  <a:pt x="7270" y="92819"/>
                  <a:pt x="7218" y="92889"/>
                </a:cubicBezTo>
                <a:cubicBezTo>
                  <a:pt x="6932" y="93252"/>
                  <a:pt x="6855" y="93745"/>
                  <a:pt x="6984" y="94213"/>
                </a:cubicBezTo>
                <a:cubicBezTo>
                  <a:pt x="7270" y="95277"/>
                  <a:pt x="8490" y="96186"/>
                  <a:pt x="9477" y="96653"/>
                </a:cubicBezTo>
                <a:lnTo>
                  <a:pt x="13630" y="98652"/>
                </a:lnTo>
                <a:cubicBezTo>
                  <a:pt x="11605" y="98418"/>
                  <a:pt x="9580" y="98184"/>
                  <a:pt x="7556" y="97951"/>
                </a:cubicBezTo>
                <a:cubicBezTo>
                  <a:pt x="7478" y="97951"/>
                  <a:pt x="7374" y="97977"/>
                  <a:pt x="7322" y="98055"/>
                </a:cubicBezTo>
                <a:cubicBezTo>
                  <a:pt x="7270" y="98133"/>
                  <a:pt x="7270" y="98236"/>
                  <a:pt x="7322" y="98314"/>
                </a:cubicBezTo>
                <a:cubicBezTo>
                  <a:pt x="8819" y="101000"/>
                  <a:pt x="11922" y="102715"/>
                  <a:pt x="15015" y="102715"/>
                </a:cubicBezTo>
                <a:cubicBezTo>
                  <a:pt x="15569" y="102715"/>
                  <a:pt x="16123" y="102660"/>
                  <a:pt x="16668" y="102546"/>
                </a:cubicBezTo>
                <a:cubicBezTo>
                  <a:pt x="16746" y="102520"/>
                  <a:pt x="16824" y="102442"/>
                  <a:pt x="16849" y="102338"/>
                </a:cubicBezTo>
                <a:cubicBezTo>
                  <a:pt x="17758" y="97691"/>
                  <a:pt x="17888" y="92966"/>
                  <a:pt x="17940" y="88138"/>
                </a:cubicBezTo>
                <a:cubicBezTo>
                  <a:pt x="18173" y="65033"/>
                  <a:pt x="16927" y="41616"/>
                  <a:pt x="15500" y="18771"/>
                </a:cubicBezTo>
                <a:lnTo>
                  <a:pt x="15500" y="18771"/>
                </a:lnTo>
                <a:cubicBezTo>
                  <a:pt x="17940" y="43044"/>
                  <a:pt x="19082" y="67447"/>
                  <a:pt x="18900" y="91850"/>
                </a:cubicBezTo>
                <a:lnTo>
                  <a:pt x="18900" y="92214"/>
                </a:lnTo>
                <a:cubicBezTo>
                  <a:pt x="18874" y="95900"/>
                  <a:pt x="18848" y="99716"/>
                  <a:pt x="19653" y="103351"/>
                </a:cubicBezTo>
                <a:cubicBezTo>
                  <a:pt x="19679" y="103429"/>
                  <a:pt x="19705" y="103480"/>
                  <a:pt x="19783" y="103506"/>
                </a:cubicBezTo>
                <a:cubicBezTo>
                  <a:pt x="19809" y="103532"/>
                  <a:pt x="19861" y="103558"/>
                  <a:pt x="19887" y="103558"/>
                </a:cubicBezTo>
                <a:cubicBezTo>
                  <a:pt x="19913" y="103558"/>
                  <a:pt x="19939" y="103532"/>
                  <a:pt x="19939" y="103532"/>
                </a:cubicBezTo>
                <a:cubicBezTo>
                  <a:pt x="22509" y="102650"/>
                  <a:pt x="24923" y="101378"/>
                  <a:pt x="27078" y="99742"/>
                </a:cubicBezTo>
                <a:cubicBezTo>
                  <a:pt x="27753" y="99275"/>
                  <a:pt x="28402" y="98678"/>
                  <a:pt x="28636" y="97951"/>
                </a:cubicBezTo>
                <a:cubicBezTo>
                  <a:pt x="28895" y="97224"/>
                  <a:pt x="28765" y="96471"/>
                  <a:pt x="28636" y="95744"/>
                </a:cubicBezTo>
                <a:lnTo>
                  <a:pt x="28636" y="95666"/>
                </a:lnTo>
                <a:cubicBezTo>
                  <a:pt x="28090" y="92525"/>
                  <a:pt x="28116" y="90033"/>
                  <a:pt x="28688" y="87826"/>
                </a:cubicBezTo>
                <a:cubicBezTo>
                  <a:pt x="29077" y="86528"/>
                  <a:pt x="29596" y="85256"/>
                  <a:pt x="30193" y="84010"/>
                </a:cubicBezTo>
                <a:cubicBezTo>
                  <a:pt x="30479" y="83335"/>
                  <a:pt x="30816" y="82634"/>
                  <a:pt x="31076" y="81933"/>
                </a:cubicBezTo>
                <a:cubicBezTo>
                  <a:pt x="33932" y="74794"/>
                  <a:pt x="33023" y="66772"/>
                  <a:pt x="32244" y="59711"/>
                </a:cubicBezTo>
                <a:cubicBezTo>
                  <a:pt x="32229" y="59571"/>
                  <a:pt x="32120" y="59487"/>
                  <a:pt x="32007" y="59487"/>
                </a:cubicBezTo>
                <a:cubicBezTo>
                  <a:pt x="31932" y="59487"/>
                  <a:pt x="31855" y="59524"/>
                  <a:pt x="31803" y="59607"/>
                </a:cubicBezTo>
                <a:cubicBezTo>
                  <a:pt x="29492" y="63242"/>
                  <a:pt x="26689" y="66539"/>
                  <a:pt x="23443" y="69394"/>
                </a:cubicBezTo>
                <a:cubicBezTo>
                  <a:pt x="24248" y="68226"/>
                  <a:pt x="25131" y="67058"/>
                  <a:pt x="25962" y="65941"/>
                </a:cubicBezTo>
                <a:cubicBezTo>
                  <a:pt x="27467" y="63891"/>
                  <a:pt x="29051" y="61788"/>
                  <a:pt x="30271" y="59529"/>
                </a:cubicBezTo>
                <a:cubicBezTo>
                  <a:pt x="32893" y="54726"/>
                  <a:pt x="33386" y="49872"/>
                  <a:pt x="31621" y="46185"/>
                </a:cubicBezTo>
                <a:cubicBezTo>
                  <a:pt x="31595" y="46133"/>
                  <a:pt x="31517" y="46082"/>
                  <a:pt x="31439" y="46056"/>
                </a:cubicBezTo>
                <a:cubicBezTo>
                  <a:pt x="31362" y="46056"/>
                  <a:pt x="31284" y="46082"/>
                  <a:pt x="31232" y="46133"/>
                </a:cubicBezTo>
                <a:cubicBezTo>
                  <a:pt x="28688" y="48963"/>
                  <a:pt x="26066" y="51923"/>
                  <a:pt x="23366" y="54960"/>
                </a:cubicBezTo>
                <a:lnTo>
                  <a:pt x="28350" y="47535"/>
                </a:lnTo>
                <a:cubicBezTo>
                  <a:pt x="29700" y="45510"/>
                  <a:pt x="31102" y="43408"/>
                  <a:pt x="31907" y="41045"/>
                </a:cubicBezTo>
                <a:cubicBezTo>
                  <a:pt x="32815" y="38371"/>
                  <a:pt x="32763" y="35749"/>
                  <a:pt x="31725" y="33698"/>
                </a:cubicBezTo>
                <a:cubicBezTo>
                  <a:pt x="31685" y="33604"/>
                  <a:pt x="31602" y="33559"/>
                  <a:pt x="31518" y="33559"/>
                </a:cubicBezTo>
                <a:cubicBezTo>
                  <a:pt x="31439" y="33559"/>
                  <a:pt x="31360" y="33597"/>
                  <a:pt x="31310" y="33672"/>
                </a:cubicBezTo>
                <a:cubicBezTo>
                  <a:pt x="29285" y="36528"/>
                  <a:pt x="26948" y="39124"/>
                  <a:pt x="24352" y="41461"/>
                </a:cubicBezTo>
                <a:lnTo>
                  <a:pt x="24923" y="40786"/>
                </a:lnTo>
                <a:lnTo>
                  <a:pt x="29518" y="35490"/>
                </a:lnTo>
                <a:cubicBezTo>
                  <a:pt x="30375" y="34503"/>
                  <a:pt x="31336" y="33387"/>
                  <a:pt x="31777" y="32063"/>
                </a:cubicBezTo>
                <a:cubicBezTo>
                  <a:pt x="32192" y="30791"/>
                  <a:pt x="32062" y="29051"/>
                  <a:pt x="30894" y="28091"/>
                </a:cubicBezTo>
                <a:cubicBezTo>
                  <a:pt x="30842" y="28052"/>
                  <a:pt x="30784" y="28032"/>
                  <a:pt x="30725" y="28032"/>
                </a:cubicBezTo>
                <a:cubicBezTo>
                  <a:pt x="30667" y="28032"/>
                  <a:pt x="30609" y="28052"/>
                  <a:pt x="30557" y="28091"/>
                </a:cubicBezTo>
                <a:cubicBezTo>
                  <a:pt x="27312" y="31206"/>
                  <a:pt x="23833" y="34062"/>
                  <a:pt x="20146" y="36606"/>
                </a:cubicBezTo>
                <a:lnTo>
                  <a:pt x="23314" y="33413"/>
                </a:lnTo>
                <a:lnTo>
                  <a:pt x="28324" y="28350"/>
                </a:lnTo>
                <a:cubicBezTo>
                  <a:pt x="28817" y="27831"/>
                  <a:pt x="29466" y="27182"/>
                  <a:pt x="29648" y="26326"/>
                </a:cubicBezTo>
                <a:cubicBezTo>
                  <a:pt x="29830" y="25547"/>
                  <a:pt x="29570" y="24768"/>
                  <a:pt x="29389" y="24119"/>
                </a:cubicBezTo>
                <a:lnTo>
                  <a:pt x="28765" y="22094"/>
                </a:lnTo>
                <a:cubicBezTo>
                  <a:pt x="27545" y="18148"/>
                  <a:pt x="26325" y="14202"/>
                  <a:pt x="25131" y="10282"/>
                </a:cubicBezTo>
                <a:cubicBezTo>
                  <a:pt x="24690" y="8880"/>
                  <a:pt x="24248" y="7452"/>
                  <a:pt x="23443" y="6180"/>
                </a:cubicBezTo>
                <a:cubicBezTo>
                  <a:pt x="21445" y="3013"/>
                  <a:pt x="17498" y="1559"/>
                  <a:pt x="14617" y="495"/>
                </a:cubicBezTo>
                <a:cubicBezTo>
                  <a:pt x="13927" y="236"/>
                  <a:pt x="13204" y="0"/>
                  <a:pt x="1250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4" name="Google Shape;614;p23"/>
          <p:cNvSpPr/>
          <p:nvPr/>
        </p:nvSpPr>
        <p:spPr>
          <a:xfrm rot="10800000">
            <a:off x="3451491" y="3631160"/>
            <a:ext cx="2241017" cy="1954827"/>
          </a:xfrm>
          <a:custGeom>
            <a:rect b="b" l="l" r="r" t="t"/>
            <a:pathLst>
              <a:path extrusionOk="0" h="121399" w="139172">
                <a:moveTo>
                  <a:pt x="99956" y="9350"/>
                </a:moveTo>
                <a:lnTo>
                  <a:pt x="99956" y="9350"/>
                </a:lnTo>
                <a:cubicBezTo>
                  <a:pt x="101121" y="10117"/>
                  <a:pt x="102211" y="11013"/>
                  <a:pt x="103204" y="12053"/>
                </a:cubicBezTo>
                <a:cubicBezTo>
                  <a:pt x="108498" y="17535"/>
                  <a:pt x="109607" y="25507"/>
                  <a:pt x="109251" y="32830"/>
                </a:cubicBezTo>
                <a:cubicBezTo>
                  <a:pt x="108854" y="40551"/>
                  <a:pt x="107075" y="48313"/>
                  <a:pt x="104920" y="55720"/>
                </a:cubicBezTo>
                <a:cubicBezTo>
                  <a:pt x="100484" y="70974"/>
                  <a:pt x="93412" y="85306"/>
                  <a:pt x="83996" y="98091"/>
                </a:cubicBezTo>
                <a:cubicBezTo>
                  <a:pt x="79247" y="104514"/>
                  <a:pt x="73995" y="111105"/>
                  <a:pt x="67446" y="115792"/>
                </a:cubicBezTo>
                <a:cubicBezTo>
                  <a:pt x="63525" y="118582"/>
                  <a:pt x="58877" y="120574"/>
                  <a:pt x="54264" y="120574"/>
                </a:cubicBezTo>
                <a:cubicBezTo>
                  <a:pt x="51370" y="120574"/>
                  <a:pt x="48489" y="119790"/>
                  <a:pt x="45811" y="117926"/>
                </a:cubicBezTo>
                <a:cubicBezTo>
                  <a:pt x="38990" y="113156"/>
                  <a:pt x="36772" y="104556"/>
                  <a:pt x="37023" y="96647"/>
                </a:cubicBezTo>
                <a:cubicBezTo>
                  <a:pt x="37295" y="88612"/>
                  <a:pt x="39241" y="80494"/>
                  <a:pt x="41773" y="72899"/>
                </a:cubicBezTo>
                <a:cubicBezTo>
                  <a:pt x="44179" y="65638"/>
                  <a:pt x="47380" y="58671"/>
                  <a:pt x="51293" y="52080"/>
                </a:cubicBezTo>
                <a:cubicBezTo>
                  <a:pt x="59202" y="38730"/>
                  <a:pt x="69978" y="27306"/>
                  <a:pt x="82867" y="18644"/>
                </a:cubicBezTo>
                <a:cubicBezTo>
                  <a:pt x="88282" y="15022"/>
                  <a:pt x="94005" y="11914"/>
                  <a:pt x="99956" y="9350"/>
                </a:cubicBezTo>
                <a:close/>
                <a:moveTo>
                  <a:pt x="138710" y="0"/>
                </a:moveTo>
                <a:cubicBezTo>
                  <a:pt x="138704" y="0"/>
                  <a:pt x="138697" y="0"/>
                  <a:pt x="138691" y="1"/>
                </a:cubicBezTo>
                <a:cubicBezTo>
                  <a:pt x="125347" y="408"/>
                  <a:pt x="112238" y="3309"/>
                  <a:pt x="100012" y="8512"/>
                </a:cubicBezTo>
                <a:lnTo>
                  <a:pt x="100012" y="8512"/>
                </a:lnTo>
                <a:cubicBezTo>
                  <a:pt x="98942" y="7818"/>
                  <a:pt x="97794" y="7216"/>
                  <a:pt x="96572" y="6717"/>
                </a:cubicBezTo>
                <a:cubicBezTo>
                  <a:pt x="92897" y="5214"/>
                  <a:pt x="88936" y="4629"/>
                  <a:pt x="84961" y="4629"/>
                </a:cubicBezTo>
                <a:cubicBezTo>
                  <a:pt x="81966" y="4629"/>
                  <a:pt x="78962" y="4961"/>
                  <a:pt x="76066" y="5483"/>
                </a:cubicBezTo>
                <a:cubicBezTo>
                  <a:pt x="69120" y="6717"/>
                  <a:pt x="62320" y="9144"/>
                  <a:pt x="55938" y="12115"/>
                </a:cubicBezTo>
                <a:cubicBezTo>
                  <a:pt x="43028" y="18142"/>
                  <a:pt x="31520" y="27076"/>
                  <a:pt x="22272" y="37893"/>
                </a:cubicBezTo>
                <a:cubicBezTo>
                  <a:pt x="13149" y="48627"/>
                  <a:pt x="6203" y="61202"/>
                  <a:pt x="2353" y="74761"/>
                </a:cubicBezTo>
                <a:cubicBezTo>
                  <a:pt x="1390" y="78150"/>
                  <a:pt x="616" y="81582"/>
                  <a:pt x="51" y="85055"/>
                </a:cubicBezTo>
                <a:cubicBezTo>
                  <a:pt x="1" y="85345"/>
                  <a:pt x="238" y="85528"/>
                  <a:pt x="454" y="85528"/>
                </a:cubicBezTo>
                <a:cubicBezTo>
                  <a:pt x="596" y="85528"/>
                  <a:pt x="729" y="85448"/>
                  <a:pt x="763" y="85264"/>
                </a:cubicBezTo>
                <a:cubicBezTo>
                  <a:pt x="2980" y="71748"/>
                  <a:pt x="8253" y="58880"/>
                  <a:pt x="15890" y="47539"/>
                </a:cubicBezTo>
                <a:cubicBezTo>
                  <a:pt x="23611" y="36073"/>
                  <a:pt x="33592" y="26302"/>
                  <a:pt x="45225" y="18853"/>
                </a:cubicBezTo>
                <a:cubicBezTo>
                  <a:pt x="51063" y="15108"/>
                  <a:pt x="57319" y="12011"/>
                  <a:pt x="63826" y="9647"/>
                </a:cubicBezTo>
                <a:cubicBezTo>
                  <a:pt x="70354" y="7303"/>
                  <a:pt x="77217" y="5504"/>
                  <a:pt x="84185" y="5399"/>
                </a:cubicBezTo>
                <a:cubicBezTo>
                  <a:pt x="84388" y="5396"/>
                  <a:pt x="84592" y="5394"/>
                  <a:pt x="84797" y="5394"/>
                </a:cubicBezTo>
                <a:cubicBezTo>
                  <a:pt x="89776" y="5394"/>
                  <a:pt x="94921" y="6330"/>
                  <a:pt x="99186" y="8868"/>
                </a:cubicBezTo>
                <a:lnTo>
                  <a:pt x="99186" y="8868"/>
                </a:lnTo>
                <a:cubicBezTo>
                  <a:pt x="96627" y="9982"/>
                  <a:pt x="94107" y="11198"/>
                  <a:pt x="91634" y="12513"/>
                </a:cubicBezTo>
                <a:cubicBezTo>
                  <a:pt x="77510" y="20046"/>
                  <a:pt x="65270" y="30717"/>
                  <a:pt x="55896" y="43689"/>
                </a:cubicBezTo>
                <a:cubicBezTo>
                  <a:pt x="46585" y="56557"/>
                  <a:pt x="40266" y="71329"/>
                  <a:pt x="37400" y="86938"/>
                </a:cubicBezTo>
                <a:cubicBezTo>
                  <a:pt x="35956" y="94952"/>
                  <a:pt x="35266" y="103761"/>
                  <a:pt x="39136" y="111231"/>
                </a:cubicBezTo>
                <a:cubicBezTo>
                  <a:pt x="42180" y="117105"/>
                  <a:pt x="47846" y="121398"/>
                  <a:pt x="54504" y="121398"/>
                </a:cubicBezTo>
                <a:cubicBezTo>
                  <a:pt x="55032" y="121398"/>
                  <a:pt x="55566" y="121371"/>
                  <a:pt x="56105" y="121316"/>
                </a:cubicBezTo>
                <a:cubicBezTo>
                  <a:pt x="63910" y="120542"/>
                  <a:pt x="70564" y="114913"/>
                  <a:pt x="75690" y="109368"/>
                </a:cubicBezTo>
                <a:cubicBezTo>
                  <a:pt x="81214" y="103322"/>
                  <a:pt x="86173" y="96793"/>
                  <a:pt x="90504" y="89826"/>
                </a:cubicBezTo>
                <a:cubicBezTo>
                  <a:pt x="99208" y="75849"/>
                  <a:pt x="105297" y="60407"/>
                  <a:pt x="108456" y="44254"/>
                </a:cubicBezTo>
                <a:cubicBezTo>
                  <a:pt x="109879" y="36889"/>
                  <a:pt x="110904" y="29126"/>
                  <a:pt x="109126" y="21740"/>
                </a:cubicBezTo>
                <a:cubicBezTo>
                  <a:pt x="107856" y="16516"/>
                  <a:pt x="104968" y="12021"/>
                  <a:pt x="100748" y="9013"/>
                </a:cubicBezTo>
                <a:lnTo>
                  <a:pt x="100748" y="9013"/>
                </a:lnTo>
                <a:cubicBezTo>
                  <a:pt x="109070" y="5508"/>
                  <a:pt x="117833" y="3062"/>
                  <a:pt x="126827" y="1758"/>
                </a:cubicBezTo>
                <a:cubicBezTo>
                  <a:pt x="130761" y="1193"/>
                  <a:pt x="134715" y="859"/>
                  <a:pt x="138691" y="733"/>
                </a:cubicBezTo>
                <a:cubicBezTo>
                  <a:pt x="139145" y="733"/>
                  <a:pt x="139171" y="0"/>
                  <a:pt x="13871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615" name="Google Shape;615;p23"/>
          <p:cNvGrpSpPr/>
          <p:nvPr/>
        </p:nvGrpSpPr>
        <p:grpSpPr>
          <a:xfrm>
            <a:off x="1492575" y="196575"/>
            <a:ext cx="797200" cy="784625"/>
            <a:chOff x="2875225" y="2279800"/>
            <a:chExt cx="797200" cy="784625"/>
          </a:xfrm>
        </p:grpSpPr>
        <p:sp>
          <p:nvSpPr>
            <p:cNvPr id="616" name="Google Shape;616;p23"/>
            <p:cNvSpPr/>
            <p:nvPr/>
          </p:nvSpPr>
          <p:spPr>
            <a:xfrm>
              <a:off x="2964675" y="2721525"/>
              <a:ext cx="118750" cy="100500"/>
            </a:xfrm>
            <a:custGeom>
              <a:rect b="b" l="l" r="r" t="t"/>
              <a:pathLst>
                <a:path extrusionOk="0" h="4020" w="4750">
                  <a:moveTo>
                    <a:pt x="1283" y="1"/>
                  </a:moveTo>
                  <a:cubicBezTo>
                    <a:pt x="979" y="1"/>
                    <a:pt x="720" y="91"/>
                    <a:pt x="544" y="281"/>
                  </a:cubicBezTo>
                  <a:cubicBezTo>
                    <a:pt x="0" y="846"/>
                    <a:pt x="398" y="2081"/>
                    <a:pt x="1423" y="3043"/>
                  </a:cubicBezTo>
                  <a:cubicBezTo>
                    <a:pt x="2084" y="3676"/>
                    <a:pt x="2853" y="4020"/>
                    <a:pt x="3451" y="4020"/>
                  </a:cubicBezTo>
                  <a:cubicBezTo>
                    <a:pt x="3762" y="4020"/>
                    <a:pt x="4027" y="3927"/>
                    <a:pt x="4206" y="3734"/>
                  </a:cubicBezTo>
                  <a:cubicBezTo>
                    <a:pt x="4750" y="3169"/>
                    <a:pt x="4352" y="1934"/>
                    <a:pt x="3327" y="993"/>
                  </a:cubicBezTo>
                  <a:cubicBezTo>
                    <a:pt x="2660" y="354"/>
                    <a:pt x="1883" y="1"/>
                    <a:pt x="128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7" name="Google Shape;617;p23"/>
            <p:cNvSpPr/>
            <p:nvPr/>
          </p:nvSpPr>
          <p:spPr>
            <a:xfrm>
              <a:off x="3053600" y="2616275"/>
              <a:ext cx="127650" cy="94200"/>
            </a:xfrm>
            <a:custGeom>
              <a:rect b="b" l="l" r="r" t="t"/>
              <a:pathLst>
                <a:path extrusionOk="0" h="3768" w="5106">
                  <a:moveTo>
                    <a:pt x="1079" y="0"/>
                  </a:moveTo>
                  <a:cubicBezTo>
                    <a:pt x="774" y="0"/>
                    <a:pt x="533" y="86"/>
                    <a:pt x="398" y="265"/>
                  </a:cubicBezTo>
                  <a:cubicBezTo>
                    <a:pt x="0" y="809"/>
                    <a:pt x="649" y="1960"/>
                    <a:pt x="1841" y="2859"/>
                  </a:cubicBezTo>
                  <a:cubicBezTo>
                    <a:pt x="2633" y="3442"/>
                    <a:pt x="3461" y="3768"/>
                    <a:pt x="4045" y="3768"/>
                  </a:cubicBezTo>
                  <a:cubicBezTo>
                    <a:pt x="4341" y="3768"/>
                    <a:pt x="4574" y="3684"/>
                    <a:pt x="4708" y="3508"/>
                  </a:cubicBezTo>
                  <a:cubicBezTo>
                    <a:pt x="5105" y="2964"/>
                    <a:pt x="4478" y="1813"/>
                    <a:pt x="3285" y="913"/>
                  </a:cubicBezTo>
                  <a:cubicBezTo>
                    <a:pt x="2499" y="321"/>
                    <a:pt x="1668" y="0"/>
                    <a:pt x="10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8" name="Google Shape;618;p23"/>
            <p:cNvSpPr/>
            <p:nvPr/>
          </p:nvSpPr>
          <p:spPr>
            <a:xfrm>
              <a:off x="3127875" y="2528650"/>
              <a:ext cx="108825" cy="79450"/>
            </a:xfrm>
            <a:custGeom>
              <a:rect b="b" l="l" r="r" t="t"/>
              <a:pathLst>
                <a:path extrusionOk="0" h="3178" w="4353">
                  <a:moveTo>
                    <a:pt x="783" y="1"/>
                  </a:moveTo>
                  <a:cubicBezTo>
                    <a:pt x="562" y="1"/>
                    <a:pt x="390" y="62"/>
                    <a:pt x="293" y="192"/>
                  </a:cubicBezTo>
                  <a:cubicBezTo>
                    <a:pt x="0" y="589"/>
                    <a:pt x="586" y="1573"/>
                    <a:pt x="1611" y="2347"/>
                  </a:cubicBezTo>
                  <a:cubicBezTo>
                    <a:pt x="2320" y="2882"/>
                    <a:pt x="3059" y="3177"/>
                    <a:pt x="3551" y="3177"/>
                  </a:cubicBezTo>
                  <a:cubicBezTo>
                    <a:pt x="3771" y="3177"/>
                    <a:pt x="3942" y="3118"/>
                    <a:pt x="4038" y="2996"/>
                  </a:cubicBezTo>
                  <a:cubicBezTo>
                    <a:pt x="4352" y="2577"/>
                    <a:pt x="3787" y="1615"/>
                    <a:pt x="2741" y="840"/>
                  </a:cubicBezTo>
                  <a:cubicBezTo>
                    <a:pt x="2019" y="306"/>
                    <a:pt x="1277" y="1"/>
                    <a:pt x="78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9" name="Google Shape;619;p23"/>
            <p:cNvSpPr/>
            <p:nvPr/>
          </p:nvSpPr>
          <p:spPr>
            <a:xfrm>
              <a:off x="3161350" y="2412375"/>
              <a:ext cx="142300" cy="107575"/>
            </a:xfrm>
            <a:custGeom>
              <a:rect b="b" l="l" r="r" t="t"/>
              <a:pathLst>
                <a:path extrusionOk="0" h="4303" w="5692">
                  <a:moveTo>
                    <a:pt x="1519" y="1"/>
                  </a:moveTo>
                  <a:cubicBezTo>
                    <a:pt x="1086" y="1"/>
                    <a:pt x="731" y="133"/>
                    <a:pt x="523" y="407"/>
                  </a:cubicBezTo>
                  <a:cubicBezTo>
                    <a:pt x="0" y="1118"/>
                    <a:pt x="607" y="2478"/>
                    <a:pt x="1883" y="3420"/>
                  </a:cubicBezTo>
                  <a:cubicBezTo>
                    <a:pt x="2648" y="3997"/>
                    <a:pt x="3480" y="4303"/>
                    <a:pt x="4141" y="4303"/>
                  </a:cubicBezTo>
                  <a:cubicBezTo>
                    <a:pt x="4584" y="4303"/>
                    <a:pt x="4950" y="4166"/>
                    <a:pt x="5168" y="3880"/>
                  </a:cubicBezTo>
                  <a:cubicBezTo>
                    <a:pt x="5691" y="3190"/>
                    <a:pt x="5064" y="1830"/>
                    <a:pt x="3787" y="888"/>
                  </a:cubicBezTo>
                  <a:cubicBezTo>
                    <a:pt x="3017" y="307"/>
                    <a:pt x="2178" y="1"/>
                    <a:pt x="15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0" name="Google Shape;620;p23"/>
            <p:cNvSpPr/>
            <p:nvPr/>
          </p:nvSpPr>
          <p:spPr>
            <a:xfrm>
              <a:off x="3212600" y="2295175"/>
              <a:ext cx="138125" cy="106975"/>
            </a:xfrm>
            <a:custGeom>
              <a:rect b="b" l="l" r="r" t="t"/>
              <a:pathLst>
                <a:path extrusionOk="0" h="4279" w="5525">
                  <a:moveTo>
                    <a:pt x="1720" y="1"/>
                  </a:moveTo>
                  <a:cubicBezTo>
                    <a:pt x="1229" y="1"/>
                    <a:pt x="813" y="162"/>
                    <a:pt x="566" y="492"/>
                  </a:cubicBezTo>
                  <a:cubicBezTo>
                    <a:pt x="1" y="1245"/>
                    <a:pt x="524" y="2605"/>
                    <a:pt x="1758" y="3505"/>
                  </a:cubicBezTo>
                  <a:cubicBezTo>
                    <a:pt x="2441" y="4011"/>
                    <a:pt x="3189" y="4278"/>
                    <a:pt x="3814" y="4278"/>
                  </a:cubicBezTo>
                  <a:cubicBezTo>
                    <a:pt x="4300" y="4278"/>
                    <a:pt x="4712" y="4116"/>
                    <a:pt x="4960" y="3777"/>
                  </a:cubicBezTo>
                  <a:cubicBezTo>
                    <a:pt x="5525" y="3024"/>
                    <a:pt x="5002" y="1684"/>
                    <a:pt x="3788" y="785"/>
                  </a:cubicBezTo>
                  <a:cubicBezTo>
                    <a:pt x="3106" y="267"/>
                    <a:pt x="2350" y="1"/>
                    <a:pt x="17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1" name="Google Shape;621;p23"/>
            <p:cNvSpPr/>
            <p:nvPr/>
          </p:nvSpPr>
          <p:spPr>
            <a:xfrm>
              <a:off x="3354900" y="2508825"/>
              <a:ext cx="99925" cy="72950"/>
            </a:xfrm>
            <a:custGeom>
              <a:rect b="b" l="l" r="r" t="t"/>
              <a:pathLst>
                <a:path extrusionOk="0" h="2918" w="3997">
                  <a:moveTo>
                    <a:pt x="795" y="0"/>
                  </a:moveTo>
                  <a:cubicBezTo>
                    <a:pt x="578" y="0"/>
                    <a:pt x="409" y="61"/>
                    <a:pt x="314" y="190"/>
                  </a:cubicBezTo>
                  <a:cubicBezTo>
                    <a:pt x="0" y="587"/>
                    <a:pt x="523" y="1466"/>
                    <a:pt x="1465" y="2177"/>
                  </a:cubicBezTo>
                  <a:cubicBezTo>
                    <a:pt x="2110" y="2651"/>
                    <a:pt x="2784" y="2917"/>
                    <a:pt x="3239" y="2917"/>
                  </a:cubicBezTo>
                  <a:cubicBezTo>
                    <a:pt x="3448" y="2917"/>
                    <a:pt x="3611" y="2861"/>
                    <a:pt x="3703" y="2742"/>
                  </a:cubicBezTo>
                  <a:cubicBezTo>
                    <a:pt x="3996" y="2345"/>
                    <a:pt x="3473" y="1445"/>
                    <a:pt x="2553" y="734"/>
                  </a:cubicBezTo>
                  <a:cubicBezTo>
                    <a:pt x="1916" y="267"/>
                    <a:pt x="1250" y="0"/>
                    <a:pt x="7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2" name="Google Shape;622;p23"/>
            <p:cNvSpPr/>
            <p:nvPr/>
          </p:nvSpPr>
          <p:spPr>
            <a:xfrm>
              <a:off x="3271200" y="2600375"/>
              <a:ext cx="93125" cy="70950"/>
            </a:xfrm>
            <a:custGeom>
              <a:rect b="b" l="l" r="r" t="t"/>
              <a:pathLst>
                <a:path extrusionOk="0" h="2838" w="3725">
                  <a:moveTo>
                    <a:pt x="1071" y="1"/>
                  </a:moveTo>
                  <a:cubicBezTo>
                    <a:pt x="772" y="1"/>
                    <a:pt x="523" y="96"/>
                    <a:pt x="377" y="294"/>
                  </a:cubicBezTo>
                  <a:cubicBezTo>
                    <a:pt x="0" y="775"/>
                    <a:pt x="398" y="1675"/>
                    <a:pt x="1214" y="2282"/>
                  </a:cubicBezTo>
                  <a:cubicBezTo>
                    <a:pt x="1704" y="2650"/>
                    <a:pt x="2238" y="2838"/>
                    <a:pt x="2668" y="2838"/>
                  </a:cubicBezTo>
                  <a:cubicBezTo>
                    <a:pt x="2971" y="2838"/>
                    <a:pt x="3222" y="2744"/>
                    <a:pt x="3369" y="2554"/>
                  </a:cubicBezTo>
                  <a:cubicBezTo>
                    <a:pt x="3725" y="2072"/>
                    <a:pt x="3348" y="1173"/>
                    <a:pt x="2511" y="566"/>
                  </a:cubicBezTo>
                  <a:cubicBezTo>
                    <a:pt x="2031" y="196"/>
                    <a:pt x="1499" y="1"/>
                    <a:pt x="107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3" name="Google Shape;623;p23"/>
            <p:cNvSpPr/>
            <p:nvPr/>
          </p:nvSpPr>
          <p:spPr>
            <a:xfrm>
              <a:off x="3202150" y="2713175"/>
              <a:ext cx="103075" cy="79975"/>
            </a:xfrm>
            <a:custGeom>
              <a:rect b="b" l="l" r="r" t="t"/>
              <a:pathLst>
                <a:path extrusionOk="0" h="3199" w="4123">
                  <a:moveTo>
                    <a:pt x="1264" y="0"/>
                  </a:moveTo>
                  <a:cubicBezTo>
                    <a:pt x="904" y="0"/>
                    <a:pt x="600" y="119"/>
                    <a:pt x="419" y="364"/>
                  </a:cubicBezTo>
                  <a:cubicBezTo>
                    <a:pt x="0" y="950"/>
                    <a:pt x="398" y="1934"/>
                    <a:pt x="1298" y="2624"/>
                  </a:cubicBezTo>
                  <a:cubicBezTo>
                    <a:pt x="1804" y="3001"/>
                    <a:pt x="2371" y="3199"/>
                    <a:pt x="2844" y="3199"/>
                  </a:cubicBezTo>
                  <a:cubicBezTo>
                    <a:pt x="3210" y="3199"/>
                    <a:pt x="3521" y="3080"/>
                    <a:pt x="3704" y="2833"/>
                  </a:cubicBezTo>
                  <a:cubicBezTo>
                    <a:pt x="4122" y="2268"/>
                    <a:pt x="3746" y="1264"/>
                    <a:pt x="2825" y="594"/>
                  </a:cubicBezTo>
                  <a:cubicBezTo>
                    <a:pt x="2304" y="203"/>
                    <a:pt x="1735" y="0"/>
                    <a:pt x="126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4" name="Google Shape;624;p23"/>
            <p:cNvSpPr/>
            <p:nvPr/>
          </p:nvSpPr>
          <p:spPr>
            <a:xfrm>
              <a:off x="3136750" y="2841525"/>
              <a:ext cx="89475" cy="70875"/>
            </a:xfrm>
            <a:custGeom>
              <a:rect b="b" l="l" r="r" t="t"/>
              <a:pathLst>
                <a:path extrusionOk="0" h="2835" w="3579">
                  <a:moveTo>
                    <a:pt x="1278" y="0"/>
                  </a:moveTo>
                  <a:cubicBezTo>
                    <a:pt x="911" y="0"/>
                    <a:pt x="590" y="126"/>
                    <a:pt x="398" y="377"/>
                  </a:cubicBezTo>
                  <a:cubicBezTo>
                    <a:pt x="1" y="921"/>
                    <a:pt x="294" y="1821"/>
                    <a:pt x="1047" y="2386"/>
                  </a:cubicBezTo>
                  <a:cubicBezTo>
                    <a:pt x="1452" y="2682"/>
                    <a:pt x="1904" y="2834"/>
                    <a:pt x="2299" y="2834"/>
                  </a:cubicBezTo>
                  <a:cubicBezTo>
                    <a:pt x="2658" y="2834"/>
                    <a:pt x="2971" y="2708"/>
                    <a:pt x="3160" y="2449"/>
                  </a:cubicBezTo>
                  <a:cubicBezTo>
                    <a:pt x="3579" y="1905"/>
                    <a:pt x="3286" y="1005"/>
                    <a:pt x="2512" y="440"/>
                  </a:cubicBezTo>
                  <a:cubicBezTo>
                    <a:pt x="2121" y="147"/>
                    <a:pt x="1673" y="0"/>
                    <a:pt x="12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5" name="Google Shape;625;p23"/>
            <p:cNvSpPr/>
            <p:nvPr/>
          </p:nvSpPr>
          <p:spPr>
            <a:xfrm>
              <a:off x="3395700" y="2416775"/>
              <a:ext cx="102025" cy="77500"/>
            </a:xfrm>
            <a:custGeom>
              <a:rect b="b" l="l" r="r" t="t"/>
              <a:pathLst>
                <a:path extrusionOk="0" h="3100" w="4081">
                  <a:moveTo>
                    <a:pt x="1130" y="0"/>
                  </a:moveTo>
                  <a:cubicBezTo>
                    <a:pt x="807" y="0"/>
                    <a:pt x="538" y="102"/>
                    <a:pt x="377" y="315"/>
                  </a:cubicBezTo>
                  <a:cubicBezTo>
                    <a:pt x="0" y="817"/>
                    <a:pt x="439" y="1800"/>
                    <a:pt x="1339" y="2491"/>
                  </a:cubicBezTo>
                  <a:cubicBezTo>
                    <a:pt x="1883" y="2887"/>
                    <a:pt x="2471" y="3100"/>
                    <a:pt x="2943" y="3100"/>
                  </a:cubicBezTo>
                  <a:cubicBezTo>
                    <a:pt x="3270" y="3100"/>
                    <a:pt x="3541" y="2998"/>
                    <a:pt x="3704" y="2784"/>
                  </a:cubicBezTo>
                  <a:cubicBezTo>
                    <a:pt x="4080" y="2282"/>
                    <a:pt x="3662" y="1298"/>
                    <a:pt x="2741" y="629"/>
                  </a:cubicBezTo>
                  <a:cubicBezTo>
                    <a:pt x="2194" y="218"/>
                    <a:pt x="1603" y="0"/>
                    <a:pt x="11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6" name="Google Shape;626;p23"/>
            <p:cNvSpPr/>
            <p:nvPr/>
          </p:nvSpPr>
          <p:spPr>
            <a:xfrm>
              <a:off x="3518625" y="2586600"/>
              <a:ext cx="107250" cy="83625"/>
            </a:xfrm>
            <a:custGeom>
              <a:rect b="b" l="l" r="r" t="t"/>
              <a:pathLst>
                <a:path extrusionOk="0" h="3345" w="4290">
                  <a:moveTo>
                    <a:pt x="1386" y="0"/>
                  </a:moveTo>
                  <a:cubicBezTo>
                    <a:pt x="987" y="0"/>
                    <a:pt x="646" y="133"/>
                    <a:pt x="439" y="406"/>
                  </a:cubicBezTo>
                  <a:cubicBezTo>
                    <a:pt x="0" y="1012"/>
                    <a:pt x="398" y="2059"/>
                    <a:pt x="1339" y="2770"/>
                  </a:cubicBezTo>
                  <a:cubicBezTo>
                    <a:pt x="1844" y="3148"/>
                    <a:pt x="2412" y="3345"/>
                    <a:pt x="2897" y="3345"/>
                  </a:cubicBezTo>
                  <a:cubicBezTo>
                    <a:pt x="3297" y="3345"/>
                    <a:pt x="3642" y="3211"/>
                    <a:pt x="3850" y="2937"/>
                  </a:cubicBezTo>
                  <a:cubicBezTo>
                    <a:pt x="4289" y="2351"/>
                    <a:pt x="3892" y="1284"/>
                    <a:pt x="2971" y="594"/>
                  </a:cubicBezTo>
                  <a:cubicBezTo>
                    <a:pt x="2452" y="202"/>
                    <a:pt x="1875" y="0"/>
                    <a:pt x="13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7" name="Google Shape;627;p23"/>
            <p:cNvSpPr/>
            <p:nvPr/>
          </p:nvSpPr>
          <p:spPr>
            <a:xfrm>
              <a:off x="3409300" y="2691150"/>
              <a:ext cx="109850" cy="86800"/>
            </a:xfrm>
            <a:custGeom>
              <a:rect b="b" l="l" r="r" t="t"/>
              <a:pathLst>
                <a:path extrusionOk="0" h="3472" w="4394">
                  <a:moveTo>
                    <a:pt x="1491" y="0"/>
                  </a:moveTo>
                  <a:cubicBezTo>
                    <a:pt x="1064" y="0"/>
                    <a:pt x="696" y="148"/>
                    <a:pt x="481" y="450"/>
                  </a:cubicBezTo>
                  <a:cubicBezTo>
                    <a:pt x="0" y="1078"/>
                    <a:pt x="377" y="2166"/>
                    <a:pt x="1339" y="2877"/>
                  </a:cubicBezTo>
                  <a:cubicBezTo>
                    <a:pt x="1857" y="3271"/>
                    <a:pt x="2429" y="3471"/>
                    <a:pt x="2922" y="3471"/>
                  </a:cubicBezTo>
                  <a:cubicBezTo>
                    <a:pt x="3346" y="3471"/>
                    <a:pt x="3711" y="3324"/>
                    <a:pt x="3934" y="3024"/>
                  </a:cubicBezTo>
                  <a:cubicBezTo>
                    <a:pt x="4394" y="2375"/>
                    <a:pt x="4017" y="1308"/>
                    <a:pt x="3055" y="576"/>
                  </a:cubicBezTo>
                  <a:cubicBezTo>
                    <a:pt x="2552" y="195"/>
                    <a:pt x="1982" y="0"/>
                    <a:pt x="14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8" name="Google Shape;628;p23"/>
            <p:cNvSpPr/>
            <p:nvPr/>
          </p:nvSpPr>
          <p:spPr>
            <a:xfrm>
              <a:off x="3298400" y="2827725"/>
              <a:ext cx="101500" cy="81325"/>
            </a:xfrm>
            <a:custGeom>
              <a:rect b="b" l="l" r="r" t="t"/>
              <a:pathLst>
                <a:path extrusionOk="0" h="3253" w="4060">
                  <a:moveTo>
                    <a:pt x="1461" y="0"/>
                  </a:moveTo>
                  <a:cubicBezTo>
                    <a:pt x="1046" y="0"/>
                    <a:pt x="681" y="147"/>
                    <a:pt x="461" y="448"/>
                  </a:cubicBezTo>
                  <a:cubicBezTo>
                    <a:pt x="0" y="1055"/>
                    <a:pt x="314" y="2101"/>
                    <a:pt x="1193" y="2750"/>
                  </a:cubicBezTo>
                  <a:cubicBezTo>
                    <a:pt x="1647" y="3085"/>
                    <a:pt x="2151" y="3253"/>
                    <a:pt x="2596" y="3253"/>
                  </a:cubicBezTo>
                  <a:cubicBezTo>
                    <a:pt x="3012" y="3253"/>
                    <a:pt x="3377" y="3106"/>
                    <a:pt x="3599" y="2813"/>
                  </a:cubicBezTo>
                  <a:cubicBezTo>
                    <a:pt x="4059" y="2185"/>
                    <a:pt x="3746" y="1160"/>
                    <a:pt x="2867" y="511"/>
                  </a:cubicBezTo>
                  <a:cubicBezTo>
                    <a:pt x="2420" y="173"/>
                    <a:pt x="1911" y="0"/>
                    <a:pt x="146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9" name="Google Shape;629;p23"/>
            <p:cNvSpPr/>
            <p:nvPr/>
          </p:nvSpPr>
          <p:spPr>
            <a:xfrm>
              <a:off x="3221500" y="2977725"/>
              <a:ext cx="111450" cy="86700"/>
            </a:xfrm>
            <a:custGeom>
              <a:rect b="b" l="l" r="r" t="t"/>
              <a:pathLst>
                <a:path extrusionOk="0" h="3468" w="4458">
                  <a:moveTo>
                    <a:pt x="1497" y="0"/>
                  </a:moveTo>
                  <a:cubicBezTo>
                    <a:pt x="1072" y="0"/>
                    <a:pt x="704" y="143"/>
                    <a:pt x="482" y="432"/>
                  </a:cubicBezTo>
                  <a:cubicBezTo>
                    <a:pt x="0" y="1060"/>
                    <a:pt x="398" y="2148"/>
                    <a:pt x="1361" y="2880"/>
                  </a:cubicBezTo>
                  <a:cubicBezTo>
                    <a:pt x="1882" y="3266"/>
                    <a:pt x="2460" y="3467"/>
                    <a:pt x="2959" y="3467"/>
                  </a:cubicBezTo>
                  <a:cubicBezTo>
                    <a:pt x="3380" y="3467"/>
                    <a:pt x="3746" y="3324"/>
                    <a:pt x="3976" y="3027"/>
                  </a:cubicBezTo>
                  <a:cubicBezTo>
                    <a:pt x="4457" y="2399"/>
                    <a:pt x="4039" y="1311"/>
                    <a:pt x="3076" y="579"/>
                  </a:cubicBezTo>
                  <a:cubicBezTo>
                    <a:pt x="2569" y="195"/>
                    <a:pt x="1994" y="0"/>
                    <a:pt x="14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0" name="Google Shape;630;p23"/>
            <p:cNvSpPr/>
            <p:nvPr/>
          </p:nvSpPr>
          <p:spPr>
            <a:xfrm>
              <a:off x="3564350" y="2454600"/>
              <a:ext cx="108075" cy="82450"/>
            </a:xfrm>
            <a:custGeom>
              <a:rect b="b" l="l" r="r" t="t"/>
              <a:pathLst>
                <a:path extrusionOk="0" h="3298" w="4323">
                  <a:moveTo>
                    <a:pt x="2157" y="1"/>
                  </a:moveTo>
                  <a:cubicBezTo>
                    <a:pt x="1651" y="1"/>
                    <a:pt x="1151" y="229"/>
                    <a:pt x="828" y="664"/>
                  </a:cubicBezTo>
                  <a:cubicBezTo>
                    <a:pt x="1" y="1767"/>
                    <a:pt x="825" y="3297"/>
                    <a:pt x="2129" y="3297"/>
                  </a:cubicBezTo>
                  <a:cubicBezTo>
                    <a:pt x="2210" y="3297"/>
                    <a:pt x="2293" y="3292"/>
                    <a:pt x="2377" y="3279"/>
                  </a:cubicBezTo>
                  <a:cubicBezTo>
                    <a:pt x="3841" y="3070"/>
                    <a:pt x="4323" y="1208"/>
                    <a:pt x="3151" y="329"/>
                  </a:cubicBezTo>
                  <a:cubicBezTo>
                    <a:pt x="2853" y="108"/>
                    <a:pt x="2504" y="1"/>
                    <a:pt x="215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1" name="Google Shape;631;p23"/>
            <p:cNvSpPr/>
            <p:nvPr/>
          </p:nvSpPr>
          <p:spPr>
            <a:xfrm>
              <a:off x="3077650" y="2279800"/>
              <a:ext cx="116675" cy="91300"/>
            </a:xfrm>
            <a:custGeom>
              <a:rect b="b" l="l" r="r" t="t"/>
              <a:pathLst>
                <a:path extrusionOk="0" h="3652" w="4667">
                  <a:moveTo>
                    <a:pt x="1535" y="1"/>
                  </a:moveTo>
                  <a:cubicBezTo>
                    <a:pt x="1101" y="1"/>
                    <a:pt x="729" y="144"/>
                    <a:pt x="503" y="437"/>
                  </a:cubicBezTo>
                  <a:cubicBezTo>
                    <a:pt x="1" y="1107"/>
                    <a:pt x="440" y="2258"/>
                    <a:pt x="1444" y="3011"/>
                  </a:cubicBezTo>
                  <a:cubicBezTo>
                    <a:pt x="2005" y="3434"/>
                    <a:pt x="2622" y="3651"/>
                    <a:pt x="3148" y="3651"/>
                  </a:cubicBezTo>
                  <a:cubicBezTo>
                    <a:pt x="3584" y="3651"/>
                    <a:pt x="3958" y="3502"/>
                    <a:pt x="4185" y="3199"/>
                  </a:cubicBezTo>
                  <a:cubicBezTo>
                    <a:pt x="4666" y="2530"/>
                    <a:pt x="4248" y="1400"/>
                    <a:pt x="3244" y="626"/>
                  </a:cubicBezTo>
                  <a:cubicBezTo>
                    <a:pt x="2681" y="212"/>
                    <a:pt x="2063" y="1"/>
                    <a:pt x="15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2" name="Google Shape;632;p23"/>
            <p:cNvSpPr/>
            <p:nvPr/>
          </p:nvSpPr>
          <p:spPr>
            <a:xfrm>
              <a:off x="3019075" y="2415850"/>
              <a:ext cx="109875" cy="84050"/>
            </a:xfrm>
            <a:custGeom>
              <a:rect b="b" l="l" r="r" t="t"/>
              <a:pathLst>
                <a:path extrusionOk="0" h="3362" w="4395">
                  <a:moveTo>
                    <a:pt x="1251" y="1"/>
                  </a:moveTo>
                  <a:cubicBezTo>
                    <a:pt x="891" y="1"/>
                    <a:pt x="593" y="116"/>
                    <a:pt x="419" y="352"/>
                  </a:cubicBezTo>
                  <a:cubicBezTo>
                    <a:pt x="0" y="917"/>
                    <a:pt x="439" y="1984"/>
                    <a:pt x="1423" y="2716"/>
                  </a:cubicBezTo>
                  <a:cubicBezTo>
                    <a:pt x="1993" y="3141"/>
                    <a:pt x="2613" y="3362"/>
                    <a:pt x="3115" y="3362"/>
                  </a:cubicBezTo>
                  <a:cubicBezTo>
                    <a:pt x="3478" y="3362"/>
                    <a:pt x="3779" y="3246"/>
                    <a:pt x="3955" y="3009"/>
                  </a:cubicBezTo>
                  <a:cubicBezTo>
                    <a:pt x="4394" y="2444"/>
                    <a:pt x="3934" y="1398"/>
                    <a:pt x="2950" y="666"/>
                  </a:cubicBezTo>
                  <a:cubicBezTo>
                    <a:pt x="2377" y="226"/>
                    <a:pt x="1754" y="1"/>
                    <a:pt x="125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3" name="Google Shape;633;p23"/>
            <p:cNvSpPr/>
            <p:nvPr/>
          </p:nvSpPr>
          <p:spPr>
            <a:xfrm>
              <a:off x="2954200" y="2522225"/>
              <a:ext cx="98900" cy="74225"/>
            </a:xfrm>
            <a:custGeom>
              <a:rect b="b" l="l" r="r" t="t"/>
              <a:pathLst>
                <a:path extrusionOk="0" h="2969" w="3956">
                  <a:moveTo>
                    <a:pt x="995" y="1"/>
                  </a:moveTo>
                  <a:cubicBezTo>
                    <a:pt x="712" y="1"/>
                    <a:pt x="484" y="85"/>
                    <a:pt x="356" y="261"/>
                  </a:cubicBezTo>
                  <a:cubicBezTo>
                    <a:pt x="1" y="742"/>
                    <a:pt x="440" y="1662"/>
                    <a:pt x="1340" y="2332"/>
                  </a:cubicBezTo>
                  <a:cubicBezTo>
                    <a:pt x="1896" y="2746"/>
                    <a:pt x="2493" y="2968"/>
                    <a:pt x="2952" y="2968"/>
                  </a:cubicBezTo>
                  <a:cubicBezTo>
                    <a:pt x="3234" y="2968"/>
                    <a:pt x="3464" y="2884"/>
                    <a:pt x="3599" y="2709"/>
                  </a:cubicBezTo>
                  <a:cubicBezTo>
                    <a:pt x="3955" y="2227"/>
                    <a:pt x="3495" y="1307"/>
                    <a:pt x="2616" y="637"/>
                  </a:cubicBezTo>
                  <a:cubicBezTo>
                    <a:pt x="2059" y="223"/>
                    <a:pt x="1454" y="1"/>
                    <a:pt x="9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4" name="Google Shape;634;p23"/>
            <p:cNvSpPr/>
            <p:nvPr/>
          </p:nvSpPr>
          <p:spPr>
            <a:xfrm>
              <a:off x="2875225" y="2646550"/>
              <a:ext cx="97300" cy="75350"/>
            </a:xfrm>
            <a:custGeom>
              <a:rect b="b" l="l" r="r" t="t"/>
              <a:pathLst>
                <a:path extrusionOk="0" h="3014" w="3892">
                  <a:moveTo>
                    <a:pt x="1247" y="1"/>
                  </a:moveTo>
                  <a:cubicBezTo>
                    <a:pt x="894" y="1"/>
                    <a:pt x="596" y="118"/>
                    <a:pt x="419" y="351"/>
                  </a:cubicBezTo>
                  <a:cubicBezTo>
                    <a:pt x="0" y="895"/>
                    <a:pt x="377" y="1858"/>
                    <a:pt x="1214" y="2485"/>
                  </a:cubicBezTo>
                  <a:cubicBezTo>
                    <a:pt x="1688" y="2833"/>
                    <a:pt x="2208" y="3013"/>
                    <a:pt x="2648" y="3013"/>
                  </a:cubicBezTo>
                  <a:cubicBezTo>
                    <a:pt x="3004" y="3013"/>
                    <a:pt x="3307" y="2896"/>
                    <a:pt x="3494" y="2653"/>
                  </a:cubicBezTo>
                  <a:cubicBezTo>
                    <a:pt x="3892" y="2130"/>
                    <a:pt x="3536" y="1167"/>
                    <a:pt x="2678" y="539"/>
                  </a:cubicBezTo>
                  <a:cubicBezTo>
                    <a:pt x="2203" y="180"/>
                    <a:pt x="1684" y="1"/>
                    <a:pt x="124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35" name="Google Shape;635;p23"/>
          <p:cNvSpPr txBox="1"/>
          <p:nvPr>
            <p:ph hasCustomPrompt="1" type="title"/>
          </p:nvPr>
        </p:nvSpPr>
        <p:spPr>
          <a:xfrm>
            <a:off x="820841" y="3256296"/>
            <a:ext cx="2574000" cy="74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000"/>
              <a:buNone/>
              <a:defRPr sz="4500"/>
            </a:lvl1pPr>
            <a:lvl2pPr lvl="1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r>
              <a:t>xx%</a:t>
            </a:r>
          </a:p>
        </p:txBody>
      </p:sp>
      <p:sp>
        <p:nvSpPr>
          <p:cNvPr id="636" name="Google Shape;636;p23"/>
          <p:cNvSpPr txBox="1"/>
          <p:nvPr>
            <p:ph idx="1" type="subTitle"/>
          </p:nvPr>
        </p:nvSpPr>
        <p:spPr>
          <a:xfrm>
            <a:off x="820841" y="4052002"/>
            <a:ext cx="2574000" cy="43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637" name="Google Shape;637;p23"/>
          <p:cNvSpPr txBox="1"/>
          <p:nvPr>
            <p:ph hasCustomPrompt="1" idx="2" type="title"/>
          </p:nvPr>
        </p:nvSpPr>
        <p:spPr>
          <a:xfrm>
            <a:off x="3285000" y="1757077"/>
            <a:ext cx="2574000" cy="74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5000"/>
              <a:buNone/>
              <a:defRPr sz="4500"/>
            </a:lvl1pPr>
            <a:lvl2pPr lvl="1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r>
              <a:t>xx%</a:t>
            </a:r>
          </a:p>
        </p:txBody>
      </p:sp>
      <p:sp>
        <p:nvSpPr>
          <p:cNvPr id="638" name="Google Shape;638;p23"/>
          <p:cNvSpPr txBox="1"/>
          <p:nvPr>
            <p:ph idx="3" type="subTitle"/>
          </p:nvPr>
        </p:nvSpPr>
        <p:spPr>
          <a:xfrm>
            <a:off x="3285000" y="2552783"/>
            <a:ext cx="2574000" cy="43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639" name="Google Shape;639;p23"/>
          <p:cNvSpPr txBox="1"/>
          <p:nvPr>
            <p:ph hasCustomPrompt="1" idx="4" type="title"/>
          </p:nvPr>
        </p:nvSpPr>
        <p:spPr>
          <a:xfrm>
            <a:off x="5749163" y="3256296"/>
            <a:ext cx="2574000" cy="745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45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640" name="Google Shape;640;p23"/>
          <p:cNvSpPr txBox="1"/>
          <p:nvPr>
            <p:ph idx="5" type="subTitle"/>
          </p:nvPr>
        </p:nvSpPr>
        <p:spPr>
          <a:xfrm>
            <a:off x="5749163" y="4052002"/>
            <a:ext cx="2574000" cy="43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mbers and text 1">
  <p:cSld name="CUSTOM_5_1_1_1_1">
    <p:spTree>
      <p:nvGrpSpPr>
        <p:cNvPr id="641" name="Shape 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" name="Google Shape;642;p24"/>
          <p:cNvSpPr txBox="1"/>
          <p:nvPr>
            <p:ph hasCustomPrompt="1" type="title"/>
          </p:nvPr>
        </p:nvSpPr>
        <p:spPr>
          <a:xfrm>
            <a:off x="812721" y="1304681"/>
            <a:ext cx="2294100" cy="52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r>
              <a:t>xx%</a:t>
            </a:r>
          </a:p>
        </p:txBody>
      </p:sp>
      <p:sp>
        <p:nvSpPr>
          <p:cNvPr id="643" name="Google Shape;643;p24"/>
          <p:cNvSpPr txBox="1"/>
          <p:nvPr>
            <p:ph hasCustomPrompt="1" idx="2" type="title"/>
          </p:nvPr>
        </p:nvSpPr>
        <p:spPr>
          <a:xfrm>
            <a:off x="6037179" y="1304681"/>
            <a:ext cx="2294100" cy="52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None/>
              <a:defRPr sz="3200">
                <a:solidFill>
                  <a:schemeClr val="accent4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None/>
              <a:defRPr sz="3200">
                <a:solidFill>
                  <a:schemeClr val="accent4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None/>
              <a:defRPr sz="3200">
                <a:solidFill>
                  <a:schemeClr val="accent4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None/>
              <a:defRPr sz="3200">
                <a:solidFill>
                  <a:schemeClr val="accent4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None/>
              <a:defRPr sz="3200">
                <a:solidFill>
                  <a:schemeClr val="accent4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None/>
              <a:defRPr sz="3200">
                <a:solidFill>
                  <a:schemeClr val="accent4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None/>
              <a:defRPr sz="3200">
                <a:solidFill>
                  <a:schemeClr val="accent4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None/>
              <a:defRPr sz="3200">
                <a:solidFill>
                  <a:schemeClr val="accent4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644" name="Google Shape;644;p24"/>
          <p:cNvSpPr txBox="1"/>
          <p:nvPr>
            <p:ph idx="3" type="title"/>
          </p:nvPr>
        </p:nvSpPr>
        <p:spPr>
          <a:xfrm>
            <a:off x="720000" y="387600"/>
            <a:ext cx="7704000" cy="5922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Fredoka One"/>
              <a:buNone/>
              <a:defRPr sz="32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/>
        </p:txBody>
      </p:sp>
      <p:sp>
        <p:nvSpPr>
          <p:cNvPr id="645" name="Google Shape;645;p24"/>
          <p:cNvSpPr txBox="1"/>
          <p:nvPr>
            <p:ph idx="1" type="subTitle"/>
          </p:nvPr>
        </p:nvSpPr>
        <p:spPr>
          <a:xfrm flipH="1">
            <a:off x="812721" y="3361275"/>
            <a:ext cx="2294100" cy="371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9pPr>
          </a:lstStyle>
          <a:p/>
        </p:txBody>
      </p:sp>
      <p:sp>
        <p:nvSpPr>
          <p:cNvPr id="646" name="Google Shape;646;p24"/>
          <p:cNvSpPr txBox="1"/>
          <p:nvPr>
            <p:ph idx="4" type="subTitle"/>
          </p:nvPr>
        </p:nvSpPr>
        <p:spPr>
          <a:xfrm flipH="1">
            <a:off x="812724" y="3820774"/>
            <a:ext cx="2294100" cy="59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647" name="Google Shape;647;p24"/>
          <p:cNvSpPr txBox="1"/>
          <p:nvPr>
            <p:ph idx="5" type="subTitle"/>
          </p:nvPr>
        </p:nvSpPr>
        <p:spPr>
          <a:xfrm flipH="1">
            <a:off x="6037179" y="3361275"/>
            <a:ext cx="2294100" cy="371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9pPr>
          </a:lstStyle>
          <a:p/>
        </p:txBody>
      </p:sp>
      <p:sp>
        <p:nvSpPr>
          <p:cNvPr id="648" name="Google Shape;648;p24"/>
          <p:cNvSpPr txBox="1"/>
          <p:nvPr>
            <p:ph idx="6" type="subTitle"/>
          </p:nvPr>
        </p:nvSpPr>
        <p:spPr>
          <a:xfrm flipH="1">
            <a:off x="6037175" y="3820774"/>
            <a:ext cx="2294100" cy="59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649" name="Google Shape;649;p24"/>
          <p:cNvSpPr/>
          <p:nvPr/>
        </p:nvSpPr>
        <p:spPr>
          <a:xfrm>
            <a:off x="6860713" y="-805474"/>
            <a:ext cx="4198116" cy="1904653"/>
          </a:xfrm>
          <a:custGeom>
            <a:rect b="b" l="l" r="r" t="t"/>
            <a:pathLst>
              <a:path extrusionOk="0" h="89768" w="197861">
                <a:moveTo>
                  <a:pt x="106724" y="1"/>
                </a:moveTo>
                <a:cubicBezTo>
                  <a:pt x="69988" y="1"/>
                  <a:pt x="21308" y="15351"/>
                  <a:pt x="7700" y="28169"/>
                </a:cubicBezTo>
                <a:cubicBezTo>
                  <a:pt x="2720" y="33463"/>
                  <a:pt x="0" y="40180"/>
                  <a:pt x="774" y="46812"/>
                </a:cubicBezTo>
                <a:cubicBezTo>
                  <a:pt x="2176" y="58885"/>
                  <a:pt x="14919" y="69452"/>
                  <a:pt x="29816" y="70875"/>
                </a:cubicBezTo>
                <a:cubicBezTo>
                  <a:pt x="31498" y="71038"/>
                  <a:pt x="33200" y="71099"/>
                  <a:pt x="34912" y="71099"/>
                </a:cubicBezTo>
                <a:cubicBezTo>
                  <a:pt x="39929" y="71099"/>
                  <a:pt x="45036" y="70576"/>
                  <a:pt x="49981" y="70576"/>
                </a:cubicBezTo>
                <a:cubicBezTo>
                  <a:pt x="54376" y="70576"/>
                  <a:pt x="58642" y="70989"/>
                  <a:pt x="62603" y="72548"/>
                </a:cubicBezTo>
                <a:cubicBezTo>
                  <a:pt x="71496" y="76064"/>
                  <a:pt x="76727" y="84705"/>
                  <a:pt x="86394" y="86484"/>
                </a:cubicBezTo>
                <a:cubicBezTo>
                  <a:pt x="87629" y="86710"/>
                  <a:pt x="88863" y="86810"/>
                  <a:pt x="90095" y="86810"/>
                </a:cubicBezTo>
                <a:cubicBezTo>
                  <a:pt x="96252" y="86810"/>
                  <a:pt x="102366" y="84314"/>
                  <a:pt x="108363" y="82675"/>
                </a:cubicBezTo>
                <a:cubicBezTo>
                  <a:pt x="114158" y="81080"/>
                  <a:pt x="120268" y="80301"/>
                  <a:pt x="126385" y="80301"/>
                </a:cubicBezTo>
                <a:cubicBezTo>
                  <a:pt x="132461" y="80301"/>
                  <a:pt x="138544" y="81069"/>
                  <a:pt x="144331" y="82571"/>
                </a:cubicBezTo>
                <a:cubicBezTo>
                  <a:pt x="153852" y="87594"/>
                  <a:pt x="160938" y="89767"/>
                  <a:pt x="165984" y="89767"/>
                </a:cubicBezTo>
                <a:cubicBezTo>
                  <a:pt x="197860" y="89767"/>
                  <a:pt x="148230" y="3017"/>
                  <a:pt x="116021" y="362"/>
                </a:cubicBezTo>
                <a:cubicBezTo>
                  <a:pt x="113034" y="117"/>
                  <a:pt x="109924" y="1"/>
                  <a:pt x="106724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0" name="Google Shape;650;p24"/>
          <p:cNvSpPr/>
          <p:nvPr/>
        </p:nvSpPr>
        <p:spPr>
          <a:xfrm>
            <a:off x="2828656" y="4553283"/>
            <a:ext cx="3486689" cy="1962285"/>
          </a:xfrm>
          <a:custGeom>
            <a:rect b="b" l="l" r="r" t="t"/>
            <a:pathLst>
              <a:path extrusionOk="0" h="92648" w="140649">
                <a:moveTo>
                  <a:pt x="114247" y="0"/>
                </a:moveTo>
                <a:cubicBezTo>
                  <a:pt x="114134" y="0"/>
                  <a:pt x="114021" y="1"/>
                  <a:pt x="113908" y="3"/>
                </a:cubicBezTo>
                <a:cubicBezTo>
                  <a:pt x="102714" y="191"/>
                  <a:pt x="93027" y="8121"/>
                  <a:pt x="81833" y="8414"/>
                </a:cubicBezTo>
                <a:cubicBezTo>
                  <a:pt x="81607" y="8420"/>
                  <a:pt x="81381" y="8423"/>
                  <a:pt x="81156" y="8423"/>
                </a:cubicBezTo>
                <a:cubicBezTo>
                  <a:pt x="70107" y="8423"/>
                  <a:pt x="59902" y="1137"/>
                  <a:pt x="49019" y="1137"/>
                </a:cubicBezTo>
                <a:cubicBezTo>
                  <a:pt x="48105" y="1137"/>
                  <a:pt x="47187" y="1189"/>
                  <a:pt x="46263" y="1300"/>
                </a:cubicBezTo>
                <a:cubicBezTo>
                  <a:pt x="36282" y="2493"/>
                  <a:pt x="28833" y="10444"/>
                  <a:pt x="24356" y="18730"/>
                </a:cubicBezTo>
                <a:cubicBezTo>
                  <a:pt x="19899" y="27015"/>
                  <a:pt x="15421" y="36347"/>
                  <a:pt x="11111" y="44863"/>
                </a:cubicBezTo>
                <a:cubicBezTo>
                  <a:pt x="1" y="66833"/>
                  <a:pt x="42287" y="69323"/>
                  <a:pt x="51912" y="84492"/>
                </a:cubicBezTo>
                <a:cubicBezTo>
                  <a:pt x="55575" y="90244"/>
                  <a:pt x="60666" y="92647"/>
                  <a:pt x="66565" y="92647"/>
                </a:cubicBezTo>
                <a:cubicBezTo>
                  <a:pt x="87086" y="92647"/>
                  <a:pt x="117387" y="63564"/>
                  <a:pt x="131380" y="45135"/>
                </a:cubicBezTo>
                <a:cubicBezTo>
                  <a:pt x="137636" y="37226"/>
                  <a:pt x="140649" y="26890"/>
                  <a:pt x="137803" y="17516"/>
                </a:cubicBezTo>
                <a:cubicBezTo>
                  <a:pt x="134883" y="7928"/>
                  <a:pt x="125077" y="0"/>
                  <a:pt x="11424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651" name="Google Shape;651;p24"/>
          <p:cNvGrpSpPr/>
          <p:nvPr/>
        </p:nvGrpSpPr>
        <p:grpSpPr>
          <a:xfrm>
            <a:off x="3661682" y="4312490"/>
            <a:ext cx="539339" cy="592162"/>
            <a:chOff x="4576800" y="1228300"/>
            <a:chExt cx="349200" cy="383425"/>
          </a:xfrm>
        </p:grpSpPr>
        <p:sp>
          <p:nvSpPr>
            <p:cNvPr id="652" name="Google Shape;652;p24"/>
            <p:cNvSpPr/>
            <p:nvPr/>
          </p:nvSpPr>
          <p:spPr>
            <a:xfrm>
              <a:off x="4735175" y="1400525"/>
              <a:ext cx="40900" cy="41800"/>
            </a:xfrm>
            <a:custGeom>
              <a:rect b="b" l="l" r="r" t="t"/>
              <a:pathLst>
                <a:path extrusionOk="0" h="1672" w="1636">
                  <a:moveTo>
                    <a:pt x="815" y="0"/>
                  </a:moveTo>
                  <a:cubicBezTo>
                    <a:pt x="784" y="0"/>
                    <a:pt x="755" y="3"/>
                    <a:pt x="727" y="10"/>
                  </a:cubicBezTo>
                  <a:lnTo>
                    <a:pt x="519" y="62"/>
                  </a:lnTo>
                  <a:cubicBezTo>
                    <a:pt x="389" y="114"/>
                    <a:pt x="286" y="192"/>
                    <a:pt x="182" y="296"/>
                  </a:cubicBezTo>
                  <a:lnTo>
                    <a:pt x="78" y="478"/>
                  </a:lnTo>
                  <a:cubicBezTo>
                    <a:pt x="26" y="608"/>
                    <a:pt x="0" y="737"/>
                    <a:pt x="0" y="893"/>
                  </a:cubicBezTo>
                  <a:lnTo>
                    <a:pt x="0" y="945"/>
                  </a:lnTo>
                  <a:cubicBezTo>
                    <a:pt x="0" y="1049"/>
                    <a:pt x="52" y="1153"/>
                    <a:pt x="104" y="1231"/>
                  </a:cubicBezTo>
                  <a:cubicBezTo>
                    <a:pt x="130" y="1334"/>
                    <a:pt x="208" y="1412"/>
                    <a:pt x="286" y="1490"/>
                  </a:cubicBezTo>
                  <a:cubicBezTo>
                    <a:pt x="364" y="1542"/>
                    <a:pt x="467" y="1594"/>
                    <a:pt x="571" y="1620"/>
                  </a:cubicBezTo>
                  <a:cubicBezTo>
                    <a:pt x="675" y="1672"/>
                    <a:pt x="779" y="1672"/>
                    <a:pt x="883" y="1672"/>
                  </a:cubicBezTo>
                  <a:lnTo>
                    <a:pt x="1090" y="1620"/>
                  </a:lnTo>
                  <a:cubicBezTo>
                    <a:pt x="1220" y="1568"/>
                    <a:pt x="1350" y="1490"/>
                    <a:pt x="1428" y="1386"/>
                  </a:cubicBezTo>
                  <a:lnTo>
                    <a:pt x="1532" y="1205"/>
                  </a:lnTo>
                  <a:cubicBezTo>
                    <a:pt x="1610" y="1075"/>
                    <a:pt x="1636" y="945"/>
                    <a:pt x="1610" y="789"/>
                  </a:cubicBezTo>
                  <a:lnTo>
                    <a:pt x="1610" y="737"/>
                  </a:lnTo>
                  <a:cubicBezTo>
                    <a:pt x="1610" y="633"/>
                    <a:pt x="1584" y="530"/>
                    <a:pt x="1532" y="452"/>
                  </a:cubicBezTo>
                  <a:cubicBezTo>
                    <a:pt x="1480" y="348"/>
                    <a:pt x="1402" y="270"/>
                    <a:pt x="1324" y="192"/>
                  </a:cubicBezTo>
                  <a:cubicBezTo>
                    <a:pt x="1246" y="114"/>
                    <a:pt x="1168" y="88"/>
                    <a:pt x="1064" y="62"/>
                  </a:cubicBezTo>
                  <a:cubicBezTo>
                    <a:pt x="988" y="24"/>
                    <a:pt x="899" y="0"/>
                    <a:pt x="8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3" name="Google Shape;653;p24"/>
            <p:cNvSpPr/>
            <p:nvPr/>
          </p:nvSpPr>
          <p:spPr>
            <a:xfrm>
              <a:off x="4674150" y="1358975"/>
              <a:ext cx="40925" cy="42100"/>
            </a:xfrm>
            <a:custGeom>
              <a:rect b="b" l="l" r="r" t="t"/>
              <a:pathLst>
                <a:path extrusionOk="0" h="1684" w="1637">
                  <a:moveTo>
                    <a:pt x="845" y="0"/>
                  </a:moveTo>
                  <a:cubicBezTo>
                    <a:pt x="814" y="0"/>
                    <a:pt x="784" y="3"/>
                    <a:pt x="754" y="11"/>
                  </a:cubicBezTo>
                  <a:lnTo>
                    <a:pt x="520" y="63"/>
                  </a:lnTo>
                  <a:cubicBezTo>
                    <a:pt x="390" y="89"/>
                    <a:pt x="286" y="193"/>
                    <a:pt x="182" y="296"/>
                  </a:cubicBezTo>
                  <a:lnTo>
                    <a:pt x="79" y="478"/>
                  </a:lnTo>
                  <a:cubicBezTo>
                    <a:pt x="27" y="608"/>
                    <a:pt x="1" y="738"/>
                    <a:pt x="1" y="894"/>
                  </a:cubicBezTo>
                  <a:lnTo>
                    <a:pt x="1" y="920"/>
                  </a:lnTo>
                  <a:cubicBezTo>
                    <a:pt x="1" y="1049"/>
                    <a:pt x="53" y="1153"/>
                    <a:pt x="105" y="1257"/>
                  </a:cubicBezTo>
                  <a:cubicBezTo>
                    <a:pt x="157" y="1335"/>
                    <a:pt x="208" y="1439"/>
                    <a:pt x="286" y="1491"/>
                  </a:cubicBezTo>
                  <a:cubicBezTo>
                    <a:pt x="364" y="1569"/>
                    <a:pt x="468" y="1620"/>
                    <a:pt x="572" y="1646"/>
                  </a:cubicBezTo>
                  <a:cubicBezTo>
                    <a:pt x="645" y="1665"/>
                    <a:pt x="719" y="1683"/>
                    <a:pt x="792" y="1683"/>
                  </a:cubicBezTo>
                  <a:cubicBezTo>
                    <a:pt x="823" y="1683"/>
                    <a:pt x="853" y="1680"/>
                    <a:pt x="883" y="1672"/>
                  </a:cubicBezTo>
                  <a:lnTo>
                    <a:pt x="1091" y="1620"/>
                  </a:lnTo>
                  <a:cubicBezTo>
                    <a:pt x="1221" y="1595"/>
                    <a:pt x="1351" y="1491"/>
                    <a:pt x="1429" y="1387"/>
                  </a:cubicBezTo>
                  <a:lnTo>
                    <a:pt x="1532" y="1231"/>
                  </a:lnTo>
                  <a:cubicBezTo>
                    <a:pt x="1610" y="1101"/>
                    <a:pt x="1636" y="946"/>
                    <a:pt x="1610" y="790"/>
                  </a:cubicBezTo>
                  <a:lnTo>
                    <a:pt x="1610" y="764"/>
                  </a:lnTo>
                  <a:cubicBezTo>
                    <a:pt x="1610" y="634"/>
                    <a:pt x="1584" y="530"/>
                    <a:pt x="1532" y="426"/>
                  </a:cubicBezTo>
                  <a:cubicBezTo>
                    <a:pt x="1481" y="348"/>
                    <a:pt x="1429" y="245"/>
                    <a:pt x="1351" y="193"/>
                  </a:cubicBezTo>
                  <a:cubicBezTo>
                    <a:pt x="1273" y="115"/>
                    <a:pt x="1169" y="63"/>
                    <a:pt x="1065" y="37"/>
                  </a:cubicBezTo>
                  <a:cubicBezTo>
                    <a:pt x="992" y="19"/>
                    <a:pt x="918" y="0"/>
                    <a:pt x="84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4" name="Google Shape;654;p24"/>
            <p:cNvSpPr/>
            <p:nvPr/>
          </p:nvSpPr>
          <p:spPr>
            <a:xfrm>
              <a:off x="4659875" y="1444625"/>
              <a:ext cx="40925" cy="41850"/>
            </a:xfrm>
            <a:custGeom>
              <a:rect b="b" l="l" r="r" t="t"/>
              <a:pathLst>
                <a:path extrusionOk="0" h="1674" w="1637">
                  <a:moveTo>
                    <a:pt x="824" y="1"/>
                  </a:moveTo>
                  <a:cubicBezTo>
                    <a:pt x="791" y="1"/>
                    <a:pt x="758" y="4"/>
                    <a:pt x="728" y="12"/>
                  </a:cubicBezTo>
                  <a:lnTo>
                    <a:pt x="520" y="64"/>
                  </a:lnTo>
                  <a:cubicBezTo>
                    <a:pt x="390" y="116"/>
                    <a:pt x="286" y="193"/>
                    <a:pt x="182" y="297"/>
                  </a:cubicBezTo>
                  <a:lnTo>
                    <a:pt x="78" y="479"/>
                  </a:lnTo>
                  <a:cubicBezTo>
                    <a:pt x="27" y="609"/>
                    <a:pt x="1" y="739"/>
                    <a:pt x="1" y="894"/>
                  </a:cubicBezTo>
                  <a:lnTo>
                    <a:pt x="1" y="920"/>
                  </a:lnTo>
                  <a:cubicBezTo>
                    <a:pt x="1" y="1050"/>
                    <a:pt x="53" y="1154"/>
                    <a:pt x="104" y="1232"/>
                  </a:cubicBezTo>
                  <a:cubicBezTo>
                    <a:pt x="130" y="1336"/>
                    <a:pt x="208" y="1414"/>
                    <a:pt x="286" y="1491"/>
                  </a:cubicBezTo>
                  <a:cubicBezTo>
                    <a:pt x="364" y="1543"/>
                    <a:pt x="468" y="1595"/>
                    <a:pt x="572" y="1621"/>
                  </a:cubicBezTo>
                  <a:cubicBezTo>
                    <a:pt x="676" y="1673"/>
                    <a:pt x="779" y="1673"/>
                    <a:pt x="883" y="1673"/>
                  </a:cubicBezTo>
                  <a:lnTo>
                    <a:pt x="1091" y="1621"/>
                  </a:lnTo>
                  <a:cubicBezTo>
                    <a:pt x="1221" y="1569"/>
                    <a:pt x="1351" y="1491"/>
                    <a:pt x="1428" y="1388"/>
                  </a:cubicBezTo>
                  <a:lnTo>
                    <a:pt x="1558" y="1206"/>
                  </a:lnTo>
                  <a:cubicBezTo>
                    <a:pt x="1610" y="1076"/>
                    <a:pt x="1636" y="920"/>
                    <a:pt x="1610" y="791"/>
                  </a:cubicBezTo>
                  <a:lnTo>
                    <a:pt x="1610" y="739"/>
                  </a:lnTo>
                  <a:cubicBezTo>
                    <a:pt x="1610" y="635"/>
                    <a:pt x="1584" y="531"/>
                    <a:pt x="1506" y="427"/>
                  </a:cubicBezTo>
                  <a:cubicBezTo>
                    <a:pt x="1480" y="349"/>
                    <a:pt x="1402" y="245"/>
                    <a:pt x="1325" y="193"/>
                  </a:cubicBezTo>
                  <a:cubicBezTo>
                    <a:pt x="1247" y="116"/>
                    <a:pt x="1143" y="64"/>
                    <a:pt x="1065" y="38"/>
                  </a:cubicBezTo>
                  <a:cubicBezTo>
                    <a:pt x="992" y="19"/>
                    <a:pt x="905" y="1"/>
                    <a:pt x="82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5" name="Google Shape;655;p24"/>
            <p:cNvSpPr/>
            <p:nvPr/>
          </p:nvSpPr>
          <p:spPr>
            <a:xfrm>
              <a:off x="4728675" y="1490725"/>
              <a:ext cx="44150" cy="41450"/>
            </a:xfrm>
            <a:custGeom>
              <a:rect b="b" l="l" r="r" t="t"/>
              <a:pathLst>
                <a:path extrusionOk="0" h="1658" w="1766">
                  <a:moveTo>
                    <a:pt x="775" y="0"/>
                  </a:moveTo>
                  <a:cubicBezTo>
                    <a:pt x="692" y="0"/>
                    <a:pt x="619" y="19"/>
                    <a:pt x="546" y="37"/>
                  </a:cubicBezTo>
                  <a:cubicBezTo>
                    <a:pt x="442" y="89"/>
                    <a:pt x="364" y="141"/>
                    <a:pt x="286" y="219"/>
                  </a:cubicBezTo>
                  <a:cubicBezTo>
                    <a:pt x="208" y="271"/>
                    <a:pt x="130" y="348"/>
                    <a:pt x="104" y="452"/>
                  </a:cubicBezTo>
                  <a:lnTo>
                    <a:pt x="26" y="660"/>
                  </a:lnTo>
                  <a:cubicBezTo>
                    <a:pt x="0" y="816"/>
                    <a:pt x="26" y="946"/>
                    <a:pt x="78" y="1101"/>
                  </a:cubicBezTo>
                  <a:lnTo>
                    <a:pt x="182" y="1283"/>
                  </a:lnTo>
                  <a:cubicBezTo>
                    <a:pt x="260" y="1387"/>
                    <a:pt x="364" y="1491"/>
                    <a:pt x="494" y="1543"/>
                  </a:cubicBezTo>
                  <a:lnTo>
                    <a:pt x="572" y="1595"/>
                  </a:lnTo>
                  <a:cubicBezTo>
                    <a:pt x="648" y="1633"/>
                    <a:pt x="724" y="1657"/>
                    <a:pt x="800" y="1657"/>
                  </a:cubicBezTo>
                  <a:cubicBezTo>
                    <a:pt x="827" y="1657"/>
                    <a:pt x="855" y="1653"/>
                    <a:pt x="883" y="1646"/>
                  </a:cubicBezTo>
                  <a:cubicBezTo>
                    <a:pt x="914" y="1654"/>
                    <a:pt x="946" y="1657"/>
                    <a:pt x="980" y="1657"/>
                  </a:cubicBezTo>
                  <a:cubicBezTo>
                    <a:pt x="1061" y="1657"/>
                    <a:pt x="1147" y="1639"/>
                    <a:pt x="1221" y="1620"/>
                  </a:cubicBezTo>
                  <a:cubicBezTo>
                    <a:pt x="1324" y="1569"/>
                    <a:pt x="1402" y="1517"/>
                    <a:pt x="1480" y="1439"/>
                  </a:cubicBezTo>
                  <a:cubicBezTo>
                    <a:pt x="1558" y="1387"/>
                    <a:pt x="1636" y="1309"/>
                    <a:pt x="1662" y="1205"/>
                  </a:cubicBezTo>
                  <a:cubicBezTo>
                    <a:pt x="1688" y="1127"/>
                    <a:pt x="1714" y="1075"/>
                    <a:pt x="1740" y="997"/>
                  </a:cubicBezTo>
                  <a:cubicBezTo>
                    <a:pt x="1766" y="868"/>
                    <a:pt x="1740" y="712"/>
                    <a:pt x="1714" y="582"/>
                  </a:cubicBezTo>
                  <a:cubicBezTo>
                    <a:pt x="1662" y="504"/>
                    <a:pt x="1636" y="452"/>
                    <a:pt x="1610" y="374"/>
                  </a:cubicBezTo>
                  <a:cubicBezTo>
                    <a:pt x="1532" y="271"/>
                    <a:pt x="1402" y="167"/>
                    <a:pt x="1273" y="115"/>
                  </a:cubicBezTo>
                  <a:lnTo>
                    <a:pt x="1195" y="63"/>
                  </a:lnTo>
                  <a:cubicBezTo>
                    <a:pt x="1119" y="25"/>
                    <a:pt x="1043" y="1"/>
                    <a:pt x="967" y="1"/>
                  </a:cubicBezTo>
                  <a:cubicBezTo>
                    <a:pt x="939" y="1"/>
                    <a:pt x="911" y="4"/>
                    <a:pt x="883" y="11"/>
                  </a:cubicBezTo>
                  <a:cubicBezTo>
                    <a:pt x="845" y="3"/>
                    <a:pt x="809" y="0"/>
                    <a:pt x="77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6" name="Google Shape;656;p24"/>
            <p:cNvSpPr/>
            <p:nvPr/>
          </p:nvSpPr>
          <p:spPr>
            <a:xfrm>
              <a:off x="4809150" y="1457625"/>
              <a:ext cx="42850" cy="40125"/>
            </a:xfrm>
            <a:custGeom>
              <a:rect b="b" l="l" r="r" t="t"/>
              <a:pathLst>
                <a:path extrusionOk="0" h="1605" w="1714">
                  <a:moveTo>
                    <a:pt x="925" y="1"/>
                  </a:moveTo>
                  <a:cubicBezTo>
                    <a:pt x="887" y="1"/>
                    <a:pt x="847" y="4"/>
                    <a:pt x="805" y="11"/>
                  </a:cubicBezTo>
                  <a:lnTo>
                    <a:pt x="753" y="11"/>
                  </a:lnTo>
                  <a:cubicBezTo>
                    <a:pt x="650" y="11"/>
                    <a:pt x="546" y="37"/>
                    <a:pt x="468" y="89"/>
                  </a:cubicBezTo>
                  <a:cubicBezTo>
                    <a:pt x="364" y="141"/>
                    <a:pt x="286" y="193"/>
                    <a:pt x="208" y="271"/>
                  </a:cubicBezTo>
                  <a:cubicBezTo>
                    <a:pt x="130" y="374"/>
                    <a:pt x="104" y="452"/>
                    <a:pt x="78" y="556"/>
                  </a:cubicBezTo>
                  <a:cubicBezTo>
                    <a:pt x="27" y="660"/>
                    <a:pt x="1" y="764"/>
                    <a:pt x="27" y="894"/>
                  </a:cubicBezTo>
                  <a:cubicBezTo>
                    <a:pt x="53" y="946"/>
                    <a:pt x="53" y="1023"/>
                    <a:pt x="78" y="1101"/>
                  </a:cubicBezTo>
                  <a:cubicBezTo>
                    <a:pt x="130" y="1231"/>
                    <a:pt x="208" y="1335"/>
                    <a:pt x="312" y="1413"/>
                  </a:cubicBezTo>
                  <a:lnTo>
                    <a:pt x="494" y="1543"/>
                  </a:lnTo>
                  <a:cubicBezTo>
                    <a:pt x="589" y="1581"/>
                    <a:pt x="684" y="1605"/>
                    <a:pt x="789" y="1605"/>
                  </a:cubicBezTo>
                  <a:cubicBezTo>
                    <a:pt x="828" y="1605"/>
                    <a:pt x="867" y="1601"/>
                    <a:pt x="909" y="1595"/>
                  </a:cubicBezTo>
                  <a:lnTo>
                    <a:pt x="961" y="1595"/>
                  </a:lnTo>
                  <a:cubicBezTo>
                    <a:pt x="1065" y="1595"/>
                    <a:pt x="1169" y="1569"/>
                    <a:pt x="1247" y="1517"/>
                  </a:cubicBezTo>
                  <a:cubicBezTo>
                    <a:pt x="1351" y="1465"/>
                    <a:pt x="1428" y="1413"/>
                    <a:pt x="1506" y="1309"/>
                  </a:cubicBezTo>
                  <a:cubicBezTo>
                    <a:pt x="1584" y="1231"/>
                    <a:pt x="1610" y="1153"/>
                    <a:pt x="1636" y="1049"/>
                  </a:cubicBezTo>
                  <a:cubicBezTo>
                    <a:pt x="1688" y="946"/>
                    <a:pt x="1714" y="816"/>
                    <a:pt x="1688" y="712"/>
                  </a:cubicBezTo>
                  <a:lnTo>
                    <a:pt x="1636" y="504"/>
                  </a:lnTo>
                  <a:cubicBezTo>
                    <a:pt x="1584" y="374"/>
                    <a:pt x="1506" y="271"/>
                    <a:pt x="1402" y="193"/>
                  </a:cubicBezTo>
                  <a:lnTo>
                    <a:pt x="1221" y="63"/>
                  </a:lnTo>
                  <a:cubicBezTo>
                    <a:pt x="1126" y="25"/>
                    <a:pt x="1031" y="1"/>
                    <a:pt x="9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7" name="Google Shape;657;p24"/>
            <p:cNvSpPr/>
            <p:nvPr/>
          </p:nvSpPr>
          <p:spPr>
            <a:xfrm>
              <a:off x="4811750" y="1367025"/>
              <a:ext cx="42200" cy="40900"/>
            </a:xfrm>
            <a:custGeom>
              <a:rect b="b" l="l" r="r" t="t"/>
              <a:pathLst>
                <a:path extrusionOk="0" h="1636" w="1688">
                  <a:moveTo>
                    <a:pt x="753" y="0"/>
                  </a:moveTo>
                  <a:cubicBezTo>
                    <a:pt x="649" y="26"/>
                    <a:pt x="546" y="52"/>
                    <a:pt x="442" y="104"/>
                  </a:cubicBezTo>
                  <a:cubicBezTo>
                    <a:pt x="338" y="156"/>
                    <a:pt x="260" y="208"/>
                    <a:pt x="208" y="286"/>
                  </a:cubicBezTo>
                  <a:cubicBezTo>
                    <a:pt x="130" y="364"/>
                    <a:pt x="78" y="468"/>
                    <a:pt x="52" y="572"/>
                  </a:cubicBezTo>
                  <a:cubicBezTo>
                    <a:pt x="0" y="675"/>
                    <a:pt x="0" y="779"/>
                    <a:pt x="0" y="909"/>
                  </a:cubicBezTo>
                  <a:cubicBezTo>
                    <a:pt x="0" y="961"/>
                    <a:pt x="52" y="1039"/>
                    <a:pt x="52" y="1117"/>
                  </a:cubicBezTo>
                  <a:cubicBezTo>
                    <a:pt x="104" y="1247"/>
                    <a:pt x="182" y="1350"/>
                    <a:pt x="286" y="1454"/>
                  </a:cubicBezTo>
                  <a:lnTo>
                    <a:pt x="468" y="1558"/>
                  </a:lnTo>
                  <a:cubicBezTo>
                    <a:pt x="598" y="1610"/>
                    <a:pt x="753" y="1636"/>
                    <a:pt x="883" y="1636"/>
                  </a:cubicBezTo>
                  <a:lnTo>
                    <a:pt x="935" y="1636"/>
                  </a:lnTo>
                  <a:cubicBezTo>
                    <a:pt x="1143" y="1610"/>
                    <a:pt x="1350" y="1506"/>
                    <a:pt x="1480" y="1350"/>
                  </a:cubicBezTo>
                  <a:cubicBezTo>
                    <a:pt x="1558" y="1273"/>
                    <a:pt x="1610" y="1169"/>
                    <a:pt x="1636" y="1065"/>
                  </a:cubicBezTo>
                  <a:cubicBezTo>
                    <a:pt x="1688" y="961"/>
                    <a:pt x="1688" y="857"/>
                    <a:pt x="1662" y="753"/>
                  </a:cubicBezTo>
                  <a:lnTo>
                    <a:pt x="1636" y="520"/>
                  </a:lnTo>
                  <a:cubicBezTo>
                    <a:pt x="1584" y="390"/>
                    <a:pt x="1480" y="286"/>
                    <a:pt x="1376" y="208"/>
                  </a:cubicBezTo>
                  <a:lnTo>
                    <a:pt x="1221" y="78"/>
                  </a:lnTo>
                  <a:cubicBezTo>
                    <a:pt x="1091" y="26"/>
                    <a:pt x="935" y="0"/>
                    <a:pt x="80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8" name="Google Shape;658;p24"/>
            <p:cNvSpPr/>
            <p:nvPr/>
          </p:nvSpPr>
          <p:spPr>
            <a:xfrm>
              <a:off x="4742950" y="1309675"/>
              <a:ext cx="43500" cy="40750"/>
            </a:xfrm>
            <a:custGeom>
              <a:rect b="b" l="l" r="r" t="t"/>
              <a:pathLst>
                <a:path extrusionOk="0" h="1630" w="1740">
                  <a:moveTo>
                    <a:pt x="944" y="0"/>
                  </a:moveTo>
                  <a:cubicBezTo>
                    <a:pt x="908" y="0"/>
                    <a:pt x="870" y="3"/>
                    <a:pt x="831" y="10"/>
                  </a:cubicBezTo>
                  <a:lnTo>
                    <a:pt x="753" y="10"/>
                  </a:lnTo>
                  <a:cubicBezTo>
                    <a:pt x="650" y="10"/>
                    <a:pt x="546" y="36"/>
                    <a:pt x="442" y="114"/>
                  </a:cubicBezTo>
                  <a:cubicBezTo>
                    <a:pt x="338" y="140"/>
                    <a:pt x="260" y="218"/>
                    <a:pt x="208" y="295"/>
                  </a:cubicBezTo>
                  <a:cubicBezTo>
                    <a:pt x="130" y="373"/>
                    <a:pt x="78" y="451"/>
                    <a:pt x="53" y="555"/>
                  </a:cubicBezTo>
                  <a:cubicBezTo>
                    <a:pt x="1" y="659"/>
                    <a:pt x="1" y="789"/>
                    <a:pt x="1" y="893"/>
                  </a:cubicBezTo>
                  <a:lnTo>
                    <a:pt x="53" y="1100"/>
                  </a:lnTo>
                  <a:cubicBezTo>
                    <a:pt x="104" y="1230"/>
                    <a:pt x="182" y="1360"/>
                    <a:pt x="286" y="1438"/>
                  </a:cubicBezTo>
                  <a:lnTo>
                    <a:pt x="468" y="1542"/>
                  </a:lnTo>
                  <a:cubicBezTo>
                    <a:pt x="565" y="1600"/>
                    <a:pt x="677" y="1629"/>
                    <a:pt x="782" y="1629"/>
                  </a:cubicBezTo>
                  <a:cubicBezTo>
                    <a:pt x="817" y="1629"/>
                    <a:pt x="851" y="1626"/>
                    <a:pt x="883" y="1619"/>
                  </a:cubicBezTo>
                  <a:lnTo>
                    <a:pt x="987" y="1619"/>
                  </a:lnTo>
                  <a:cubicBezTo>
                    <a:pt x="1091" y="1619"/>
                    <a:pt x="1195" y="1594"/>
                    <a:pt x="1273" y="1542"/>
                  </a:cubicBezTo>
                  <a:cubicBezTo>
                    <a:pt x="1377" y="1490"/>
                    <a:pt x="1480" y="1412"/>
                    <a:pt x="1532" y="1334"/>
                  </a:cubicBezTo>
                  <a:cubicBezTo>
                    <a:pt x="1610" y="1230"/>
                    <a:pt x="1662" y="1152"/>
                    <a:pt x="1688" y="1048"/>
                  </a:cubicBezTo>
                  <a:cubicBezTo>
                    <a:pt x="1714" y="945"/>
                    <a:pt x="1740" y="841"/>
                    <a:pt x="1714" y="711"/>
                  </a:cubicBezTo>
                  <a:lnTo>
                    <a:pt x="1662" y="529"/>
                  </a:lnTo>
                  <a:cubicBezTo>
                    <a:pt x="1610" y="399"/>
                    <a:pt x="1532" y="270"/>
                    <a:pt x="1428" y="192"/>
                  </a:cubicBezTo>
                  <a:lnTo>
                    <a:pt x="1247" y="88"/>
                  </a:lnTo>
                  <a:cubicBezTo>
                    <a:pt x="1149" y="29"/>
                    <a:pt x="1052" y="0"/>
                    <a:pt x="94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9" name="Google Shape;659;p24"/>
            <p:cNvSpPr/>
            <p:nvPr/>
          </p:nvSpPr>
          <p:spPr>
            <a:xfrm>
              <a:off x="4650800" y="1275475"/>
              <a:ext cx="42200" cy="40425"/>
            </a:xfrm>
            <a:custGeom>
              <a:rect b="b" l="l" r="r" t="t"/>
              <a:pathLst>
                <a:path extrusionOk="0" h="1617" w="1688">
                  <a:moveTo>
                    <a:pt x="827" y="1"/>
                  </a:moveTo>
                  <a:cubicBezTo>
                    <a:pt x="811" y="1"/>
                    <a:pt x="795" y="1"/>
                    <a:pt x="779" y="2"/>
                  </a:cubicBezTo>
                  <a:cubicBezTo>
                    <a:pt x="338" y="54"/>
                    <a:pt x="0" y="443"/>
                    <a:pt x="52" y="885"/>
                  </a:cubicBezTo>
                  <a:cubicBezTo>
                    <a:pt x="100" y="1296"/>
                    <a:pt x="442" y="1617"/>
                    <a:pt x="845" y="1617"/>
                  </a:cubicBezTo>
                  <a:cubicBezTo>
                    <a:pt x="875" y="1617"/>
                    <a:pt x="905" y="1615"/>
                    <a:pt x="935" y="1612"/>
                  </a:cubicBezTo>
                  <a:cubicBezTo>
                    <a:pt x="1376" y="1560"/>
                    <a:pt x="1688" y="1170"/>
                    <a:pt x="1662" y="755"/>
                  </a:cubicBezTo>
                  <a:cubicBezTo>
                    <a:pt x="1612" y="330"/>
                    <a:pt x="1248" y="1"/>
                    <a:pt x="82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0" name="Google Shape;660;p24"/>
            <p:cNvSpPr/>
            <p:nvPr/>
          </p:nvSpPr>
          <p:spPr>
            <a:xfrm>
              <a:off x="4585900" y="1352325"/>
              <a:ext cx="43500" cy="42900"/>
            </a:xfrm>
            <a:custGeom>
              <a:rect b="b" l="l" r="r" t="t"/>
              <a:pathLst>
                <a:path extrusionOk="0" h="1716" w="1740">
                  <a:moveTo>
                    <a:pt x="894" y="0"/>
                  </a:moveTo>
                  <a:cubicBezTo>
                    <a:pt x="810" y="0"/>
                    <a:pt x="725" y="13"/>
                    <a:pt x="649" y="43"/>
                  </a:cubicBezTo>
                  <a:lnTo>
                    <a:pt x="441" y="147"/>
                  </a:lnTo>
                  <a:cubicBezTo>
                    <a:pt x="338" y="225"/>
                    <a:pt x="234" y="329"/>
                    <a:pt x="182" y="459"/>
                  </a:cubicBezTo>
                  <a:lnTo>
                    <a:pt x="130" y="562"/>
                  </a:lnTo>
                  <a:cubicBezTo>
                    <a:pt x="0" y="848"/>
                    <a:pt x="52" y="1212"/>
                    <a:pt x="286" y="1445"/>
                  </a:cubicBezTo>
                  <a:cubicBezTo>
                    <a:pt x="338" y="1523"/>
                    <a:pt x="441" y="1601"/>
                    <a:pt x="519" y="1653"/>
                  </a:cubicBezTo>
                  <a:lnTo>
                    <a:pt x="727" y="1705"/>
                  </a:lnTo>
                  <a:cubicBezTo>
                    <a:pt x="773" y="1712"/>
                    <a:pt x="816" y="1716"/>
                    <a:pt x="858" y="1716"/>
                  </a:cubicBezTo>
                  <a:cubicBezTo>
                    <a:pt x="961" y="1716"/>
                    <a:pt x="1058" y="1697"/>
                    <a:pt x="1168" y="1679"/>
                  </a:cubicBezTo>
                  <a:lnTo>
                    <a:pt x="1350" y="1575"/>
                  </a:lnTo>
                  <a:cubicBezTo>
                    <a:pt x="1454" y="1497"/>
                    <a:pt x="1558" y="1367"/>
                    <a:pt x="1610" y="1237"/>
                  </a:cubicBezTo>
                  <a:lnTo>
                    <a:pt x="1662" y="1160"/>
                  </a:lnTo>
                  <a:cubicBezTo>
                    <a:pt x="1713" y="1056"/>
                    <a:pt x="1739" y="952"/>
                    <a:pt x="1713" y="822"/>
                  </a:cubicBezTo>
                  <a:cubicBezTo>
                    <a:pt x="1739" y="718"/>
                    <a:pt x="1713" y="614"/>
                    <a:pt x="1688" y="537"/>
                  </a:cubicBezTo>
                  <a:cubicBezTo>
                    <a:pt x="1636" y="433"/>
                    <a:pt x="1584" y="329"/>
                    <a:pt x="1506" y="251"/>
                  </a:cubicBezTo>
                  <a:cubicBezTo>
                    <a:pt x="1454" y="173"/>
                    <a:pt x="1376" y="121"/>
                    <a:pt x="1272" y="69"/>
                  </a:cubicBezTo>
                  <a:lnTo>
                    <a:pt x="1064" y="17"/>
                  </a:lnTo>
                  <a:cubicBezTo>
                    <a:pt x="1011" y="7"/>
                    <a:pt x="952" y="0"/>
                    <a:pt x="89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1" name="Google Shape;661;p24"/>
            <p:cNvSpPr/>
            <p:nvPr/>
          </p:nvSpPr>
          <p:spPr>
            <a:xfrm>
              <a:off x="4576800" y="1449450"/>
              <a:ext cx="44800" cy="43775"/>
            </a:xfrm>
            <a:custGeom>
              <a:rect b="b" l="l" r="r" t="t"/>
              <a:pathLst>
                <a:path extrusionOk="0" h="1751" w="1792">
                  <a:moveTo>
                    <a:pt x="753" y="0"/>
                  </a:moveTo>
                  <a:cubicBezTo>
                    <a:pt x="650" y="0"/>
                    <a:pt x="546" y="52"/>
                    <a:pt x="442" y="104"/>
                  </a:cubicBezTo>
                  <a:cubicBezTo>
                    <a:pt x="338" y="156"/>
                    <a:pt x="260" y="208"/>
                    <a:pt x="208" y="286"/>
                  </a:cubicBezTo>
                  <a:lnTo>
                    <a:pt x="79" y="468"/>
                  </a:lnTo>
                  <a:cubicBezTo>
                    <a:pt x="27" y="598"/>
                    <a:pt x="1" y="753"/>
                    <a:pt x="1" y="883"/>
                  </a:cubicBezTo>
                  <a:lnTo>
                    <a:pt x="53" y="1091"/>
                  </a:lnTo>
                  <a:cubicBezTo>
                    <a:pt x="104" y="1221"/>
                    <a:pt x="208" y="1350"/>
                    <a:pt x="312" y="1428"/>
                  </a:cubicBezTo>
                  <a:lnTo>
                    <a:pt x="442" y="1558"/>
                  </a:lnTo>
                  <a:cubicBezTo>
                    <a:pt x="520" y="1636"/>
                    <a:pt x="598" y="1688"/>
                    <a:pt x="702" y="1714"/>
                  </a:cubicBezTo>
                  <a:cubicBezTo>
                    <a:pt x="775" y="1732"/>
                    <a:pt x="861" y="1751"/>
                    <a:pt x="942" y="1751"/>
                  </a:cubicBezTo>
                  <a:cubicBezTo>
                    <a:pt x="976" y="1751"/>
                    <a:pt x="1009" y="1747"/>
                    <a:pt x="1039" y="1740"/>
                  </a:cubicBezTo>
                  <a:cubicBezTo>
                    <a:pt x="1143" y="1740"/>
                    <a:pt x="1247" y="1714"/>
                    <a:pt x="1351" y="1662"/>
                  </a:cubicBezTo>
                  <a:cubicBezTo>
                    <a:pt x="1428" y="1610"/>
                    <a:pt x="1532" y="1532"/>
                    <a:pt x="1584" y="1454"/>
                  </a:cubicBezTo>
                  <a:lnTo>
                    <a:pt x="1688" y="1298"/>
                  </a:lnTo>
                  <a:cubicBezTo>
                    <a:pt x="1766" y="1143"/>
                    <a:pt x="1792" y="1013"/>
                    <a:pt x="1766" y="857"/>
                  </a:cubicBezTo>
                  <a:cubicBezTo>
                    <a:pt x="1766" y="805"/>
                    <a:pt x="1740" y="727"/>
                    <a:pt x="1740" y="649"/>
                  </a:cubicBezTo>
                  <a:cubicBezTo>
                    <a:pt x="1688" y="520"/>
                    <a:pt x="1584" y="416"/>
                    <a:pt x="1480" y="338"/>
                  </a:cubicBezTo>
                  <a:lnTo>
                    <a:pt x="1351" y="208"/>
                  </a:lnTo>
                  <a:cubicBezTo>
                    <a:pt x="1273" y="130"/>
                    <a:pt x="1169" y="78"/>
                    <a:pt x="1091" y="52"/>
                  </a:cubicBezTo>
                  <a:cubicBezTo>
                    <a:pt x="987" y="0"/>
                    <a:pt x="857" y="0"/>
                    <a:pt x="75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2" name="Google Shape;662;p24"/>
            <p:cNvSpPr/>
            <p:nvPr/>
          </p:nvSpPr>
          <p:spPr>
            <a:xfrm>
              <a:off x="4633275" y="1526025"/>
              <a:ext cx="44800" cy="42700"/>
            </a:xfrm>
            <a:custGeom>
              <a:rect b="b" l="l" r="r" t="t"/>
              <a:pathLst>
                <a:path extrusionOk="0" h="1708" w="1792">
                  <a:moveTo>
                    <a:pt x="753" y="1"/>
                  </a:moveTo>
                  <a:cubicBezTo>
                    <a:pt x="545" y="27"/>
                    <a:pt x="338" y="131"/>
                    <a:pt x="208" y="286"/>
                  </a:cubicBezTo>
                  <a:lnTo>
                    <a:pt x="104" y="468"/>
                  </a:lnTo>
                  <a:cubicBezTo>
                    <a:pt x="26" y="598"/>
                    <a:pt x="0" y="754"/>
                    <a:pt x="26" y="883"/>
                  </a:cubicBezTo>
                  <a:lnTo>
                    <a:pt x="78" y="1117"/>
                  </a:lnTo>
                  <a:cubicBezTo>
                    <a:pt x="130" y="1221"/>
                    <a:pt x="208" y="1351"/>
                    <a:pt x="312" y="1429"/>
                  </a:cubicBezTo>
                  <a:lnTo>
                    <a:pt x="468" y="1532"/>
                  </a:lnTo>
                  <a:cubicBezTo>
                    <a:pt x="519" y="1584"/>
                    <a:pt x="623" y="1636"/>
                    <a:pt x="727" y="1662"/>
                  </a:cubicBezTo>
                  <a:cubicBezTo>
                    <a:pt x="809" y="1693"/>
                    <a:pt x="895" y="1708"/>
                    <a:pt x="980" y="1708"/>
                  </a:cubicBezTo>
                  <a:cubicBezTo>
                    <a:pt x="1111" y="1708"/>
                    <a:pt x="1240" y="1673"/>
                    <a:pt x="1350" y="1610"/>
                  </a:cubicBezTo>
                  <a:cubicBezTo>
                    <a:pt x="1454" y="1558"/>
                    <a:pt x="1532" y="1507"/>
                    <a:pt x="1584" y="1429"/>
                  </a:cubicBezTo>
                  <a:lnTo>
                    <a:pt x="1714" y="1247"/>
                  </a:lnTo>
                  <a:cubicBezTo>
                    <a:pt x="1766" y="1117"/>
                    <a:pt x="1792" y="961"/>
                    <a:pt x="1792" y="832"/>
                  </a:cubicBezTo>
                  <a:lnTo>
                    <a:pt x="1740" y="624"/>
                  </a:lnTo>
                  <a:cubicBezTo>
                    <a:pt x="1688" y="494"/>
                    <a:pt x="1584" y="364"/>
                    <a:pt x="1480" y="286"/>
                  </a:cubicBezTo>
                  <a:lnTo>
                    <a:pt x="1350" y="208"/>
                  </a:lnTo>
                  <a:cubicBezTo>
                    <a:pt x="1272" y="131"/>
                    <a:pt x="1194" y="79"/>
                    <a:pt x="1091" y="53"/>
                  </a:cubicBezTo>
                  <a:cubicBezTo>
                    <a:pt x="987" y="1"/>
                    <a:pt x="857" y="1"/>
                    <a:pt x="75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3" name="Google Shape;663;p24"/>
            <p:cNvSpPr/>
            <p:nvPr/>
          </p:nvSpPr>
          <p:spPr>
            <a:xfrm>
              <a:off x="4730625" y="1571475"/>
              <a:ext cx="43500" cy="40250"/>
            </a:xfrm>
            <a:custGeom>
              <a:rect b="b" l="l" r="r" t="t"/>
              <a:pathLst>
                <a:path extrusionOk="0" h="1610" w="1740">
                  <a:moveTo>
                    <a:pt x="753" y="0"/>
                  </a:moveTo>
                  <a:cubicBezTo>
                    <a:pt x="649" y="0"/>
                    <a:pt x="520" y="26"/>
                    <a:pt x="442" y="104"/>
                  </a:cubicBezTo>
                  <a:cubicBezTo>
                    <a:pt x="260" y="182"/>
                    <a:pt x="104" y="364"/>
                    <a:pt x="52" y="571"/>
                  </a:cubicBezTo>
                  <a:cubicBezTo>
                    <a:pt x="0" y="675"/>
                    <a:pt x="0" y="779"/>
                    <a:pt x="0" y="883"/>
                  </a:cubicBezTo>
                  <a:lnTo>
                    <a:pt x="52" y="1090"/>
                  </a:lnTo>
                  <a:cubicBezTo>
                    <a:pt x="104" y="1220"/>
                    <a:pt x="182" y="1324"/>
                    <a:pt x="286" y="1428"/>
                  </a:cubicBezTo>
                  <a:lnTo>
                    <a:pt x="468" y="1532"/>
                  </a:lnTo>
                  <a:cubicBezTo>
                    <a:pt x="597" y="1584"/>
                    <a:pt x="753" y="1610"/>
                    <a:pt x="883" y="1610"/>
                  </a:cubicBezTo>
                  <a:lnTo>
                    <a:pt x="987" y="1610"/>
                  </a:lnTo>
                  <a:cubicBezTo>
                    <a:pt x="1091" y="1610"/>
                    <a:pt x="1195" y="1584"/>
                    <a:pt x="1298" y="1506"/>
                  </a:cubicBezTo>
                  <a:cubicBezTo>
                    <a:pt x="1402" y="1480"/>
                    <a:pt x="1480" y="1402"/>
                    <a:pt x="1532" y="1324"/>
                  </a:cubicBezTo>
                  <a:cubicBezTo>
                    <a:pt x="1610" y="1246"/>
                    <a:pt x="1662" y="1142"/>
                    <a:pt x="1688" y="1038"/>
                  </a:cubicBezTo>
                  <a:cubicBezTo>
                    <a:pt x="1740" y="935"/>
                    <a:pt x="1740" y="831"/>
                    <a:pt x="1740" y="727"/>
                  </a:cubicBezTo>
                  <a:lnTo>
                    <a:pt x="1662" y="519"/>
                  </a:lnTo>
                  <a:cubicBezTo>
                    <a:pt x="1610" y="389"/>
                    <a:pt x="1532" y="260"/>
                    <a:pt x="1428" y="182"/>
                  </a:cubicBezTo>
                  <a:lnTo>
                    <a:pt x="1246" y="78"/>
                  </a:lnTo>
                  <a:cubicBezTo>
                    <a:pt x="1117" y="26"/>
                    <a:pt x="987" y="0"/>
                    <a:pt x="83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4" name="Google Shape;664;p24"/>
            <p:cNvSpPr/>
            <p:nvPr/>
          </p:nvSpPr>
          <p:spPr>
            <a:xfrm>
              <a:off x="4833175" y="1538575"/>
              <a:ext cx="45450" cy="42900"/>
            </a:xfrm>
            <a:custGeom>
              <a:rect b="b" l="l" r="r" t="t"/>
              <a:pathLst>
                <a:path extrusionOk="0" h="1716" w="1818">
                  <a:moveTo>
                    <a:pt x="960" y="1"/>
                  </a:moveTo>
                  <a:cubicBezTo>
                    <a:pt x="879" y="1"/>
                    <a:pt x="803" y="14"/>
                    <a:pt x="727" y="44"/>
                  </a:cubicBezTo>
                  <a:lnTo>
                    <a:pt x="545" y="148"/>
                  </a:lnTo>
                  <a:cubicBezTo>
                    <a:pt x="441" y="174"/>
                    <a:pt x="338" y="226"/>
                    <a:pt x="286" y="304"/>
                  </a:cubicBezTo>
                  <a:cubicBezTo>
                    <a:pt x="182" y="381"/>
                    <a:pt x="130" y="459"/>
                    <a:pt x="78" y="563"/>
                  </a:cubicBezTo>
                  <a:cubicBezTo>
                    <a:pt x="0" y="745"/>
                    <a:pt x="0" y="979"/>
                    <a:pt x="52" y="1186"/>
                  </a:cubicBezTo>
                  <a:lnTo>
                    <a:pt x="156" y="1368"/>
                  </a:lnTo>
                  <a:cubicBezTo>
                    <a:pt x="234" y="1498"/>
                    <a:pt x="364" y="1576"/>
                    <a:pt x="493" y="1628"/>
                  </a:cubicBezTo>
                  <a:lnTo>
                    <a:pt x="675" y="1705"/>
                  </a:lnTo>
                  <a:cubicBezTo>
                    <a:pt x="717" y="1712"/>
                    <a:pt x="757" y="1716"/>
                    <a:pt x="796" y="1716"/>
                  </a:cubicBezTo>
                  <a:cubicBezTo>
                    <a:pt x="902" y="1716"/>
                    <a:pt x="1002" y="1692"/>
                    <a:pt x="1116" y="1654"/>
                  </a:cubicBezTo>
                  <a:lnTo>
                    <a:pt x="1298" y="1576"/>
                  </a:lnTo>
                  <a:cubicBezTo>
                    <a:pt x="1376" y="1550"/>
                    <a:pt x="1480" y="1472"/>
                    <a:pt x="1558" y="1394"/>
                  </a:cubicBezTo>
                  <a:cubicBezTo>
                    <a:pt x="1636" y="1342"/>
                    <a:pt x="1688" y="1264"/>
                    <a:pt x="1740" y="1160"/>
                  </a:cubicBezTo>
                  <a:cubicBezTo>
                    <a:pt x="1791" y="1056"/>
                    <a:pt x="1817" y="953"/>
                    <a:pt x="1817" y="849"/>
                  </a:cubicBezTo>
                  <a:cubicBezTo>
                    <a:pt x="1817" y="745"/>
                    <a:pt x="1817" y="641"/>
                    <a:pt x="1765" y="537"/>
                  </a:cubicBezTo>
                  <a:lnTo>
                    <a:pt x="1662" y="356"/>
                  </a:lnTo>
                  <a:cubicBezTo>
                    <a:pt x="1584" y="226"/>
                    <a:pt x="1480" y="122"/>
                    <a:pt x="1350" y="70"/>
                  </a:cubicBezTo>
                  <a:lnTo>
                    <a:pt x="1142" y="18"/>
                  </a:lnTo>
                  <a:cubicBezTo>
                    <a:pt x="1078" y="7"/>
                    <a:pt x="1018" y="1"/>
                    <a:pt x="96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5" name="Google Shape;665;p24"/>
            <p:cNvSpPr/>
            <p:nvPr/>
          </p:nvSpPr>
          <p:spPr>
            <a:xfrm>
              <a:off x="4885075" y="1437775"/>
              <a:ext cx="40925" cy="44150"/>
            </a:xfrm>
            <a:custGeom>
              <a:rect b="b" l="l" r="r" t="t"/>
              <a:pathLst>
                <a:path extrusionOk="0" h="1766" w="1637">
                  <a:moveTo>
                    <a:pt x="728" y="0"/>
                  </a:moveTo>
                  <a:lnTo>
                    <a:pt x="520" y="52"/>
                  </a:lnTo>
                  <a:cubicBezTo>
                    <a:pt x="390" y="104"/>
                    <a:pt x="287" y="182"/>
                    <a:pt x="183" y="286"/>
                  </a:cubicBezTo>
                  <a:lnTo>
                    <a:pt x="79" y="467"/>
                  </a:lnTo>
                  <a:cubicBezTo>
                    <a:pt x="27" y="597"/>
                    <a:pt x="1" y="753"/>
                    <a:pt x="1" y="883"/>
                  </a:cubicBezTo>
                  <a:lnTo>
                    <a:pt x="1" y="1013"/>
                  </a:lnTo>
                  <a:cubicBezTo>
                    <a:pt x="27" y="1246"/>
                    <a:pt x="131" y="1428"/>
                    <a:pt x="287" y="1584"/>
                  </a:cubicBezTo>
                  <a:cubicBezTo>
                    <a:pt x="364" y="1636"/>
                    <a:pt x="468" y="1688"/>
                    <a:pt x="572" y="1714"/>
                  </a:cubicBezTo>
                  <a:cubicBezTo>
                    <a:pt x="676" y="1765"/>
                    <a:pt x="780" y="1765"/>
                    <a:pt x="884" y="1765"/>
                  </a:cubicBezTo>
                  <a:lnTo>
                    <a:pt x="1091" y="1714"/>
                  </a:lnTo>
                  <a:cubicBezTo>
                    <a:pt x="1221" y="1662"/>
                    <a:pt x="1351" y="1584"/>
                    <a:pt x="1429" y="1480"/>
                  </a:cubicBezTo>
                  <a:lnTo>
                    <a:pt x="1533" y="1298"/>
                  </a:lnTo>
                  <a:cubicBezTo>
                    <a:pt x="1611" y="1168"/>
                    <a:pt x="1637" y="1013"/>
                    <a:pt x="1611" y="883"/>
                  </a:cubicBezTo>
                  <a:lnTo>
                    <a:pt x="1611" y="753"/>
                  </a:lnTo>
                  <a:cubicBezTo>
                    <a:pt x="1611" y="649"/>
                    <a:pt x="1585" y="545"/>
                    <a:pt x="1533" y="441"/>
                  </a:cubicBezTo>
                  <a:cubicBezTo>
                    <a:pt x="1481" y="338"/>
                    <a:pt x="1403" y="260"/>
                    <a:pt x="1325" y="182"/>
                  </a:cubicBezTo>
                  <a:cubicBezTo>
                    <a:pt x="1247" y="130"/>
                    <a:pt x="1169" y="78"/>
                    <a:pt x="1065" y="52"/>
                  </a:cubicBezTo>
                  <a:cubicBezTo>
                    <a:pt x="962" y="0"/>
                    <a:pt x="832" y="0"/>
                    <a:pt x="7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6" name="Google Shape;666;p24"/>
            <p:cNvSpPr/>
            <p:nvPr/>
          </p:nvSpPr>
          <p:spPr>
            <a:xfrm>
              <a:off x="4868225" y="1325225"/>
              <a:ext cx="42200" cy="41450"/>
            </a:xfrm>
            <a:custGeom>
              <a:rect b="b" l="l" r="r" t="t"/>
              <a:pathLst>
                <a:path extrusionOk="0" h="1658" w="1688">
                  <a:moveTo>
                    <a:pt x="836" y="1"/>
                  </a:moveTo>
                  <a:cubicBezTo>
                    <a:pt x="809" y="1"/>
                    <a:pt x="781" y="4"/>
                    <a:pt x="753" y="11"/>
                  </a:cubicBezTo>
                  <a:cubicBezTo>
                    <a:pt x="623" y="11"/>
                    <a:pt x="519" y="37"/>
                    <a:pt x="441" y="115"/>
                  </a:cubicBezTo>
                  <a:cubicBezTo>
                    <a:pt x="338" y="141"/>
                    <a:pt x="260" y="219"/>
                    <a:pt x="182" y="297"/>
                  </a:cubicBezTo>
                  <a:lnTo>
                    <a:pt x="78" y="478"/>
                  </a:lnTo>
                  <a:cubicBezTo>
                    <a:pt x="26" y="608"/>
                    <a:pt x="0" y="738"/>
                    <a:pt x="0" y="894"/>
                  </a:cubicBezTo>
                  <a:lnTo>
                    <a:pt x="52" y="1101"/>
                  </a:lnTo>
                  <a:cubicBezTo>
                    <a:pt x="104" y="1231"/>
                    <a:pt x="182" y="1335"/>
                    <a:pt x="286" y="1413"/>
                  </a:cubicBezTo>
                  <a:lnTo>
                    <a:pt x="338" y="1465"/>
                  </a:lnTo>
                  <a:cubicBezTo>
                    <a:pt x="415" y="1543"/>
                    <a:pt x="493" y="1595"/>
                    <a:pt x="597" y="1621"/>
                  </a:cubicBezTo>
                  <a:cubicBezTo>
                    <a:pt x="671" y="1639"/>
                    <a:pt x="757" y="1657"/>
                    <a:pt x="838" y="1657"/>
                  </a:cubicBezTo>
                  <a:cubicBezTo>
                    <a:pt x="872" y="1657"/>
                    <a:pt x="904" y="1654"/>
                    <a:pt x="935" y="1646"/>
                  </a:cubicBezTo>
                  <a:cubicBezTo>
                    <a:pt x="1038" y="1646"/>
                    <a:pt x="1142" y="1621"/>
                    <a:pt x="1246" y="1569"/>
                  </a:cubicBezTo>
                  <a:cubicBezTo>
                    <a:pt x="1324" y="1517"/>
                    <a:pt x="1428" y="1465"/>
                    <a:pt x="1480" y="1361"/>
                  </a:cubicBezTo>
                  <a:lnTo>
                    <a:pt x="1610" y="1205"/>
                  </a:lnTo>
                  <a:cubicBezTo>
                    <a:pt x="1662" y="1075"/>
                    <a:pt x="1687" y="920"/>
                    <a:pt x="1662" y="764"/>
                  </a:cubicBezTo>
                  <a:lnTo>
                    <a:pt x="1636" y="582"/>
                  </a:lnTo>
                  <a:cubicBezTo>
                    <a:pt x="1558" y="452"/>
                    <a:pt x="1480" y="323"/>
                    <a:pt x="1376" y="245"/>
                  </a:cubicBezTo>
                  <a:lnTo>
                    <a:pt x="1350" y="193"/>
                  </a:lnTo>
                  <a:cubicBezTo>
                    <a:pt x="1272" y="115"/>
                    <a:pt x="1168" y="63"/>
                    <a:pt x="1064" y="63"/>
                  </a:cubicBezTo>
                  <a:cubicBezTo>
                    <a:pt x="988" y="25"/>
                    <a:pt x="912" y="1"/>
                    <a:pt x="83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7" name="Google Shape;667;p24"/>
            <p:cNvSpPr/>
            <p:nvPr/>
          </p:nvSpPr>
          <p:spPr>
            <a:xfrm>
              <a:off x="4811750" y="1254625"/>
              <a:ext cx="44150" cy="42825"/>
            </a:xfrm>
            <a:custGeom>
              <a:rect b="b" l="l" r="r" t="t"/>
              <a:pathLst>
                <a:path extrusionOk="0" h="1713" w="1766">
                  <a:moveTo>
                    <a:pt x="834" y="0"/>
                  </a:moveTo>
                  <a:cubicBezTo>
                    <a:pt x="807" y="0"/>
                    <a:pt x="780" y="2"/>
                    <a:pt x="753" y="5"/>
                  </a:cubicBezTo>
                  <a:cubicBezTo>
                    <a:pt x="649" y="5"/>
                    <a:pt x="546" y="31"/>
                    <a:pt x="442" y="109"/>
                  </a:cubicBezTo>
                  <a:cubicBezTo>
                    <a:pt x="338" y="135"/>
                    <a:pt x="260" y="213"/>
                    <a:pt x="208" y="291"/>
                  </a:cubicBezTo>
                  <a:lnTo>
                    <a:pt x="78" y="473"/>
                  </a:lnTo>
                  <a:cubicBezTo>
                    <a:pt x="26" y="602"/>
                    <a:pt x="0" y="732"/>
                    <a:pt x="0" y="888"/>
                  </a:cubicBezTo>
                  <a:lnTo>
                    <a:pt x="52" y="1096"/>
                  </a:lnTo>
                  <a:cubicBezTo>
                    <a:pt x="104" y="1225"/>
                    <a:pt x="182" y="1329"/>
                    <a:pt x="286" y="1433"/>
                  </a:cubicBezTo>
                  <a:lnTo>
                    <a:pt x="442" y="1511"/>
                  </a:lnTo>
                  <a:cubicBezTo>
                    <a:pt x="520" y="1589"/>
                    <a:pt x="598" y="1641"/>
                    <a:pt x="701" y="1667"/>
                  </a:cubicBezTo>
                  <a:cubicBezTo>
                    <a:pt x="783" y="1697"/>
                    <a:pt x="869" y="1712"/>
                    <a:pt x="954" y="1712"/>
                  </a:cubicBezTo>
                  <a:cubicBezTo>
                    <a:pt x="1085" y="1712"/>
                    <a:pt x="1214" y="1678"/>
                    <a:pt x="1324" y="1615"/>
                  </a:cubicBezTo>
                  <a:cubicBezTo>
                    <a:pt x="1428" y="1563"/>
                    <a:pt x="1506" y="1511"/>
                    <a:pt x="1584" y="1433"/>
                  </a:cubicBezTo>
                  <a:lnTo>
                    <a:pt x="1688" y="1251"/>
                  </a:lnTo>
                  <a:cubicBezTo>
                    <a:pt x="1740" y="1122"/>
                    <a:pt x="1766" y="966"/>
                    <a:pt x="1766" y="836"/>
                  </a:cubicBezTo>
                  <a:lnTo>
                    <a:pt x="1714" y="602"/>
                  </a:lnTo>
                  <a:cubicBezTo>
                    <a:pt x="1662" y="473"/>
                    <a:pt x="1584" y="369"/>
                    <a:pt x="1480" y="291"/>
                  </a:cubicBezTo>
                  <a:lnTo>
                    <a:pt x="1350" y="187"/>
                  </a:lnTo>
                  <a:cubicBezTo>
                    <a:pt x="1192" y="74"/>
                    <a:pt x="1014" y="0"/>
                    <a:pt x="83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8" name="Google Shape;668;p24"/>
            <p:cNvSpPr/>
            <p:nvPr/>
          </p:nvSpPr>
          <p:spPr>
            <a:xfrm>
              <a:off x="4724775" y="1228300"/>
              <a:ext cx="41575" cy="40750"/>
            </a:xfrm>
            <a:custGeom>
              <a:rect b="b" l="l" r="r" t="t"/>
              <a:pathLst>
                <a:path extrusionOk="0" h="1630" w="1663">
                  <a:moveTo>
                    <a:pt x="870" y="0"/>
                  </a:moveTo>
                  <a:cubicBezTo>
                    <a:pt x="831" y="0"/>
                    <a:pt x="792" y="7"/>
                    <a:pt x="754" y="20"/>
                  </a:cubicBezTo>
                  <a:lnTo>
                    <a:pt x="546" y="72"/>
                  </a:lnTo>
                  <a:cubicBezTo>
                    <a:pt x="468" y="72"/>
                    <a:pt x="416" y="124"/>
                    <a:pt x="338" y="150"/>
                  </a:cubicBezTo>
                  <a:lnTo>
                    <a:pt x="208" y="305"/>
                  </a:lnTo>
                  <a:lnTo>
                    <a:pt x="79" y="487"/>
                  </a:lnTo>
                  <a:cubicBezTo>
                    <a:pt x="79" y="487"/>
                    <a:pt x="27" y="669"/>
                    <a:pt x="27" y="669"/>
                  </a:cubicBezTo>
                  <a:cubicBezTo>
                    <a:pt x="1" y="747"/>
                    <a:pt x="1" y="825"/>
                    <a:pt x="27" y="903"/>
                  </a:cubicBezTo>
                  <a:lnTo>
                    <a:pt x="53" y="1110"/>
                  </a:lnTo>
                  <a:lnTo>
                    <a:pt x="105" y="1214"/>
                  </a:lnTo>
                  <a:lnTo>
                    <a:pt x="156" y="1292"/>
                  </a:lnTo>
                  <a:lnTo>
                    <a:pt x="234" y="1370"/>
                  </a:lnTo>
                  <a:lnTo>
                    <a:pt x="312" y="1448"/>
                  </a:lnTo>
                  <a:lnTo>
                    <a:pt x="468" y="1552"/>
                  </a:lnTo>
                  <a:lnTo>
                    <a:pt x="676" y="1629"/>
                  </a:lnTo>
                  <a:lnTo>
                    <a:pt x="909" y="1629"/>
                  </a:lnTo>
                  <a:cubicBezTo>
                    <a:pt x="1013" y="1629"/>
                    <a:pt x="1117" y="1577"/>
                    <a:pt x="1195" y="1526"/>
                  </a:cubicBezTo>
                  <a:cubicBezTo>
                    <a:pt x="1299" y="1500"/>
                    <a:pt x="1377" y="1422"/>
                    <a:pt x="1454" y="1344"/>
                  </a:cubicBezTo>
                  <a:cubicBezTo>
                    <a:pt x="1532" y="1266"/>
                    <a:pt x="1558" y="1162"/>
                    <a:pt x="1584" y="1058"/>
                  </a:cubicBezTo>
                  <a:cubicBezTo>
                    <a:pt x="1636" y="954"/>
                    <a:pt x="1662" y="851"/>
                    <a:pt x="1636" y="747"/>
                  </a:cubicBezTo>
                  <a:cubicBezTo>
                    <a:pt x="1610" y="591"/>
                    <a:pt x="1558" y="461"/>
                    <a:pt x="1480" y="331"/>
                  </a:cubicBezTo>
                  <a:lnTo>
                    <a:pt x="1351" y="176"/>
                  </a:lnTo>
                  <a:cubicBezTo>
                    <a:pt x="1247" y="98"/>
                    <a:pt x="1117" y="46"/>
                    <a:pt x="987" y="20"/>
                  </a:cubicBezTo>
                  <a:cubicBezTo>
                    <a:pt x="948" y="7"/>
                    <a:pt x="909" y="0"/>
                    <a:pt x="87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69" name="Google Shape;669;p24"/>
          <p:cNvGrpSpPr/>
          <p:nvPr/>
        </p:nvGrpSpPr>
        <p:grpSpPr>
          <a:xfrm>
            <a:off x="7720563" y="-464025"/>
            <a:ext cx="1402125" cy="1443825"/>
            <a:chOff x="2087975" y="736600"/>
            <a:chExt cx="1402125" cy="1443825"/>
          </a:xfrm>
        </p:grpSpPr>
        <p:grpSp>
          <p:nvGrpSpPr>
            <p:cNvPr id="670" name="Google Shape;670;p24"/>
            <p:cNvGrpSpPr/>
            <p:nvPr/>
          </p:nvGrpSpPr>
          <p:grpSpPr>
            <a:xfrm>
              <a:off x="2087975" y="845275"/>
              <a:ext cx="1296750" cy="1335150"/>
              <a:chOff x="2087975" y="845275"/>
              <a:chExt cx="1296750" cy="1335150"/>
            </a:xfrm>
          </p:grpSpPr>
          <p:sp>
            <p:nvSpPr>
              <p:cNvPr id="671" name="Google Shape;671;p24"/>
              <p:cNvSpPr/>
              <p:nvPr/>
            </p:nvSpPr>
            <p:spPr>
              <a:xfrm>
                <a:off x="2995525" y="1188700"/>
                <a:ext cx="185725" cy="734850"/>
              </a:xfrm>
              <a:custGeom>
                <a:rect b="b" l="l" r="r" t="t"/>
                <a:pathLst>
                  <a:path extrusionOk="0" h="29394" w="7429">
                    <a:moveTo>
                      <a:pt x="3662" y="0"/>
                    </a:moveTo>
                    <a:cubicBezTo>
                      <a:pt x="3641" y="0"/>
                      <a:pt x="3620" y="6"/>
                      <a:pt x="3599" y="16"/>
                    </a:cubicBezTo>
                    <a:cubicBezTo>
                      <a:pt x="3578" y="58"/>
                      <a:pt x="3537" y="79"/>
                      <a:pt x="3537" y="121"/>
                    </a:cubicBezTo>
                    <a:cubicBezTo>
                      <a:pt x="3265" y="748"/>
                      <a:pt x="3034" y="1376"/>
                      <a:pt x="2846" y="2025"/>
                    </a:cubicBezTo>
                    <a:cubicBezTo>
                      <a:pt x="2700" y="2506"/>
                      <a:pt x="2616" y="2966"/>
                      <a:pt x="2532" y="3448"/>
                    </a:cubicBezTo>
                    <a:cubicBezTo>
                      <a:pt x="2511" y="3594"/>
                      <a:pt x="2490" y="3720"/>
                      <a:pt x="2469" y="3845"/>
                    </a:cubicBezTo>
                    <a:cubicBezTo>
                      <a:pt x="2469" y="3929"/>
                      <a:pt x="2449" y="4033"/>
                      <a:pt x="2428" y="4117"/>
                    </a:cubicBezTo>
                    <a:cubicBezTo>
                      <a:pt x="2323" y="4431"/>
                      <a:pt x="2281" y="4766"/>
                      <a:pt x="2177" y="5080"/>
                    </a:cubicBezTo>
                    <a:cubicBezTo>
                      <a:pt x="2114" y="5331"/>
                      <a:pt x="2030" y="5561"/>
                      <a:pt x="1946" y="5791"/>
                    </a:cubicBezTo>
                    <a:lnTo>
                      <a:pt x="1633" y="6712"/>
                    </a:lnTo>
                    <a:cubicBezTo>
                      <a:pt x="1591" y="6795"/>
                      <a:pt x="1570" y="6879"/>
                      <a:pt x="1549" y="6963"/>
                    </a:cubicBezTo>
                    <a:cubicBezTo>
                      <a:pt x="1444" y="7339"/>
                      <a:pt x="1361" y="7716"/>
                      <a:pt x="1235" y="8093"/>
                    </a:cubicBezTo>
                    <a:cubicBezTo>
                      <a:pt x="1151" y="8323"/>
                      <a:pt x="1109" y="8553"/>
                      <a:pt x="1109" y="8783"/>
                    </a:cubicBezTo>
                    <a:cubicBezTo>
                      <a:pt x="1109" y="8888"/>
                      <a:pt x="1089" y="8992"/>
                      <a:pt x="1089" y="9097"/>
                    </a:cubicBezTo>
                    <a:cubicBezTo>
                      <a:pt x="1005" y="9557"/>
                      <a:pt x="963" y="10018"/>
                      <a:pt x="921" y="10478"/>
                    </a:cubicBezTo>
                    <a:cubicBezTo>
                      <a:pt x="900" y="10959"/>
                      <a:pt x="858" y="11378"/>
                      <a:pt x="817" y="11817"/>
                    </a:cubicBezTo>
                    <a:cubicBezTo>
                      <a:pt x="775" y="12403"/>
                      <a:pt x="754" y="12968"/>
                      <a:pt x="733" y="13533"/>
                    </a:cubicBezTo>
                    <a:cubicBezTo>
                      <a:pt x="691" y="14997"/>
                      <a:pt x="649" y="16483"/>
                      <a:pt x="586" y="17969"/>
                    </a:cubicBezTo>
                    <a:cubicBezTo>
                      <a:pt x="545" y="18743"/>
                      <a:pt x="503" y="19496"/>
                      <a:pt x="461" y="20270"/>
                    </a:cubicBezTo>
                    <a:cubicBezTo>
                      <a:pt x="419" y="20940"/>
                      <a:pt x="356" y="21609"/>
                      <a:pt x="293" y="22279"/>
                    </a:cubicBezTo>
                    <a:cubicBezTo>
                      <a:pt x="231" y="23200"/>
                      <a:pt x="168" y="24120"/>
                      <a:pt x="105" y="25020"/>
                    </a:cubicBezTo>
                    <a:cubicBezTo>
                      <a:pt x="84" y="25271"/>
                      <a:pt x="63" y="25564"/>
                      <a:pt x="42" y="25836"/>
                    </a:cubicBezTo>
                    <a:cubicBezTo>
                      <a:pt x="1" y="26631"/>
                      <a:pt x="21" y="27426"/>
                      <a:pt x="126" y="28200"/>
                    </a:cubicBezTo>
                    <a:cubicBezTo>
                      <a:pt x="168" y="28493"/>
                      <a:pt x="189" y="28786"/>
                      <a:pt x="210" y="29079"/>
                    </a:cubicBezTo>
                    <a:cubicBezTo>
                      <a:pt x="210" y="29163"/>
                      <a:pt x="231" y="29246"/>
                      <a:pt x="252" y="29330"/>
                    </a:cubicBezTo>
                    <a:cubicBezTo>
                      <a:pt x="279" y="29371"/>
                      <a:pt x="314" y="29394"/>
                      <a:pt x="353" y="29394"/>
                    </a:cubicBezTo>
                    <a:cubicBezTo>
                      <a:pt x="375" y="29394"/>
                      <a:pt x="397" y="29387"/>
                      <a:pt x="419" y="29372"/>
                    </a:cubicBezTo>
                    <a:cubicBezTo>
                      <a:pt x="482" y="29330"/>
                      <a:pt x="565" y="29267"/>
                      <a:pt x="628" y="29205"/>
                    </a:cubicBezTo>
                    <a:cubicBezTo>
                      <a:pt x="1381" y="28368"/>
                      <a:pt x="2030" y="27426"/>
                      <a:pt x="2553" y="26380"/>
                    </a:cubicBezTo>
                    <a:cubicBezTo>
                      <a:pt x="2993" y="25480"/>
                      <a:pt x="3474" y="24560"/>
                      <a:pt x="3976" y="23660"/>
                    </a:cubicBezTo>
                    <a:cubicBezTo>
                      <a:pt x="4436" y="22823"/>
                      <a:pt x="4855" y="21965"/>
                      <a:pt x="5231" y="21086"/>
                    </a:cubicBezTo>
                    <a:cubicBezTo>
                      <a:pt x="5524" y="20354"/>
                      <a:pt x="5775" y="19601"/>
                      <a:pt x="6026" y="18847"/>
                    </a:cubicBezTo>
                    <a:cubicBezTo>
                      <a:pt x="6340" y="17906"/>
                      <a:pt x="6529" y="16964"/>
                      <a:pt x="6801" y="16044"/>
                    </a:cubicBezTo>
                    <a:cubicBezTo>
                      <a:pt x="6926" y="15500"/>
                      <a:pt x="7031" y="14997"/>
                      <a:pt x="7156" y="14474"/>
                    </a:cubicBezTo>
                    <a:cubicBezTo>
                      <a:pt x="7345" y="13679"/>
                      <a:pt x="7428" y="12863"/>
                      <a:pt x="7428" y="12026"/>
                    </a:cubicBezTo>
                    <a:cubicBezTo>
                      <a:pt x="7428" y="11001"/>
                      <a:pt x="7345" y="9976"/>
                      <a:pt x="7156" y="8971"/>
                    </a:cubicBezTo>
                    <a:cubicBezTo>
                      <a:pt x="6926" y="7570"/>
                      <a:pt x="6550" y="6189"/>
                      <a:pt x="6026" y="4849"/>
                    </a:cubicBezTo>
                    <a:cubicBezTo>
                      <a:pt x="5859" y="4389"/>
                      <a:pt x="5650" y="3950"/>
                      <a:pt x="5441" y="3510"/>
                    </a:cubicBezTo>
                    <a:cubicBezTo>
                      <a:pt x="5043" y="2694"/>
                      <a:pt x="4625" y="1857"/>
                      <a:pt x="4227" y="1041"/>
                    </a:cubicBezTo>
                    <a:cubicBezTo>
                      <a:pt x="4081" y="769"/>
                      <a:pt x="3955" y="476"/>
                      <a:pt x="3850" y="204"/>
                    </a:cubicBezTo>
                    <a:cubicBezTo>
                      <a:pt x="3830" y="142"/>
                      <a:pt x="3767" y="58"/>
                      <a:pt x="3725" y="16"/>
                    </a:cubicBezTo>
                    <a:cubicBezTo>
                      <a:pt x="3704" y="6"/>
                      <a:pt x="3683" y="0"/>
                      <a:pt x="366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72" name="Google Shape;672;p24"/>
              <p:cNvSpPr/>
              <p:nvPr/>
            </p:nvSpPr>
            <p:spPr>
              <a:xfrm>
                <a:off x="2762750" y="1349550"/>
                <a:ext cx="208750" cy="830875"/>
              </a:xfrm>
              <a:custGeom>
                <a:rect b="b" l="l" r="r" t="t"/>
                <a:pathLst>
                  <a:path extrusionOk="0" h="33235" w="8350">
                    <a:moveTo>
                      <a:pt x="6926" y="0"/>
                    </a:moveTo>
                    <a:cubicBezTo>
                      <a:pt x="6895" y="0"/>
                      <a:pt x="6863" y="16"/>
                      <a:pt x="6843" y="48"/>
                    </a:cubicBezTo>
                    <a:cubicBezTo>
                      <a:pt x="6759" y="194"/>
                      <a:pt x="6696" y="340"/>
                      <a:pt x="6612" y="487"/>
                    </a:cubicBezTo>
                    <a:cubicBezTo>
                      <a:pt x="5901" y="1763"/>
                      <a:pt x="5294" y="3081"/>
                      <a:pt x="4708" y="4400"/>
                    </a:cubicBezTo>
                    <a:cubicBezTo>
                      <a:pt x="4227" y="5530"/>
                      <a:pt x="3767" y="6659"/>
                      <a:pt x="3244" y="7768"/>
                    </a:cubicBezTo>
                    <a:cubicBezTo>
                      <a:pt x="2595" y="9149"/>
                      <a:pt x="1967" y="10530"/>
                      <a:pt x="1423" y="11932"/>
                    </a:cubicBezTo>
                    <a:cubicBezTo>
                      <a:pt x="984" y="13041"/>
                      <a:pt x="607" y="14150"/>
                      <a:pt x="335" y="15301"/>
                    </a:cubicBezTo>
                    <a:cubicBezTo>
                      <a:pt x="273" y="15552"/>
                      <a:pt x="231" y="15782"/>
                      <a:pt x="189" y="16054"/>
                    </a:cubicBezTo>
                    <a:cubicBezTo>
                      <a:pt x="105" y="16682"/>
                      <a:pt x="63" y="17330"/>
                      <a:pt x="42" y="17979"/>
                    </a:cubicBezTo>
                    <a:cubicBezTo>
                      <a:pt x="1" y="18523"/>
                      <a:pt x="1" y="19088"/>
                      <a:pt x="63" y="19632"/>
                    </a:cubicBezTo>
                    <a:cubicBezTo>
                      <a:pt x="126" y="20553"/>
                      <a:pt x="189" y="21473"/>
                      <a:pt x="252" y="22373"/>
                    </a:cubicBezTo>
                    <a:cubicBezTo>
                      <a:pt x="377" y="23921"/>
                      <a:pt x="461" y="25491"/>
                      <a:pt x="503" y="27060"/>
                    </a:cubicBezTo>
                    <a:lnTo>
                      <a:pt x="503" y="27478"/>
                    </a:lnTo>
                    <a:cubicBezTo>
                      <a:pt x="482" y="28211"/>
                      <a:pt x="461" y="28943"/>
                      <a:pt x="461" y="29675"/>
                    </a:cubicBezTo>
                    <a:cubicBezTo>
                      <a:pt x="461" y="29906"/>
                      <a:pt x="503" y="30157"/>
                      <a:pt x="524" y="30387"/>
                    </a:cubicBezTo>
                    <a:cubicBezTo>
                      <a:pt x="545" y="30868"/>
                      <a:pt x="586" y="31349"/>
                      <a:pt x="670" y="31831"/>
                    </a:cubicBezTo>
                    <a:cubicBezTo>
                      <a:pt x="733" y="32228"/>
                      <a:pt x="796" y="32626"/>
                      <a:pt x="879" y="33002"/>
                    </a:cubicBezTo>
                    <a:cubicBezTo>
                      <a:pt x="900" y="33107"/>
                      <a:pt x="879" y="33211"/>
                      <a:pt x="1026" y="33232"/>
                    </a:cubicBezTo>
                    <a:cubicBezTo>
                      <a:pt x="1035" y="33234"/>
                      <a:pt x="1044" y="33234"/>
                      <a:pt x="1053" y="33234"/>
                    </a:cubicBezTo>
                    <a:cubicBezTo>
                      <a:pt x="1173" y="33234"/>
                      <a:pt x="1176" y="33101"/>
                      <a:pt x="1235" y="33023"/>
                    </a:cubicBezTo>
                    <a:cubicBezTo>
                      <a:pt x="1256" y="32981"/>
                      <a:pt x="1277" y="32939"/>
                      <a:pt x="1298" y="32898"/>
                    </a:cubicBezTo>
                    <a:cubicBezTo>
                      <a:pt x="1779" y="31831"/>
                      <a:pt x="2344" y="30805"/>
                      <a:pt x="2888" y="29759"/>
                    </a:cubicBezTo>
                    <a:cubicBezTo>
                      <a:pt x="3537" y="28566"/>
                      <a:pt x="4143" y="27374"/>
                      <a:pt x="4708" y="26160"/>
                    </a:cubicBezTo>
                    <a:cubicBezTo>
                      <a:pt x="4980" y="25595"/>
                      <a:pt x="5231" y="25009"/>
                      <a:pt x="5441" y="24424"/>
                    </a:cubicBezTo>
                    <a:cubicBezTo>
                      <a:pt x="5650" y="23712"/>
                      <a:pt x="5859" y="23022"/>
                      <a:pt x="6068" y="22331"/>
                    </a:cubicBezTo>
                    <a:cubicBezTo>
                      <a:pt x="6633" y="20469"/>
                      <a:pt x="7094" y="18586"/>
                      <a:pt x="7449" y="16661"/>
                    </a:cubicBezTo>
                    <a:cubicBezTo>
                      <a:pt x="7679" y="15322"/>
                      <a:pt x="7889" y="13962"/>
                      <a:pt x="8014" y="12602"/>
                    </a:cubicBezTo>
                    <a:cubicBezTo>
                      <a:pt x="8119" y="11493"/>
                      <a:pt x="8161" y="10405"/>
                      <a:pt x="8244" y="9296"/>
                    </a:cubicBezTo>
                    <a:cubicBezTo>
                      <a:pt x="8349" y="7978"/>
                      <a:pt x="8349" y="6680"/>
                      <a:pt x="8244" y="5383"/>
                    </a:cubicBezTo>
                    <a:cubicBezTo>
                      <a:pt x="8182" y="4651"/>
                      <a:pt x="8077" y="3897"/>
                      <a:pt x="7993" y="3102"/>
                    </a:cubicBezTo>
                    <a:cubicBezTo>
                      <a:pt x="7868" y="2600"/>
                      <a:pt x="7763" y="2014"/>
                      <a:pt x="7638" y="1449"/>
                    </a:cubicBezTo>
                    <a:cubicBezTo>
                      <a:pt x="7554" y="1156"/>
                      <a:pt x="7449" y="864"/>
                      <a:pt x="7324" y="571"/>
                    </a:cubicBezTo>
                    <a:cubicBezTo>
                      <a:pt x="7261" y="382"/>
                      <a:pt x="7135" y="194"/>
                      <a:pt x="7010" y="48"/>
                    </a:cubicBezTo>
                    <a:cubicBezTo>
                      <a:pt x="6989" y="16"/>
                      <a:pt x="6958" y="0"/>
                      <a:pt x="692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73" name="Google Shape;673;p24"/>
              <p:cNvSpPr/>
              <p:nvPr/>
            </p:nvSpPr>
            <p:spPr>
              <a:xfrm>
                <a:off x="3133625" y="1148425"/>
                <a:ext cx="251100" cy="239325"/>
              </a:xfrm>
              <a:custGeom>
                <a:rect b="b" l="l" r="r" t="t"/>
                <a:pathLst>
                  <a:path extrusionOk="0" h="9573" w="10044">
                    <a:moveTo>
                      <a:pt x="538" y="1"/>
                    </a:moveTo>
                    <a:cubicBezTo>
                      <a:pt x="415" y="1"/>
                      <a:pt x="291" y="6"/>
                      <a:pt x="168" y="16"/>
                    </a:cubicBezTo>
                    <a:cubicBezTo>
                      <a:pt x="126" y="37"/>
                      <a:pt x="84" y="37"/>
                      <a:pt x="63" y="58"/>
                    </a:cubicBezTo>
                    <a:cubicBezTo>
                      <a:pt x="21" y="79"/>
                      <a:pt x="0" y="121"/>
                      <a:pt x="0" y="162"/>
                    </a:cubicBezTo>
                    <a:cubicBezTo>
                      <a:pt x="0" y="204"/>
                      <a:pt x="21" y="246"/>
                      <a:pt x="42" y="288"/>
                    </a:cubicBezTo>
                    <a:cubicBezTo>
                      <a:pt x="105" y="414"/>
                      <a:pt x="189" y="539"/>
                      <a:pt x="251" y="665"/>
                    </a:cubicBezTo>
                    <a:cubicBezTo>
                      <a:pt x="419" y="1020"/>
                      <a:pt x="607" y="1355"/>
                      <a:pt x="858" y="1669"/>
                    </a:cubicBezTo>
                    <a:cubicBezTo>
                      <a:pt x="942" y="1753"/>
                      <a:pt x="1005" y="1857"/>
                      <a:pt x="1088" y="1962"/>
                    </a:cubicBezTo>
                    <a:cubicBezTo>
                      <a:pt x="1381" y="2297"/>
                      <a:pt x="1653" y="2611"/>
                      <a:pt x="1925" y="2945"/>
                    </a:cubicBezTo>
                    <a:cubicBezTo>
                      <a:pt x="2135" y="3175"/>
                      <a:pt x="2344" y="3406"/>
                      <a:pt x="2553" y="3657"/>
                    </a:cubicBezTo>
                    <a:cubicBezTo>
                      <a:pt x="2804" y="3929"/>
                      <a:pt x="3034" y="4201"/>
                      <a:pt x="3264" y="4494"/>
                    </a:cubicBezTo>
                    <a:cubicBezTo>
                      <a:pt x="3725" y="5038"/>
                      <a:pt x="4164" y="5582"/>
                      <a:pt x="4624" y="6105"/>
                    </a:cubicBezTo>
                    <a:cubicBezTo>
                      <a:pt x="4792" y="6314"/>
                      <a:pt x="4980" y="6523"/>
                      <a:pt x="5148" y="6712"/>
                    </a:cubicBezTo>
                    <a:cubicBezTo>
                      <a:pt x="5294" y="6879"/>
                      <a:pt x="5461" y="7025"/>
                      <a:pt x="5608" y="7172"/>
                    </a:cubicBezTo>
                    <a:cubicBezTo>
                      <a:pt x="5754" y="7318"/>
                      <a:pt x="5922" y="7486"/>
                      <a:pt x="6089" y="7611"/>
                    </a:cubicBezTo>
                    <a:cubicBezTo>
                      <a:pt x="6131" y="7632"/>
                      <a:pt x="6152" y="7674"/>
                      <a:pt x="6194" y="7716"/>
                    </a:cubicBezTo>
                    <a:cubicBezTo>
                      <a:pt x="6256" y="7800"/>
                      <a:pt x="6361" y="7862"/>
                      <a:pt x="6466" y="7904"/>
                    </a:cubicBezTo>
                    <a:cubicBezTo>
                      <a:pt x="6612" y="7967"/>
                      <a:pt x="6780" y="8072"/>
                      <a:pt x="6926" y="8155"/>
                    </a:cubicBezTo>
                    <a:cubicBezTo>
                      <a:pt x="6968" y="8176"/>
                      <a:pt x="7010" y="8197"/>
                      <a:pt x="7052" y="8218"/>
                    </a:cubicBezTo>
                    <a:cubicBezTo>
                      <a:pt x="7177" y="8260"/>
                      <a:pt x="7345" y="8344"/>
                      <a:pt x="7470" y="8385"/>
                    </a:cubicBezTo>
                    <a:cubicBezTo>
                      <a:pt x="7575" y="8427"/>
                      <a:pt x="7679" y="8469"/>
                      <a:pt x="7784" y="8511"/>
                    </a:cubicBezTo>
                    <a:cubicBezTo>
                      <a:pt x="7909" y="8595"/>
                      <a:pt x="8056" y="8657"/>
                      <a:pt x="8181" y="8741"/>
                    </a:cubicBezTo>
                    <a:cubicBezTo>
                      <a:pt x="8223" y="8741"/>
                      <a:pt x="8265" y="8783"/>
                      <a:pt x="8286" y="8804"/>
                    </a:cubicBezTo>
                    <a:cubicBezTo>
                      <a:pt x="8349" y="8846"/>
                      <a:pt x="8391" y="8888"/>
                      <a:pt x="8433" y="8929"/>
                    </a:cubicBezTo>
                    <a:cubicBezTo>
                      <a:pt x="8621" y="9055"/>
                      <a:pt x="8809" y="9160"/>
                      <a:pt x="9018" y="9264"/>
                    </a:cubicBezTo>
                    <a:cubicBezTo>
                      <a:pt x="9311" y="9390"/>
                      <a:pt x="9604" y="9494"/>
                      <a:pt x="9918" y="9557"/>
                    </a:cubicBezTo>
                    <a:cubicBezTo>
                      <a:pt x="9929" y="9568"/>
                      <a:pt x="9939" y="9573"/>
                      <a:pt x="9949" y="9573"/>
                    </a:cubicBezTo>
                    <a:cubicBezTo>
                      <a:pt x="9960" y="9573"/>
                      <a:pt x="9970" y="9568"/>
                      <a:pt x="9981" y="9557"/>
                    </a:cubicBezTo>
                    <a:cubicBezTo>
                      <a:pt x="10002" y="9557"/>
                      <a:pt x="10023" y="9536"/>
                      <a:pt x="10023" y="9494"/>
                    </a:cubicBezTo>
                    <a:cubicBezTo>
                      <a:pt x="10044" y="9453"/>
                      <a:pt x="10044" y="9411"/>
                      <a:pt x="10023" y="9369"/>
                    </a:cubicBezTo>
                    <a:cubicBezTo>
                      <a:pt x="10002" y="9181"/>
                      <a:pt x="9960" y="9013"/>
                      <a:pt x="9918" y="8846"/>
                    </a:cubicBezTo>
                    <a:cubicBezTo>
                      <a:pt x="9813" y="8323"/>
                      <a:pt x="9730" y="7800"/>
                      <a:pt x="9625" y="7277"/>
                    </a:cubicBezTo>
                    <a:cubicBezTo>
                      <a:pt x="9583" y="6984"/>
                      <a:pt x="9521" y="6712"/>
                      <a:pt x="9458" y="6460"/>
                    </a:cubicBezTo>
                    <a:cubicBezTo>
                      <a:pt x="9249" y="5728"/>
                      <a:pt x="8977" y="5017"/>
                      <a:pt x="8621" y="4347"/>
                    </a:cubicBezTo>
                    <a:cubicBezTo>
                      <a:pt x="8391" y="3887"/>
                      <a:pt x="8119" y="3468"/>
                      <a:pt x="7805" y="3071"/>
                    </a:cubicBezTo>
                    <a:cubicBezTo>
                      <a:pt x="7575" y="2778"/>
                      <a:pt x="7282" y="2527"/>
                      <a:pt x="6968" y="2318"/>
                    </a:cubicBezTo>
                    <a:cubicBezTo>
                      <a:pt x="6780" y="2192"/>
                      <a:pt x="6570" y="2067"/>
                      <a:pt x="6361" y="1941"/>
                    </a:cubicBezTo>
                    <a:cubicBezTo>
                      <a:pt x="5984" y="1732"/>
                      <a:pt x="5629" y="1481"/>
                      <a:pt x="5231" y="1292"/>
                    </a:cubicBezTo>
                    <a:cubicBezTo>
                      <a:pt x="4917" y="1125"/>
                      <a:pt x="4604" y="999"/>
                      <a:pt x="4269" y="853"/>
                    </a:cubicBezTo>
                    <a:cubicBezTo>
                      <a:pt x="3871" y="706"/>
                      <a:pt x="3453" y="602"/>
                      <a:pt x="3034" y="518"/>
                    </a:cubicBezTo>
                    <a:cubicBezTo>
                      <a:pt x="2595" y="434"/>
                      <a:pt x="2155" y="309"/>
                      <a:pt x="1716" y="183"/>
                    </a:cubicBezTo>
                    <a:cubicBezTo>
                      <a:pt x="1332" y="56"/>
                      <a:pt x="937" y="1"/>
                      <a:pt x="53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74" name="Google Shape;674;p24"/>
              <p:cNvSpPr/>
              <p:nvPr/>
            </p:nvSpPr>
            <p:spPr>
              <a:xfrm>
                <a:off x="2808250" y="845275"/>
                <a:ext cx="387125" cy="231375"/>
              </a:xfrm>
              <a:custGeom>
                <a:rect b="b" l="l" r="r" t="t"/>
                <a:pathLst>
                  <a:path extrusionOk="0" h="9255" w="15485">
                    <a:moveTo>
                      <a:pt x="1628" y="0"/>
                    </a:moveTo>
                    <a:cubicBezTo>
                      <a:pt x="1150" y="0"/>
                      <a:pt x="675" y="60"/>
                      <a:pt x="210" y="195"/>
                    </a:cubicBezTo>
                    <a:cubicBezTo>
                      <a:pt x="168" y="195"/>
                      <a:pt x="105" y="216"/>
                      <a:pt x="64" y="257"/>
                    </a:cubicBezTo>
                    <a:cubicBezTo>
                      <a:pt x="22" y="278"/>
                      <a:pt x="1" y="341"/>
                      <a:pt x="22" y="383"/>
                    </a:cubicBezTo>
                    <a:cubicBezTo>
                      <a:pt x="43" y="425"/>
                      <a:pt x="85" y="488"/>
                      <a:pt x="105" y="529"/>
                    </a:cubicBezTo>
                    <a:lnTo>
                      <a:pt x="482" y="948"/>
                    </a:lnTo>
                    <a:cubicBezTo>
                      <a:pt x="796" y="1325"/>
                      <a:pt x="1152" y="1680"/>
                      <a:pt x="1528" y="1994"/>
                    </a:cubicBezTo>
                    <a:cubicBezTo>
                      <a:pt x="1675" y="2078"/>
                      <a:pt x="1800" y="2182"/>
                      <a:pt x="1926" y="2287"/>
                    </a:cubicBezTo>
                    <a:cubicBezTo>
                      <a:pt x="2365" y="2622"/>
                      <a:pt x="2826" y="2957"/>
                      <a:pt x="3265" y="3270"/>
                    </a:cubicBezTo>
                    <a:cubicBezTo>
                      <a:pt x="3600" y="3521"/>
                      <a:pt x="3935" y="3731"/>
                      <a:pt x="4269" y="3982"/>
                    </a:cubicBezTo>
                    <a:cubicBezTo>
                      <a:pt x="4646" y="4254"/>
                      <a:pt x="5023" y="4526"/>
                      <a:pt x="5399" y="4819"/>
                    </a:cubicBezTo>
                    <a:cubicBezTo>
                      <a:pt x="6131" y="5363"/>
                      <a:pt x="6843" y="5907"/>
                      <a:pt x="7575" y="6451"/>
                    </a:cubicBezTo>
                    <a:cubicBezTo>
                      <a:pt x="7868" y="6660"/>
                      <a:pt x="8161" y="6848"/>
                      <a:pt x="8454" y="7037"/>
                    </a:cubicBezTo>
                    <a:cubicBezTo>
                      <a:pt x="8684" y="7204"/>
                      <a:pt x="8914" y="7330"/>
                      <a:pt x="9144" y="7476"/>
                    </a:cubicBezTo>
                    <a:cubicBezTo>
                      <a:pt x="9396" y="7623"/>
                      <a:pt x="9626" y="7769"/>
                      <a:pt x="9898" y="7895"/>
                    </a:cubicBezTo>
                    <a:cubicBezTo>
                      <a:pt x="9940" y="7915"/>
                      <a:pt x="10002" y="7936"/>
                      <a:pt x="10065" y="7978"/>
                    </a:cubicBezTo>
                    <a:cubicBezTo>
                      <a:pt x="10170" y="8062"/>
                      <a:pt x="10295" y="8125"/>
                      <a:pt x="10442" y="8146"/>
                    </a:cubicBezTo>
                    <a:cubicBezTo>
                      <a:pt x="10672" y="8187"/>
                      <a:pt x="10902" y="8250"/>
                      <a:pt x="11132" y="8334"/>
                    </a:cubicBezTo>
                    <a:cubicBezTo>
                      <a:pt x="11174" y="8355"/>
                      <a:pt x="11237" y="8355"/>
                      <a:pt x="11300" y="8376"/>
                    </a:cubicBezTo>
                    <a:lnTo>
                      <a:pt x="11865" y="8459"/>
                    </a:lnTo>
                    <a:cubicBezTo>
                      <a:pt x="12011" y="8480"/>
                      <a:pt x="12178" y="8522"/>
                      <a:pt x="12304" y="8543"/>
                    </a:cubicBezTo>
                    <a:cubicBezTo>
                      <a:pt x="12513" y="8606"/>
                      <a:pt x="12701" y="8669"/>
                      <a:pt x="12911" y="8711"/>
                    </a:cubicBezTo>
                    <a:cubicBezTo>
                      <a:pt x="12953" y="8711"/>
                      <a:pt x="13015" y="8731"/>
                      <a:pt x="13057" y="8773"/>
                    </a:cubicBezTo>
                    <a:cubicBezTo>
                      <a:pt x="13120" y="8815"/>
                      <a:pt x="13204" y="8857"/>
                      <a:pt x="13266" y="8878"/>
                    </a:cubicBezTo>
                    <a:cubicBezTo>
                      <a:pt x="13559" y="8983"/>
                      <a:pt x="13831" y="9066"/>
                      <a:pt x="14124" y="9129"/>
                    </a:cubicBezTo>
                    <a:cubicBezTo>
                      <a:pt x="14522" y="9213"/>
                      <a:pt x="14940" y="9255"/>
                      <a:pt x="15359" y="9255"/>
                    </a:cubicBezTo>
                    <a:cubicBezTo>
                      <a:pt x="15380" y="9255"/>
                      <a:pt x="15422" y="9255"/>
                      <a:pt x="15442" y="9234"/>
                    </a:cubicBezTo>
                    <a:cubicBezTo>
                      <a:pt x="15463" y="9213"/>
                      <a:pt x="15484" y="9192"/>
                      <a:pt x="15484" y="9150"/>
                    </a:cubicBezTo>
                    <a:cubicBezTo>
                      <a:pt x="15484" y="9087"/>
                      <a:pt x="15463" y="9045"/>
                      <a:pt x="15442" y="8983"/>
                    </a:cubicBezTo>
                    <a:cubicBezTo>
                      <a:pt x="15338" y="8794"/>
                      <a:pt x="15233" y="8606"/>
                      <a:pt x="15150" y="8397"/>
                    </a:cubicBezTo>
                    <a:cubicBezTo>
                      <a:pt x="14878" y="7811"/>
                      <a:pt x="14606" y="7204"/>
                      <a:pt x="14334" y="6597"/>
                    </a:cubicBezTo>
                    <a:cubicBezTo>
                      <a:pt x="14187" y="6283"/>
                      <a:pt x="14041" y="5970"/>
                      <a:pt x="13873" y="5677"/>
                    </a:cubicBezTo>
                    <a:cubicBezTo>
                      <a:pt x="13392" y="4840"/>
                      <a:pt x="12827" y="4065"/>
                      <a:pt x="12199" y="3354"/>
                    </a:cubicBezTo>
                    <a:cubicBezTo>
                      <a:pt x="11781" y="2873"/>
                      <a:pt x="11300" y="2433"/>
                      <a:pt x="10777" y="2057"/>
                    </a:cubicBezTo>
                    <a:cubicBezTo>
                      <a:pt x="10400" y="1743"/>
                      <a:pt x="9960" y="1492"/>
                      <a:pt x="9500" y="1345"/>
                    </a:cubicBezTo>
                    <a:cubicBezTo>
                      <a:pt x="9207" y="1241"/>
                      <a:pt x="8914" y="1136"/>
                      <a:pt x="8621" y="1032"/>
                    </a:cubicBezTo>
                    <a:cubicBezTo>
                      <a:pt x="8077" y="885"/>
                      <a:pt x="7554" y="655"/>
                      <a:pt x="7010" y="550"/>
                    </a:cubicBezTo>
                    <a:cubicBezTo>
                      <a:pt x="6550" y="446"/>
                      <a:pt x="6111" y="341"/>
                      <a:pt x="5650" y="257"/>
                    </a:cubicBezTo>
                    <a:cubicBezTo>
                      <a:pt x="5106" y="174"/>
                      <a:pt x="4541" y="132"/>
                      <a:pt x="3976" y="132"/>
                    </a:cubicBezTo>
                    <a:cubicBezTo>
                      <a:pt x="3390" y="111"/>
                      <a:pt x="2784" y="90"/>
                      <a:pt x="2198" y="27"/>
                    </a:cubicBezTo>
                    <a:cubicBezTo>
                      <a:pt x="2008" y="9"/>
                      <a:pt x="1818" y="0"/>
                      <a:pt x="162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75" name="Google Shape;675;p24"/>
              <p:cNvSpPr/>
              <p:nvPr/>
            </p:nvSpPr>
            <p:spPr>
              <a:xfrm>
                <a:off x="2454650" y="1032825"/>
                <a:ext cx="671675" cy="162625"/>
              </a:xfrm>
              <a:custGeom>
                <a:rect b="b" l="l" r="r" t="t"/>
                <a:pathLst>
                  <a:path extrusionOk="0" h="6505" w="26867">
                    <a:moveTo>
                      <a:pt x="14467" y="0"/>
                    </a:moveTo>
                    <a:cubicBezTo>
                      <a:pt x="14282" y="0"/>
                      <a:pt x="14098" y="5"/>
                      <a:pt x="13915" y="16"/>
                    </a:cubicBezTo>
                    <a:cubicBezTo>
                      <a:pt x="13454" y="58"/>
                      <a:pt x="12994" y="100"/>
                      <a:pt x="12492" y="121"/>
                    </a:cubicBezTo>
                    <a:cubicBezTo>
                      <a:pt x="11676" y="225"/>
                      <a:pt x="10818" y="225"/>
                      <a:pt x="9918" y="309"/>
                    </a:cubicBezTo>
                    <a:cubicBezTo>
                      <a:pt x="9228" y="393"/>
                      <a:pt x="8558" y="497"/>
                      <a:pt x="7868" y="602"/>
                    </a:cubicBezTo>
                    <a:cubicBezTo>
                      <a:pt x="7052" y="748"/>
                      <a:pt x="6257" y="957"/>
                      <a:pt x="5462" y="1188"/>
                    </a:cubicBezTo>
                    <a:cubicBezTo>
                      <a:pt x="4604" y="1439"/>
                      <a:pt x="3767" y="1669"/>
                      <a:pt x="2909" y="1836"/>
                    </a:cubicBezTo>
                    <a:cubicBezTo>
                      <a:pt x="1967" y="2025"/>
                      <a:pt x="1068" y="2359"/>
                      <a:pt x="210" y="2820"/>
                    </a:cubicBezTo>
                    <a:cubicBezTo>
                      <a:pt x="147" y="2841"/>
                      <a:pt x="84" y="2882"/>
                      <a:pt x="42" y="2945"/>
                    </a:cubicBezTo>
                    <a:cubicBezTo>
                      <a:pt x="1" y="2987"/>
                      <a:pt x="1" y="3050"/>
                      <a:pt x="63" y="3092"/>
                    </a:cubicBezTo>
                    <a:cubicBezTo>
                      <a:pt x="126" y="3134"/>
                      <a:pt x="189" y="3175"/>
                      <a:pt x="252" y="3196"/>
                    </a:cubicBezTo>
                    <a:lnTo>
                      <a:pt x="1005" y="3510"/>
                    </a:lnTo>
                    <a:cubicBezTo>
                      <a:pt x="1654" y="3803"/>
                      <a:pt x="2344" y="4012"/>
                      <a:pt x="3034" y="4180"/>
                    </a:cubicBezTo>
                    <a:cubicBezTo>
                      <a:pt x="3286" y="4222"/>
                      <a:pt x="3516" y="4284"/>
                      <a:pt x="3767" y="4326"/>
                    </a:cubicBezTo>
                    <a:cubicBezTo>
                      <a:pt x="4562" y="4494"/>
                      <a:pt x="5357" y="4640"/>
                      <a:pt x="6173" y="4786"/>
                    </a:cubicBezTo>
                    <a:cubicBezTo>
                      <a:pt x="6780" y="4891"/>
                      <a:pt x="7366" y="4975"/>
                      <a:pt x="7972" y="5079"/>
                    </a:cubicBezTo>
                    <a:cubicBezTo>
                      <a:pt x="8663" y="5205"/>
                      <a:pt x="9353" y="5330"/>
                      <a:pt x="10044" y="5456"/>
                    </a:cubicBezTo>
                    <a:cubicBezTo>
                      <a:pt x="11362" y="5686"/>
                      <a:pt x="12701" y="5916"/>
                      <a:pt x="14019" y="6126"/>
                    </a:cubicBezTo>
                    <a:cubicBezTo>
                      <a:pt x="14542" y="6209"/>
                      <a:pt x="15066" y="6272"/>
                      <a:pt x="15589" y="6314"/>
                    </a:cubicBezTo>
                    <a:cubicBezTo>
                      <a:pt x="16007" y="6377"/>
                      <a:pt x="16426" y="6398"/>
                      <a:pt x="16823" y="6419"/>
                    </a:cubicBezTo>
                    <a:cubicBezTo>
                      <a:pt x="17153" y="6466"/>
                      <a:pt x="17482" y="6489"/>
                      <a:pt x="17812" y="6489"/>
                    </a:cubicBezTo>
                    <a:cubicBezTo>
                      <a:pt x="17922" y="6489"/>
                      <a:pt x="18031" y="6487"/>
                      <a:pt x="18141" y="6481"/>
                    </a:cubicBezTo>
                    <a:lnTo>
                      <a:pt x="18413" y="6481"/>
                    </a:lnTo>
                    <a:cubicBezTo>
                      <a:pt x="18501" y="6497"/>
                      <a:pt x="18586" y="6504"/>
                      <a:pt x="18669" y="6504"/>
                    </a:cubicBezTo>
                    <a:cubicBezTo>
                      <a:pt x="18803" y="6504"/>
                      <a:pt x="18933" y="6486"/>
                      <a:pt x="19062" y="6460"/>
                    </a:cubicBezTo>
                    <a:cubicBezTo>
                      <a:pt x="19418" y="6398"/>
                      <a:pt x="19794" y="6356"/>
                      <a:pt x="20150" y="6314"/>
                    </a:cubicBezTo>
                    <a:cubicBezTo>
                      <a:pt x="20234" y="6314"/>
                      <a:pt x="20317" y="6293"/>
                      <a:pt x="20401" y="6272"/>
                    </a:cubicBezTo>
                    <a:cubicBezTo>
                      <a:pt x="20694" y="6209"/>
                      <a:pt x="20987" y="6126"/>
                      <a:pt x="21280" y="6063"/>
                    </a:cubicBezTo>
                    <a:cubicBezTo>
                      <a:pt x="21510" y="6021"/>
                      <a:pt x="21740" y="5958"/>
                      <a:pt x="21949" y="5937"/>
                    </a:cubicBezTo>
                    <a:cubicBezTo>
                      <a:pt x="22263" y="5875"/>
                      <a:pt x="22577" y="5854"/>
                      <a:pt x="22891" y="5791"/>
                    </a:cubicBezTo>
                    <a:cubicBezTo>
                      <a:pt x="22933" y="5780"/>
                      <a:pt x="22975" y="5775"/>
                      <a:pt x="23019" y="5775"/>
                    </a:cubicBezTo>
                    <a:cubicBezTo>
                      <a:pt x="23064" y="5775"/>
                      <a:pt x="23111" y="5780"/>
                      <a:pt x="23163" y="5791"/>
                    </a:cubicBezTo>
                    <a:lnTo>
                      <a:pt x="23519" y="5791"/>
                    </a:lnTo>
                    <a:cubicBezTo>
                      <a:pt x="23979" y="5749"/>
                      <a:pt x="24439" y="5686"/>
                      <a:pt x="24879" y="5603"/>
                    </a:cubicBezTo>
                    <a:cubicBezTo>
                      <a:pt x="25506" y="5477"/>
                      <a:pt x="26113" y="5289"/>
                      <a:pt x="26720" y="5079"/>
                    </a:cubicBezTo>
                    <a:cubicBezTo>
                      <a:pt x="26762" y="5058"/>
                      <a:pt x="26783" y="5038"/>
                      <a:pt x="26825" y="5017"/>
                    </a:cubicBezTo>
                    <a:cubicBezTo>
                      <a:pt x="26845" y="4996"/>
                      <a:pt x="26866" y="4954"/>
                      <a:pt x="26845" y="4912"/>
                    </a:cubicBezTo>
                    <a:cubicBezTo>
                      <a:pt x="26804" y="4849"/>
                      <a:pt x="26741" y="4786"/>
                      <a:pt x="26678" y="4766"/>
                    </a:cubicBezTo>
                    <a:cubicBezTo>
                      <a:pt x="26427" y="4619"/>
                      <a:pt x="26176" y="4494"/>
                      <a:pt x="25925" y="4347"/>
                    </a:cubicBezTo>
                    <a:lnTo>
                      <a:pt x="23728" y="2966"/>
                    </a:lnTo>
                    <a:cubicBezTo>
                      <a:pt x="23330" y="2715"/>
                      <a:pt x="22933" y="2485"/>
                      <a:pt x="22535" y="2276"/>
                    </a:cubicBezTo>
                    <a:cubicBezTo>
                      <a:pt x="21343" y="1669"/>
                      <a:pt x="20129" y="1167"/>
                      <a:pt x="18853" y="769"/>
                    </a:cubicBezTo>
                    <a:cubicBezTo>
                      <a:pt x="17953" y="497"/>
                      <a:pt x="17053" y="288"/>
                      <a:pt x="16133" y="141"/>
                    </a:cubicBezTo>
                    <a:cubicBezTo>
                      <a:pt x="15583" y="47"/>
                      <a:pt x="15022" y="0"/>
                      <a:pt x="1446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76" name="Google Shape;676;p24"/>
              <p:cNvSpPr/>
              <p:nvPr/>
            </p:nvSpPr>
            <p:spPr>
              <a:xfrm>
                <a:off x="2144975" y="1227575"/>
                <a:ext cx="891375" cy="286925"/>
              </a:xfrm>
              <a:custGeom>
                <a:rect b="b" l="l" r="r" t="t"/>
                <a:pathLst>
                  <a:path extrusionOk="0" h="11477" w="35655">
                    <a:moveTo>
                      <a:pt x="33131" y="0"/>
                    </a:moveTo>
                    <a:cubicBezTo>
                      <a:pt x="32683" y="0"/>
                      <a:pt x="32251" y="9"/>
                      <a:pt x="31846" y="9"/>
                    </a:cubicBezTo>
                    <a:cubicBezTo>
                      <a:pt x="30947" y="72"/>
                      <a:pt x="30089" y="114"/>
                      <a:pt x="29273" y="219"/>
                    </a:cubicBezTo>
                    <a:cubicBezTo>
                      <a:pt x="27829" y="386"/>
                      <a:pt x="26385" y="637"/>
                      <a:pt x="24963" y="972"/>
                    </a:cubicBezTo>
                    <a:cubicBezTo>
                      <a:pt x="23770" y="1223"/>
                      <a:pt x="22577" y="1453"/>
                      <a:pt x="21385" y="1704"/>
                    </a:cubicBezTo>
                    <a:cubicBezTo>
                      <a:pt x="19920" y="2018"/>
                      <a:pt x="18497" y="2416"/>
                      <a:pt x="17074" y="2771"/>
                    </a:cubicBezTo>
                    <a:cubicBezTo>
                      <a:pt x="15066" y="3294"/>
                      <a:pt x="13120" y="4006"/>
                      <a:pt x="11174" y="4655"/>
                    </a:cubicBezTo>
                    <a:cubicBezTo>
                      <a:pt x="10442" y="4885"/>
                      <a:pt x="9730" y="5136"/>
                      <a:pt x="9019" y="5366"/>
                    </a:cubicBezTo>
                    <a:cubicBezTo>
                      <a:pt x="8412" y="5596"/>
                      <a:pt x="7805" y="5847"/>
                      <a:pt x="7240" y="6161"/>
                    </a:cubicBezTo>
                    <a:cubicBezTo>
                      <a:pt x="6006" y="6768"/>
                      <a:pt x="4792" y="7396"/>
                      <a:pt x="3579" y="8023"/>
                    </a:cubicBezTo>
                    <a:cubicBezTo>
                      <a:pt x="2533" y="8588"/>
                      <a:pt x="1465" y="9090"/>
                      <a:pt x="356" y="9551"/>
                    </a:cubicBezTo>
                    <a:cubicBezTo>
                      <a:pt x="315" y="9551"/>
                      <a:pt x="273" y="9572"/>
                      <a:pt x="231" y="9592"/>
                    </a:cubicBezTo>
                    <a:cubicBezTo>
                      <a:pt x="147" y="9655"/>
                      <a:pt x="1" y="9634"/>
                      <a:pt x="22" y="9802"/>
                    </a:cubicBezTo>
                    <a:cubicBezTo>
                      <a:pt x="43" y="9969"/>
                      <a:pt x="168" y="9948"/>
                      <a:pt x="273" y="9990"/>
                    </a:cubicBezTo>
                    <a:cubicBezTo>
                      <a:pt x="691" y="10116"/>
                      <a:pt x="1131" y="10220"/>
                      <a:pt x="1549" y="10346"/>
                    </a:cubicBezTo>
                    <a:cubicBezTo>
                      <a:pt x="2051" y="10492"/>
                      <a:pt x="2574" y="10576"/>
                      <a:pt x="3097" y="10639"/>
                    </a:cubicBezTo>
                    <a:cubicBezTo>
                      <a:pt x="3369" y="10660"/>
                      <a:pt x="3621" y="10743"/>
                      <a:pt x="3893" y="10764"/>
                    </a:cubicBezTo>
                    <a:cubicBezTo>
                      <a:pt x="4667" y="10806"/>
                      <a:pt x="5462" y="10827"/>
                      <a:pt x="6278" y="10848"/>
                    </a:cubicBezTo>
                    <a:lnTo>
                      <a:pt x="6717" y="10869"/>
                    </a:lnTo>
                    <a:cubicBezTo>
                      <a:pt x="8412" y="10994"/>
                      <a:pt x="10128" y="11120"/>
                      <a:pt x="11844" y="11245"/>
                    </a:cubicBezTo>
                    <a:cubicBezTo>
                      <a:pt x="12869" y="11329"/>
                      <a:pt x="13873" y="11392"/>
                      <a:pt x="14898" y="11455"/>
                    </a:cubicBezTo>
                    <a:cubicBezTo>
                      <a:pt x="15121" y="11470"/>
                      <a:pt x="15340" y="11476"/>
                      <a:pt x="15559" y="11476"/>
                    </a:cubicBezTo>
                    <a:cubicBezTo>
                      <a:pt x="15959" y="11476"/>
                      <a:pt x="16355" y="11453"/>
                      <a:pt x="16761" y="11413"/>
                    </a:cubicBezTo>
                    <a:cubicBezTo>
                      <a:pt x="17472" y="11371"/>
                      <a:pt x="18183" y="11266"/>
                      <a:pt x="18895" y="11120"/>
                    </a:cubicBezTo>
                    <a:cubicBezTo>
                      <a:pt x="19146" y="11057"/>
                      <a:pt x="19439" y="10994"/>
                      <a:pt x="19711" y="10911"/>
                    </a:cubicBezTo>
                    <a:cubicBezTo>
                      <a:pt x="20966" y="10471"/>
                      <a:pt x="22180" y="9948"/>
                      <a:pt x="23351" y="9300"/>
                    </a:cubicBezTo>
                    <a:cubicBezTo>
                      <a:pt x="24858" y="8463"/>
                      <a:pt x="26302" y="7542"/>
                      <a:pt x="27725" y="6559"/>
                    </a:cubicBezTo>
                    <a:cubicBezTo>
                      <a:pt x="28875" y="5743"/>
                      <a:pt x="30047" y="4989"/>
                      <a:pt x="31198" y="4152"/>
                    </a:cubicBezTo>
                    <a:cubicBezTo>
                      <a:pt x="32579" y="3169"/>
                      <a:pt x="33897" y="2102"/>
                      <a:pt x="35152" y="972"/>
                    </a:cubicBezTo>
                    <a:cubicBezTo>
                      <a:pt x="35299" y="826"/>
                      <a:pt x="35445" y="700"/>
                      <a:pt x="35592" y="574"/>
                    </a:cubicBezTo>
                    <a:cubicBezTo>
                      <a:pt x="35655" y="512"/>
                      <a:pt x="35634" y="407"/>
                      <a:pt x="35550" y="365"/>
                    </a:cubicBezTo>
                    <a:cubicBezTo>
                      <a:pt x="35341" y="240"/>
                      <a:pt x="35111" y="177"/>
                      <a:pt x="34880" y="135"/>
                    </a:cubicBezTo>
                    <a:cubicBezTo>
                      <a:pt x="34525" y="72"/>
                      <a:pt x="34169" y="30"/>
                      <a:pt x="33813" y="9"/>
                    </a:cubicBezTo>
                    <a:cubicBezTo>
                      <a:pt x="33583" y="3"/>
                      <a:pt x="33355" y="0"/>
                      <a:pt x="3313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77" name="Google Shape;677;p24"/>
              <p:cNvSpPr/>
              <p:nvPr/>
            </p:nvSpPr>
            <p:spPr>
              <a:xfrm>
                <a:off x="2087975" y="1475525"/>
                <a:ext cx="702000" cy="541150"/>
              </a:xfrm>
              <a:custGeom>
                <a:rect b="b" l="l" r="r" t="t"/>
                <a:pathLst>
                  <a:path extrusionOk="0" h="21646" w="28080">
                    <a:moveTo>
                      <a:pt x="27899" y="1"/>
                    </a:moveTo>
                    <a:cubicBezTo>
                      <a:pt x="27856" y="1"/>
                      <a:pt x="27816" y="15"/>
                      <a:pt x="27787" y="30"/>
                    </a:cubicBezTo>
                    <a:cubicBezTo>
                      <a:pt x="27012" y="260"/>
                      <a:pt x="26238" y="574"/>
                      <a:pt x="25506" y="930"/>
                    </a:cubicBezTo>
                    <a:cubicBezTo>
                      <a:pt x="24962" y="1202"/>
                      <a:pt x="24460" y="1495"/>
                      <a:pt x="23958" y="1830"/>
                    </a:cubicBezTo>
                    <a:cubicBezTo>
                      <a:pt x="23832" y="1913"/>
                      <a:pt x="23707" y="2018"/>
                      <a:pt x="23581" y="2123"/>
                    </a:cubicBezTo>
                    <a:cubicBezTo>
                      <a:pt x="23497" y="2185"/>
                      <a:pt x="23414" y="2248"/>
                      <a:pt x="23330" y="2311"/>
                    </a:cubicBezTo>
                    <a:cubicBezTo>
                      <a:pt x="22932" y="2457"/>
                      <a:pt x="22618" y="2687"/>
                      <a:pt x="22242" y="2876"/>
                    </a:cubicBezTo>
                    <a:cubicBezTo>
                      <a:pt x="21991" y="3001"/>
                      <a:pt x="21698" y="3127"/>
                      <a:pt x="21426" y="3232"/>
                    </a:cubicBezTo>
                    <a:cubicBezTo>
                      <a:pt x="21070" y="3378"/>
                      <a:pt x="20714" y="3524"/>
                      <a:pt x="20359" y="3671"/>
                    </a:cubicBezTo>
                    <a:cubicBezTo>
                      <a:pt x="20254" y="3713"/>
                      <a:pt x="20150" y="3755"/>
                      <a:pt x="20045" y="3817"/>
                    </a:cubicBezTo>
                    <a:cubicBezTo>
                      <a:pt x="19647" y="4027"/>
                      <a:pt x="19250" y="4278"/>
                      <a:pt x="18810" y="4445"/>
                    </a:cubicBezTo>
                    <a:cubicBezTo>
                      <a:pt x="18538" y="4550"/>
                      <a:pt x="18308" y="4717"/>
                      <a:pt x="18099" y="4905"/>
                    </a:cubicBezTo>
                    <a:cubicBezTo>
                      <a:pt x="18015" y="4989"/>
                      <a:pt x="17911" y="5052"/>
                      <a:pt x="17806" y="5115"/>
                    </a:cubicBezTo>
                    <a:cubicBezTo>
                      <a:pt x="17346" y="5449"/>
                      <a:pt x="16906" y="5784"/>
                      <a:pt x="16488" y="6161"/>
                    </a:cubicBezTo>
                    <a:cubicBezTo>
                      <a:pt x="16069" y="6496"/>
                      <a:pt x="15651" y="6830"/>
                      <a:pt x="15253" y="7165"/>
                    </a:cubicBezTo>
                    <a:cubicBezTo>
                      <a:pt x="14730" y="7625"/>
                      <a:pt x="14207" y="8065"/>
                      <a:pt x="13726" y="8525"/>
                    </a:cubicBezTo>
                    <a:cubicBezTo>
                      <a:pt x="12429" y="9718"/>
                      <a:pt x="11152" y="10931"/>
                      <a:pt x="9834" y="12103"/>
                    </a:cubicBezTo>
                    <a:cubicBezTo>
                      <a:pt x="9165" y="12710"/>
                      <a:pt x="8474" y="13317"/>
                      <a:pt x="7784" y="13903"/>
                    </a:cubicBezTo>
                    <a:cubicBezTo>
                      <a:pt x="7177" y="14426"/>
                      <a:pt x="6570" y="14907"/>
                      <a:pt x="5963" y="15409"/>
                    </a:cubicBezTo>
                    <a:cubicBezTo>
                      <a:pt x="5147" y="16100"/>
                      <a:pt x="4331" y="16790"/>
                      <a:pt x="3494" y="17480"/>
                    </a:cubicBezTo>
                    <a:cubicBezTo>
                      <a:pt x="3264" y="17669"/>
                      <a:pt x="3034" y="17899"/>
                      <a:pt x="2783" y="18087"/>
                    </a:cubicBezTo>
                    <a:cubicBezTo>
                      <a:pt x="2072" y="18715"/>
                      <a:pt x="1423" y="19426"/>
                      <a:pt x="858" y="20180"/>
                    </a:cubicBezTo>
                    <a:cubicBezTo>
                      <a:pt x="649" y="20452"/>
                      <a:pt x="419" y="20724"/>
                      <a:pt x="188" y="20996"/>
                    </a:cubicBezTo>
                    <a:cubicBezTo>
                      <a:pt x="126" y="21079"/>
                      <a:pt x="63" y="21163"/>
                      <a:pt x="21" y="21247"/>
                    </a:cubicBezTo>
                    <a:cubicBezTo>
                      <a:pt x="0" y="21351"/>
                      <a:pt x="42" y="21435"/>
                      <a:pt x="126" y="21477"/>
                    </a:cubicBezTo>
                    <a:cubicBezTo>
                      <a:pt x="209" y="21519"/>
                      <a:pt x="314" y="21540"/>
                      <a:pt x="419" y="21561"/>
                    </a:cubicBezTo>
                    <a:cubicBezTo>
                      <a:pt x="864" y="21618"/>
                      <a:pt x="1314" y="21646"/>
                      <a:pt x="1765" y="21646"/>
                    </a:cubicBezTo>
                    <a:cubicBezTo>
                      <a:pt x="2627" y="21646"/>
                      <a:pt x="3493" y="21544"/>
                      <a:pt x="4331" y="21351"/>
                    </a:cubicBezTo>
                    <a:cubicBezTo>
                      <a:pt x="5461" y="21079"/>
                      <a:pt x="6633" y="20870"/>
                      <a:pt x="7805" y="20661"/>
                    </a:cubicBezTo>
                    <a:cubicBezTo>
                      <a:pt x="8914" y="20473"/>
                      <a:pt x="10002" y="20221"/>
                      <a:pt x="11069" y="19866"/>
                    </a:cubicBezTo>
                    <a:cubicBezTo>
                      <a:pt x="11947" y="19573"/>
                      <a:pt x="12805" y="19238"/>
                      <a:pt x="13663" y="18861"/>
                    </a:cubicBezTo>
                    <a:cubicBezTo>
                      <a:pt x="14730" y="18401"/>
                      <a:pt x="15693" y="17815"/>
                      <a:pt x="16718" y="17334"/>
                    </a:cubicBezTo>
                    <a:cubicBezTo>
                      <a:pt x="17304" y="17020"/>
                      <a:pt x="17848" y="16706"/>
                      <a:pt x="18392" y="16413"/>
                    </a:cubicBezTo>
                    <a:cubicBezTo>
                      <a:pt x="19271" y="15911"/>
                      <a:pt x="20066" y="15304"/>
                      <a:pt x="20756" y="14593"/>
                    </a:cubicBezTo>
                    <a:cubicBezTo>
                      <a:pt x="21656" y="13693"/>
                      <a:pt x="22493" y="12710"/>
                      <a:pt x="23225" y="11664"/>
                    </a:cubicBezTo>
                    <a:cubicBezTo>
                      <a:pt x="24271" y="10157"/>
                      <a:pt x="25150" y="8546"/>
                      <a:pt x="25883" y="6851"/>
                    </a:cubicBezTo>
                    <a:cubicBezTo>
                      <a:pt x="26134" y="6265"/>
                      <a:pt x="26343" y="5659"/>
                      <a:pt x="26531" y="5031"/>
                    </a:cubicBezTo>
                    <a:cubicBezTo>
                      <a:pt x="26908" y="3880"/>
                      <a:pt x="27264" y="2729"/>
                      <a:pt x="27619" y="1558"/>
                    </a:cubicBezTo>
                    <a:cubicBezTo>
                      <a:pt x="27745" y="1181"/>
                      <a:pt x="27891" y="804"/>
                      <a:pt x="28017" y="428"/>
                    </a:cubicBezTo>
                    <a:cubicBezTo>
                      <a:pt x="28059" y="323"/>
                      <a:pt x="28080" y="219"/>
                      <a:pt x="28059" y="114"/>
                    </a:cubicBezTo>
                    <a:cubicBezTo>
                      <a:pt x="28038" y="72"/>
                      <a:pt x="27996" y="9"/>
                      <a:pt x="27954" y="9"/>
                    </a:cubicBezTo>
                    <a:cubicBezTo>
                      <a:pt x="27936" y="3"/>
                      <a:pt x="27917" y="1"/>
                      <a:pt x="2789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678" name="Google Shape;678;p24"/>
            <p:cNvSpPr/>
            <p:nvPr/>
          </p:nvSpPr>
          <p:spPr>
            <a:xfrm>
              <a:off x="2713875" y="736600"/>
              <a:ext cx="776225" cy="829025"/>
            </a:xfrm>
            <a:custGeom>
              <a:rect b="b" l="l" r="r" t="t"/>
              <a:pathLst>
                <a:path extrusionOk="0" h="33161" w="31049">
                  <a:moveTo>
                    <a:pt x="30413" y="0"/>
                  </a:moveTo>
                  <a:cubicBezTo>
                    <a:pt x="30326" y="0"/>
                    <a:pt x="30233" y="26"/>
                    <a:pt x="30140" y="85"/>
                  </a:cubicBezTo>
                  <a:lnTo>
                    <a:pt x="30119" y="85"/>
                  </a:lnTo>
                  <a:lnTo>
                    <a:pt x="29826" y="336"/>
                  </a:lnTo>
                  <a:cubicBezTo>
                    <a:pt x="29721" y="482"/>
                    <a:pt x="29596" y="608"/>
                    <a:pt x="29491" y="734"/>
                  </a:cubicBezTo>
                  <a:cubicBezTo>
                    <a:pt x="28633" y="1759"/>
                    <a:pt x="27775" y="2763"/>
                    <a:pt x="26896" y="3767"/>
                  </a:cubicBezTo>
                  <a:cubicBezTo>
                    <a:pt x="26039" y="4793"/>
                    <a:pt x="25181" y="5797"/>
                    <a:pt x="24302" y="6780"/>
                  </a:cubicBezTo>
                  <a:cubicBezTo>
                    <a:pt x="23046" y="8245"/>
                    <a:pt x="21770" y="9668"/>
                    <a:pt x="20473" y="11070"/>
                  </a:cubicBezTo>
                  <a:cubicBezTo>
                    <a:pt x="19573" y="12074"/>
                    <a:pt x="18653" y="13078"/>
                    <a:pt x="17711" y="14041"/>
                  </a:cubicBezTo>
                  <a:cubicBezTo>
                    <a:pt x="16163" y="15610"/>
                    <a:pt x="14677" y="17263"/>
                    <a:pt x="13129" y="18832"/>
                  </a:cubicBezTo>
                  <a:cubicBezTo>
                    <a:pt x="12124" y="19858"/>
                    <a:pt x="11225" y="20967"/>
                    <a:pt x="10262" y="22013"/>
                  </a:cubicBezTo>
                  <a:cubicBezTo>
                    <a:pt x="7772" y="24691"/>
                    <a:pt x="5199" y="27265"/>
                    <a:pt x="2562" y="29713"/>
                  </a:cubicBezTo>
                  <a:cubicBezTo>
                    <a:pt x="2144" y="30110"/>
                    <a:pt x="1725" y="30508"/>
                    <a:pt x="1307" y="30905"/>
                  </a:cubicBezTo>
                  <a:cubicBezTo>
                    <a:pt x="972" y="31387"/>
                    <a:pt x="658" y="31889"/>
                    <a:pt x="323" y="32412"/>
                  </a:cubicBezTo>
                  <a:cubicBezTo>
                    <a:pt x="219" y="32579"/>
                    <a:pt x="135" y="32768"/>
                    <a:pt x="51" y="32956"/>
                  </a:cubicBezTo>
                  <a:cubicBezTo>
                    <a:pt x="0" y="33058"/>
                    <a:pt x="88" y="33161"/>
                    <a:pt x="191" y="33161"/>
                  </a:cubicBezTo>
                  <a:cubicBezTo>
                    <a:pt x="214" y="33161"/>
                    <a:pt x="238" y="33156"/>
                    <a:pt x="261" y="33144"/>
                  </a:cubicBezTo>
                  <a:cubicBezTo>
                    <a:pt x="491" y="33040"/>
                    <a:pt x="700" y="32935"/>
                    <a:pt x="909" y="32809"/>
                  </a:cubicBezTo>
                  <a:lnTo>
                    <a:pt x="1579" y="32391"/>
                  </a:lnTo>
                  <a:cubicBezTo>
                    <a:pt x="2353" y="31721"/>
                    <a:pt x="3085" y="31052"/>
                    <a:pt x="3860" y="30382"/>
                  </a:cubicBezTo>
                  <a:cubicBezTo>
                    <a:pt x="4738" y="29650"/>
                    <a:pt x="5513" y="28792"/>
                    <a:pt x="6349" y="27997"/>
                  </a:cubicBezTo>
                  <a:cubicBezTo>
                    <a:pt x="7856" y="26574"/>
                    <a:pt x="9195" y="24963"/>
                    <a:pt x="10660" y="23457"/>
                  </a:cubicBezTo>
                  <a:cubicBezTo>
                    <a:pt x="11664" y="22431"/>
                    <a:pt x="12647" y="21364"/>
                    <a:pt x="13631" y="20318"/>
                  </a:cubicBezTo>
                  <a:cubicBezTo>
                    <a:pt x="15765" y="17891"/>
                    <a:pt x="18004" y="15568"/>
                    <a:pt x="20180" y="13183"/>
                  </a:cubicBezTo>
                  <a:lnTo>
                    <a:pt x="20536" y="12827"/>
                  </a:lnTo>
                  <a:cubicBezTo>
                    <a:pt x="21645" y="11739"/>
                    <a:pt x="22628" y="10484"/>
                    <a:pt x="23695" y="9333"/>
                  </a:cubicBezTo>
                  <a:cubicBezTo>
                    <a:pt x="24679" y="8287"/>
                    <a:pt x="25557" y="7094"/>
                    <a:pt x="26541" y="6006"/>
                  </a:cubicBezTo>
                  <a:cubicBezTo>
                    <a:pt x="27503" y="4918"/>
                    <a:pt x="28361" y="3788"/>
                    <a:pt x="29261" y="2679"/>
                  </a:cubicBezTo>
                  <a:cubicBezTo>
                    <a:pt x="29763" y="2094"/>
                    <a:pt x="30244" y="1487"/>
                    <a:pt x="30725" y="880"/>
                  </a:cubicBezTo>
                  <a:cubicBezTo>
                    <a:pt x="31049" y="489"/>
                    <a:pt x="30791" y="0"/>
                    <a:pt x="3041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">
  <p:cSld name="CUSTOM_29">
    <p:spTree>
      <p:nvGrpSpPr>
        <p:cNvPr id="679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Google Shape;680;p25"/>
          <p:cNvSpPr txBox="1"/>
          <p:nvPr>
            <p:ph idx="1" type="subTitle"/>
          </p:nvPr>
        </p:nvSpPr>
        <p:spPr>
          <a:xfrm>
            <a:off x="1956250" y="2858125"/>
            <a:ext cx="5231700" cy="693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700"/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 sz="1700"/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 sz="1700"/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 sz="1700"/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 sz="1700"/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 sz="1700"/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 sz="1700"/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 sz="1700"/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 sz="1700"/>
            </a:lvl9pPr>
          </a:lstStyle>
          <a:p/>
        </p:txBody>
      </p:sp>
      <p:sp>
        <p:nvSpPr>
          <p:cNvPr id="681" name="Google Shape;681;p25"/>
          <p:cNvSpPr txBox="1"/>
          <p:nvPr>
            <p:ph type="title"/>
          </p:nvPr>
        </p:nvSpPr>
        <p:spPr>
          <a:xfrm>
            <a:off x="1956250" y="1545125"/>
            <a:ext cx="5231700" cy="1245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682" name="Google Shape;682;p25"/>
          <p:cNvSpPr/>
          <p:nvPr/>
        </p:nvSpPr>
        <p:spPr>
          <a:xfrm>
            <a:off x="4425325" y="4162975"/>
            <a:ext cx="4697375" cy="980525"/>
          </a:xfrm>
          <a:custGeom>
            <a:rect b="b" l="l" r="r" t="t"/>
            <a:pathLst>
              <a:path extrusionOk="0" h="39221" w="187895">
                <a:moveTo>
                  <a:pt x="127416" y="0"/>
                </a:moveTo>
                <a:cubicBezTo>
                  <a:pt x="122449" y="0"/>
                  <a:pt x="117558" y="785"/>
                  <a:pt x="113093" y="2667"/>
                </a:cubicBezTo>
                <a:cubicBezTo>
                  <a:pt x="104347" y="6350"/>
                  <a:pt x="98258" y="13799"/>
                  <a:pt x="89219" y="16979"/>
                </a:cubicBezTo>
                <a:cubicBezTo>
                  <a:pt x="85577" y="18261"/>
                  <a:pt x="81839" y="18749"/>
                  <a:pt x="78033" y="18749"/>
                </a:cubicBezTo>
                <a:cubicBezTo>
                  <a:pt x="66315" y="18749"/>
                  <a:pt x="53962" y="14125"/>
                  <a:pt x="41848" y="13841"/>
                </a:cubicBezTo>
                <a:cubicBezTo>
                  <a:pt x="41465" y="13831"/>
                  <a:pt x="41082" y="13827"/>
                  <a:pt x="40699" y="13827"/>
                </a:cubicBezTo>
                <a:cubicBezTo>
                  <a:pt x="27423" y="13827"/>
                  <a:pt x="14293" y="19439"/>
                  <a:pt x="6362" y="28550"/>
                </a:cubicBezTo>
                <a:cubicBezTo>
                  <a:pt x="3600" y="31689"/>
                  <a:pt x="1445" y="35308"/>
                  <a:pt x="1" y="39221"/>
                </a:cubicBezTo>
                <a:lnTo>
                  <a:pt x="187894" y="39221"/>
                </a:lnTo>
                <a:cubicBezTo>
                  <a:pt x="186325" y="35559"/>
                  <a:pt x="184379" y="32065"/>
                  <a:pt x="182078" y="28822"/>
                </a:cubicBezTo>
                <a:cubicBezTo>
                  <a:pt x="173394" y="16498"/>
                  <a:pt x="159459" y="6957"/>
                  <a:pt x="143474" y="2395"/>
                </a:cubicBezTo>
                <a:cubicBezTo>
                  <a:pt x="138334" y="933"/>
                  <a:pt x="132830" y="0"/>
                  <a:pt x="12741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683" name="Google Shape;683;p25"/>
          <p:cNvGrpSpPr/>
          <p:nvPr/>
        </p:nvGrpSpPr>
        <p:grpSpPr>
          <a:xfrm>
            <a:off x="-801550" y="-915850"/>
            <a:ext cx="3047850" cy="2766025"/>
            <a:chOff x="67325" y="348350"/>
            <a:chExt cx="3047850" cy="2766025"/>
          </a:xfrm>
        </p:grpSpPr>
        <p:sp>
          <p:nvSpPr>
            <p:cNvPr id="684" name="Google Shape;684;p25"/>
            <p:cNvSpPr/>
            <p:nvPr/>
          </p:nvSpPr>
          <p:spPr>
            <a:xfrm>
              <a:off x="67325" y="348350"/>
              <a:ext cx="3047850" cy="2766025"/>
            </a:xfrm>
            <a:custGeom>
              <a:rect b="b" l="l" r="r" t="t"/>
              <a:pathLst>
                <a:path extrusionOk="0" h="110641" w="121914">
                  <a:moveTo>
                    <a:pt x="87840" y="1"/>
                  </a:moveTo>
                  <a:cubicBezTo>
                    <a:pt x="74049" y="1"/>
                    <a:pt x="57089" y="3661"/>
                    <a:pt x="39690" y="9861"/>
                  </a:cubicBezTo>
                  <a:cubicBezTo>
                    <a:pt x="1" y="23985"/>
                    <a:pt x="7652" y="110641"/>
                    <a:pt x="50764" y="110641"/>
                  </a:cubicBezTo>
                  <a:cubicBezTo>
                    <a:pt x="54721" y="110641"/>
                    <a:pt x="58977" y="109911"/>
                    <a:pt x="63522" y="108327"/>
                  </a:cubicBezTo>
                  <a:cubicBezTo>
                    <a:pt x="72812" y="105189"/>
                    <a:pt x="80596" y="97761"/>
                    <a:pt x="84090" y="88576"/>
                  </a:cubicBezTo>
                  <a:cubicBezTo>
                    <a:pt x="86245" y="82863"/>
                    <a:pt x="86810" y="76670"/>
                    <a:pt x="88149" y="70707"/>
                  </a:cubicBezTo>
                  <a:cubicBezTo>
                    <a:pt x="89509" y="64744"/>
                    <a:pt x="91916" y="58655"/>
                    <a:pt x="96728" y="54889"/>
                  </a:cubicBezTo>
                  <a:cubicBezTo>
                    <a:pt x="99887" y="52440"/>
                    <a:pt x="103800" y="51206"/>
                    <a:pt x="107232" y="49135"/>
                  </a:cubicBezTo>
                  <a:cubicBezTo>
                    <a:pt x="114492" y="44782"/>
                    <a:pt x="119012" y="36497"/>
                    <a:pt x="119346" y="28106"/>
                  </a:cubicBezTo>
                  <a:cubicBezTo>
                    <a:pt x="121914" y="8133"/>
                    <a:pt x="108397" y="1"/>
                    <a:pt x="8784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5" name="Google Shape;685;p25"/>
            <p:cNvSpPr/>
            <p:nvPr/>
          </p:nvSpPr>
          <p:spPr>
            <a:xfrm>
              <a:off x="446000" y="1399375"/>
              <a:ext cx="1429625" cy="1555175"/>
            </a:xfrm>
            <a:custGeom>
              <a:rect b="b" l="l" r="r" t="t"/>
              <a:pathLst>
                <a:path extrusionOk="0" h="62207" w="57185">
                  <a:moveTo>
                    <a:pt x="481" y="0"/>
                  </a:moveTo>
                  <a:lnTo>
                    <a:pt x="0" y="84"/>
                  </a:lnTo>
                  <a:cubicBezTo>
                    <a:pt x="42" y="252"/>
                    <a:pt x="2804" y="16865"/>
                    <a:pt x="11173" y="32725"/>
                  </a:cubicBezTo>
                  <a:cubicBezTo>
                    <a:pt x="16111" y="42036"/>
                    <a:pt x="21991" y="49276"/>
                    <a:pt x="28644" y="54234"/>
                  </a:cubicBezTo>
                  <a:cubicBezTo>
                    <a:pt x="35793" y="59528"/>
                    <a:pt x="43856" y="62206"/>
                    <a:pt x="52687" y="62206"/>
                  </a:cubicBezTo>
                  <a:cubicBezTo>
                    <a:pt x="52721" y="62206"/>
                    <a:pt x="52756" y="62206"/>
                    <a:pt x="52790" y="62206"/>
                  </a:cubicBezTo>
                  <a:cubicBezTo>
                    <a:pt x="54234" y="62206"/>
                    <a:pt x="55699" y="62123"/>
                    <a:pt x="57184" y="61976"/>
                  </a:cubicBezTo>
                  <a:lnTo>
                    <a:pt x="57142" y="61516"/>
                  </a:lnTo>
                  <a:cubicBezTo>
                    <a:pt x="55640" y="61664"/>
                    <a:pt x="54175" y="61736"/>
                    <a:pt x="52749" y="61736"/>
                  </a:cubicBezTo>
                  <a:cubicBezTo>
                    <a:pt x="31666" y="61736"/>
                    <a:pt x="18784" y="46116"/>
                    <a:pt x="11592" y="32516"/>
                  </a:cubicBezTo>
                  <a:cubicBezTo>
                    <a:pt x="3243" y="16739"/>
                    <a:pt x="502" y="168"/>
                    <a:pt x="48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6" name="Google Shape;686;p25"/>
            <p:cNvSpPr/>
            <p:nvPr/>
          </p:nvSpPr>
          <p:spPr>
            <a:xfrm>
              <a:off x="590875" y="1004975"/>
              <a:ext cx="1567725" cy="1648275"/>
            </a:xfrm>
            <a:custGeom>
              <a:rect b="b" l="l" r="r" t="t"/>
              <a:pathLst>
                <a:path extrusionOk="0" h="65931" w="62709">
                  <a:moveTo>
                    <a:pt x="273" y="0"/>
                  </a:moveTo>
                  <a:lnTo>
                    <a:pt x="1" y="398"/>
                  </a:lnTo>
                  <a:cubicBezTo>
                    <a:pt x="168" y="502"/>
                    <a:pt x="16551" y="10776"/>
                    <a:pt x="32223" y="23937"/>
                  </a:cubicBezTo>
                  <a:cubicBezTo>
                    <a:pt x="41430" y="31657"/>
                    <a:pt x="48585" y="38855"/>
                    <a:pt x="53482" y="45321"/>
                  </a:cubicBezTo>
                  <a:cubicBezTo>
                    <a:pt x="59591" y="53355"/>
                    <a:pt x="62228" y="60260"/>
                    <a:pt x="61286" y="65868"/>
                  </a:cubicBezTo>
                  <a:lnTo>
                    <a:pt x="61746" y="65930"/>
                  </a:lnTo>
                  <a:cubicBezTo>
                    <a:pt x="62709" y="60218"/>
                    <a:pt x="60072" y="53188"/>
                    <a:pt x="53879" y="45007"/>
                  </a:cubicBezTo>
                  <a:cubicBezTo>
                    <a:pt x="48941" y="38541"/>
                    <a:pt x="41764" y="31323"/>
                    <a:pt x="32537" y="23560"/>
                  </a:cubicBezTo>
                  <a:cubicBezTo>
                    <a:pt x="16844" y="10378"/>
                    <a:pt x="440" y="105"/>
                    <a:pt x="27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7" name="Google Shape;687;p25"/>
            <p:cNvSpPr/>
            <p:nvPr/>
          </p:nvSpPr>
          <p:spPr>
            <a:xfrm>
              <a:off x="1269850" y="518375"/>
              <a:ext cx="1566675" cy="1015450"/>
            </a:xfrm>
            <a:custGeom>
              <a:rect b="b" l="l" r="r" t="t"/>
              <a:pathLst>
                <a:path extrusionOk="0" h="40618" w="62667">
                  <a:moveTo>
                    <a:pt x="50" y="0"/>
                  </a:moveTo>
                  <a:cubicBezTo>
                    <a:pt x="28" y="0"/>
                    <a:pt x="11" y="2"/>
                    <a:pt x="1" y="5"/>
                  </a:cubicBezTo>
                  <a:lnTo>
                    <a:pt x="147" y="465"/>
                  </a:lnTo>
                  <a:lnTo>
                    <a:pt x="105" y="465"/>
                  </a:lnTo>
                  <a:cubicBezTo>
                    <a:pt x="1612" y="465"/>
                    <a:pt x="42350" y="11115"/>
                    <a:pt x="56578" y="27415"/>
                  </a:cubicBezTo>
                  <a:cubicBezTo>
                    <a:pt x="60365" y="31767"/>
                    <a:pt x="61997" y="36182"/>
                    <a:pt x="61411" y="40555"/>
                  </a:cubicBezTo>
                  <a:lnTo>
                    <a:pt x="61872" y="40618"/>
                  </a:lnTo>
                  <a:cubicBezTo>
                    <a:pt x="62667" y="34759"/>
                    <a:pt x="59633" y="28880"/>
                    <a:pt x="52854" y="23147"/>
                  </a:cubicBezTo>
                  <a:cubicBezTo>
                    <a:pt x="43961" y="15614"/>
                    <a:pt x="30235" y="9714"/>
                    <a:pt x="20297" y="6094"/>
                  </a:cubicBezTo>
                  <a:cubicBezTo>
                    <a:pt x="10018" y="2341"/>
                    <a:pt x="893" y="0"/>
                    <a:pt x="5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8" name="Google Shape;688;p25"/>
            <p:cNvSpPr/>
            <p:nvPr/>
          </p:nvSpPr>
          <p:spPr>
            <a:xfrm>
              <a:off x="700725" y="835775"/>
              <a:ext cx="1730400" cy="944425"/>
            </a:xfrm>
            <a:custGeom>
              <a:rect b="b" l="l" r="r" t="t"/>
              <a:pathLst>
                <a:path extrusionOk="0" h="37777" w="69216">
                  <a:moveTo>
                    <a:pt x="6188" y="1"/>
                  </a:moveTo>
                  <a:cubicBezTo>
                    <a:pt x="4115" y="1"/>
                    <a:pt x="2051" y="122"/>
                    <a:pt x="1" y="365"/>
                  </a:cubicBezTo>
                  <a:lnTo>
                    <a:pt x="64" y="847"/>
                  </a:lnTo>
                  <a:cubicBezTo>
                    <a:pt x="2130" y="599"/>
                    <a:pt x="4169" y="482"/>
                    <a:pt x="6177" y="482"/>
                  </a:cubicBezTo>
                  <a:cubicBezTo>
                    <a:pt x="23811" y="482"/>
                    <a:pt x="39040" y="9483"/>
                    <a:pt x="49108" y="17523"/>
                  </a:cubicBezTo>
                  <a:cubicBezTo>
                    <a:pt x="61286" y="27252"/>
                    <a:pt x="68756" y="37672"/>
                    <a:pt x="68839" y="37777"/>
                  </a:cubicBezTo>
                  <a:lnTo>
                    <a:pt x="69216" y="37505"/>
                  </a:lnTo>
                  <a:cubicBezTo>
                    <a:pt x="69132" y="37400"/>
                    <a:pt x="61621" y="26917"/>
                    <a:pt x="49401" y="17167"/>
                  </a:cubicBezTo>
                  <a:cubicBezTo>
                    <a:pt x="42225" y="11434"/>
                    <a:pt x="34839" y="7061"/>
                    <a:pt x="27473" y="4173"/>
                  </a:cubicBezTo>
                  <a:cubicBezTo>
                    <a:pt x="20349" y="1395"/>
                    <a:pt x="13212" y="1"/>
                    <a:pt x="618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89" name="Google Shape;689;p25"/>
          <p:cNvSpPr/>
          <p:nvPr/>
        </p:nvSpPr>
        <p:spPr>
          <a:xfrm>
            <a:off x="7033350" y="3038"/>
            <a:ext cx="1877152" cy="928258"/>
          </a:xfrm>
          <a:custGeom>
            <a:rect b="b" l="l" r="r" t="t"/>
            <a:pathLst>
              <a:path extrusionOk="0" h="22536" w="45573">
                <a:moveTo>
                  <a:pt x="1" y="1"/>
                </a:moveTo>
                <a:cubicBezTo>
                  <a:pt x="126" y="12492"/>
                  <a:pt x="10295" y="22535"/>
                  <a:pt x="22786" y="22535"/>
                </a:cubicBezTo>
                <a:cubicBezTo>
                  <a:pt x="35278" y="22535"/>
                  <a:pt x="45447" y="12492"/>
                  <a:pt x="45572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690" name="Google Shape;690;p25"/>
          <p:cNvGrpSpPr/>
          <p:nvPr/>
        </p:nvGrpSpPr>
        <p:grpSpPr>
          <a:xfrm>
            <a:off x="8440445" y="2013782"/>
            <a:ext cx="209630" cy="1304014"/>
            <a:chOff x="2423800" y="1997650"/>
            <a:chExt cx="163225" cy="1015350"/>
          </a:xfrm>
        </p:grpSpPr>
        <p:sp>
          <p:nvSpPr>
            <p:cNvPr id="691" name="Google Shape;691;p25"/>
            <p:cNvSpPr/>
            <p:nvPr/>
          </p:nvSpPr>
          <p:spPr>
            <a:xfrm>
              <a:off x="2423800" y="2671850"/>
              <a:ext cx="148050" cy="104950"/>
            </a:xfrm>
            <a:custGeom>
              <a:rect b="b" l="l" r="r" t="t"/>
              <a:pathLst>
                <a:path extrusionOk="0" h="4198" w="5922">
                  <a:moveTo>
                    <a:pt x="3657" y="1"/>
                  </a:moveTo>
                  <a:cubicBezTo>
                    <a:pt x="3372" y="1"/>
                    <a:pt x="3086" y="66"/>
                    <a:pt x="2825" y="197"/>
                  </a:cubicBezTo>
                  <a:cubicBezTo>
                    <a:pt x="2469" y="197"/>
                    <a:pt x="2113" y="176"/>
                    <a:pt x="1758" y="134"/>
                  </a:cubicBezTo>
                  <a:cubicBezTo>
                    <a:pt x="1656" y="118"/>
                    <a:pt x="1555" y="110"/>
                    <a:pt x="1454" y="110"/>
                  </a:cubicBezTo>
                  <a:cubicBezTo>
                    <a:pt x="1161" y="110"/>
                    <a:pt x="877" y="177"/>
                    <a:pt x="628" y="302"/>
                  </a:cubicBezTo>
                  <a:cubicBezTo>
                    <a:pt x="398" y="385"/>
                    <a:pt x="251" y="594"/>
                    <a:pt x="251" y="825"/>
                  </a:cubicBezTo>
                  <a:cubicBezTo>
                    <a:pt x="230" y="950"/>
                    <a:pt x="251" y="1097"/>
                    <a:pt x="293" y="1222"/>
                  </a:cubicBezTo>
                  <a:cubicBezTo>
                    <a:pt x="377" y="1390"/>
                    <a:pt x="377" y="1578"/>
                    <a:pt x="293" y="1745"/>
                  </a:cubicBezTo>
                  <a:cubicBezTo>
                    <a:pt x="251" y="1871"/>
                    <a:pt x="230" y="1996"/>
                    <a:pt x="230" y="2122"/>
                  </a:cubicBezTo>
                  <a:cubicBezTo>
                    <a:pt x="0" y="2436"/>
                    <a:pt x="42" y="2770"/>
                    <a:pt x="42" y="3105"/>
                  </a:cubicBezTo>
                  <a:cubicBezTo>
                    <a:pt x="293" y="3524"/>
                    <a:pt x="753" y="3712"/>
                    <a:pt x="1318" y="3754"/>
                  </a:cubicBezTo>
                  <a:cubicBezTo>
                    <a:pt x="1737" y="3775"/>
                    <a:pt x="2155" y="3838"/>
                    <a:pt x="2553" y="3942"/>
                  </a:cubicBezTo>
                  <a:cubicBezTo>
                    <a:pt x="2867" y="4026"/>
                    <a:pt x="3201" y="4068"/>
                    <a:pt x="3515" y="4068"/>
                  </a:cubicBezTo>
                  <a:cubicBezTo>
                    <a:pt x="4038" y="4089"/>
                    <a:pt x="4561" y="4110"/>
                    <a:pt x="5084" y="4193"/>
                  </a:cubicBezTo>
                  <a:cubicBezTo>
                    <a:pt x="5108" y="4196"/>
                    <a:pt x="5132" y="4197"/>
                    <a:pt x="5156" y="4197"/>
                  </a:cubicBezTo>
                  <a:cubicBezTo>
                    <a:pt x="5324" y="4197"/>
                    <a:pt x="5498" y="4133"/>
                    <a:pt x="5608" y="4005"/>
                  </a:cubicBezTo>
                  <a:cubicBezTo>
                    <a:pt x="5817" y="3796"/>
                    <a:pt x="5921" y="3503"/>
                    <a:pt x="5859" y="3210"/>
                  </a:cubicBezTo>
                  <a:cubicBezTo>
                    <a:pt x="5859" y="3084"/>
                    <a:pt x="5817" y="2938"/>
                    <a:pt x="5796" y="2812"/>
                  </a:cubicBezTo>
                  <a:cubicBezTo>
                    <a:pt x="5754" y="2750"/>
                    <a:pt x="5670" y="2687"/>
                    <a:pt x="5628" y="2624"/>
                  </a:cubicBezTo>
                  <a:lnTo>
                    <a:pt x="5628" y="2478"/>
                  </a:lnTo>
                  <a:lnTo>
                    <a:pt x="5628" y="2143"/>
                  </a:lnTo>
                  <a:cubicBezTo>
                    <a:pt x="5628" y="1703"/>
                    <a:pt x="5587" y="1243"/>
                    <a:pt x="5796" y="804"/>
                  </a:cubicBezTo>
                  <a:cubicBezTo>
                    <a:pt x="5817" y="699"/>
                    <a:pt x="5817" y="594"/>
                    <a:pt x="5817" y="490"/>
                  </a:cubicBezTo>
                  <a:cubicBezTo>
                    <a:pt x="5775" y="343"/>
                    <a:pt x="5670" y="218"/>
                    <a:pt x="5503" y="218"/>
                  </a:cubicBezTo>
                  <a:cubicBezTo>
                    <a:pt x="5064" y="197"/>
                    <a:pt x="4603" y="134"/>
                    <a:pt x="4164" y="71"/>
                  </a:cubicBezTo>
                  <a:cubicBezTo>
                    <a:pt x="3999" y="24"/>
                    <a:pt x="3828" y="1"/>
                    <a:pt x="365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2" name="Google Shape;692;p25"/>
            <p:cNvSpPr/>
            <p:nvPr/>
          </p:nvSpPr>
          <p:spPr>
            <a:xfrm>
              <a:off x="2433725" y="1997650"/>
              <a:ext cx="153300" cy="138000"/>
            </a:xfrm>
            <a:custGeom>
              <a:rect b="b" l="l" r="r" t="t"/>
              <a:pathLst>
                <a:path extrusionOk="0" h="5520" w="6132">
                  <a:moveTo>
                    <a:pt x="5399" y="948"/>
                  </a:moveTo>
                  <a:lnTo>
                    <a:pt x="5399" y="969"/>
                  </a:lnTo>
                  <a:lnTo>
                    <a:pt x="5378" y="948"/>
                  </a:lnTo>
                  <a:close/>
                  <a:moveTo>
                    <a:pt x="5150" y="1"/>
                  </a:moveTo>
                  <a:cubicBezTo>
                    <a:pt x="5016" y="1"/>
                    <a:pt x="4900" y="44"/>
                    <a:pt x="4813" y="132"/>
                  </a:cubicBezTo>
                  <a:lnTo>
                    <a:pt x="3641" y="132"/>
                  </a:lnTo>
                  <a:cubicBezTo>
                    <a:pt x="3495" y="132"/>
                    <a:pt x="3327" y="194"/>
                    <a:pt x="3223" y="299"/>
                  </a:cubicBezTo>
                  <a:cubicBezTo>
                    <a:pt x="3079" y="299"/>
                    <a:pt x="2935" y="297"/>
                    <a:pt x="2791" y="297"/>
                  </a:cubicBezTo>
                  <a:cubicBezTo>
                    <a:pt x="2289" y="297"/>
                    <a:pt x="1795" y="322"/>
                    <a:pt x="1340" y="550"/>
                  </a:cubicBezTo>
                  <a:cubicBezTo>
                    <a:pt x="1172" y="592"/>
                    <a:pt x="1026" y="634"/>
                    <a:pt x="858" y="634"/>
                  </a:cubicBezTo>
                  <a:cubicBezTo>
                    <a:pt x="775" y="676"/>
                    <a:pt x="691" y="717"/>
                    <a:pt x="628" y="780"/>
                  </a:cubicBezTo>
                  <a:cubicBezTo>
                    <a:pt x="147" y="885"/>
                    <a:pt x="1" y="1031"/>
                    <a:pt x="42" y="1387"/>
                  </a:cubicBezTo>
                  <a:cubicBezTo>
                    <a:pt x="42" y="1492"/>
                    <a:pt x="63" y="1596"/>
                    <a:pt x="105" y="1701"/>
                  </a:cubicBezTo>
                  <a:cubicBezTo>
                    <a:pt x="210" y="1931"/>
                    <a:pt x="252" y="2161"/>
                    <a:pt x="231" y="2412"/>
                  </a:cubicBezTo>
                  <a:lnTo>
                    <a:pt x="231" y="2894"/>
                  </a:lnTo>
                  <a:cubicBezTo>
                    <a:pt x="189" y="3166"/>
                    <a:pt x="252" y="3438"/>
                    <a:pt x="398" y="3668"/>
                  </a:cubicBezTo>
                  <a:cubicBezTo>
                    <a:pt x="566" y="3919"/>
                    <a:pt x="649" y="4212"/>
                    <a:pt x="628" y="4505"/>
                  </a:cubicBezTo>
                  <a:cubicBezTo>
                    <a:pt x="649" y="4839"/>
                    <a:pt x="754" y="4902"/>
                    <a:pt x="1235" y="5007"/>
                  </a:cubicBezTo>
                  <a:lnTo>
                    <a:pt x="2679" y="5216"/>
                  </a:lnTo>
                  <a:cubicBezTo>
                    <a:pt x="2742" y="5237"/>
                    <a:pt x="2804" y="5258"/>
                    <a:pt x="2867" y="5279"/>
                  </a:cubicBezTo>
                  <a:cubicBezTo>
                    <a:pt x="3215" y="5435"/>
                    <a:pt x="3591" y="5520"/>
                    <a:pt x="3973" y="5520"/>
                  </a:cubicBezTo>
                  <a:cubicBezTo>
                    <a:pt x="4051" y="5520"/>
                    <a:pt x="4128" y="5516"/>
                    <a:pt x="4206" y="5509"/>
                  </a:cubicBezTo>
                  <a:cubicBezTo>
                    <a:pt x="4311" y="5502"/>
                    <a:pt x="4418" y="5500"/>
                    <a:pt x="4526" y="5500"/>
                  </a:cubicBezTo>
                  <a:cubicBezTo>
                    <a:pt x="4743" y="5500"/>
                    <a:pt x="4966" y="5509"/>
                    <a:pt x="5190" y="5509"/>
                  </a:cubicBezTo>
                  <a:cubicBezTo>
                    <a:pt x="5796" y="5509"/>
                    <a:pt x="5880" y="5446"/>
                    <a:pt x="6027" y="4923"/>
                  </a:cubicBezTo>
                  <a:cubicBezTo>
                    <a:pt x="6131" y="4672"/>
                    <a:pt x="6131" y="4400"/>
                    <a:pt x="6027" y="4149"/>
                  </a:cubicBezTo>
                  <a:cubicBezTo>
                    <a:pt x="5838" y="3647"/>
                    <a:pt x="5776" y="3103"/>
                    <a:pt x="5817" y="2559"/>
                  </a:cubicBezTo>
                  <a:cubicBezTo>
                    <a:pt x="5817" y="2391"/>
                    <a:pt x="5817" y="2224"/>
                    <a:pt x="5817" y="2077"/>
                  </a:cubicBezTo>
                  <a:cubicBezTo>
                    <a:pt x="5817" y="1931"/>
                    <a:pt x="5796" y="1805"/>
                    <a:pt x="5734" y="1680"/>
                  </a:cubicBezTo>
                  <a:cubicBezTo>
                    <a:pt x="5629" y="1387"/>
                    <a:pt x="5587" y="1094"/>
                    <a:pt x="5608" y="801"/>
                  </a:cubicBezTo>
                  <a:cubicBezTo>
                    <a:pt x="5608" y="634"/>
                    <a:pt x="5608" y="487"/>
                    <a:pt x="5587" y="341"/>
                  </a:cubicBezTo>
                  <a:cubicBezTo>
                    <a:pt x="5545" y="173"/>
                    <a:pt x="5399" y="27"/>
                    <a:pt x="5231" y="6"/>
                  </a:cubicBezTo>
                  <a:cubicBezTo>
                    <a:pt x="5204" y="3"/>
                    <a:pt x="5176" y="1"/>
                    <a:pt x="51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3" name="Google Shape;693;p25"/>
            <p:cNvSpPr/>
            <p:nvPr/>
          </p:nvSpPr>
          <p:spPr>
            <a:xfrm>
              <a:off x="2425875" y="2872000"/>
              <a:ext cx="149625" cy="141000"/>
            </a:xfrm>
            <a:custGeom>
              <a:rect b="b" l="l" r="r" t="t"/>
              <a:pathLst>
                <a:path extrusionOk="0" h="5640" w="5985">
                  <a:moveTo>
                    <a:pt x="3788" y="2904"/>
                  </a:moveTo>
                  <a:cubicBezTo>
                    <a:pt x="3788" y="2925"/>
                    <a:pt x="3788" y="2925"/>
                    <a:pt x="3788" y="2946"/>
                  </a:cubicBezTo>
                  <a:lnTo>
                    <a:pt x="3746" y="2925"/>
                  </a:lnTo>
                  <a:cubicBezTo>
                    <a:pt x="3767" y="2925"/>
                    <a:pt x="3788" y="2904"/>
                    <a:pt x="3788" y="2904"/>
                  </a:cubicBezTo>
                  <a:close/>
                  <a:moveTo>
                    <a:pt x="3631" y="1"/>
                  </a:moveTo>
                  <a:cubicBezTo>
                    <a:pt x="3207" y="1"/>
                    <a:pt x="2784" y="27"/>
                    <a:pt x="2365" y="142"/>
                  </a:cubicBezTo>
                  <a:cubicBezTo>
                    <a:pt x="2217" y="157"/>
                    <a:pt x="2080" y="171"/>
                    <a:pt x="1938" y="171"/>
                  </a:cubicBezTo>
                  <a:cubicBezTo>
                    <a:pt x="1879" y="171"/>
                    <a:pt x="1820" y="169"/>
                    <a:pt x="1758" y="163"/>
                  </a:cubicBezTo>
                  <a:lnTo>
                    <a:pt x="775" y="163"/>
                  </a:lnTo>
                  <a:cubicBezTo>
                    <a:pt x="377" y="184"/>
                    <a:pt x="273" y="267"/>
                    <a:pt x="147" y="644"/>
                  </a:cubicBezTo>
                  <a:cubicBezTo>
                    <a:pt x="84" y="1083"/>
                    <a:pt x="273" y="1502"/>
                    <a:pt x="168" y="1920"/>
                  </a:cubicBezTo>
                  <a:cubicBezTo>
                    <a:pt x="168" y="1941"/>
                    <a:pt x="168" y="1983"/>
                    <a:pt x="189" y="2004"/>
                  </a:cubicBezTo>
                  <a:cubicBezTo>
                    <a:pt x="377" y="2255"/>
                    <a:pt x="294" y="2506"/>
                    <a:pt x="189" y="2778"/>
                  </a:cubicBezTo>
                  <a:cubicBezTo>
                    <a:pt x="147" y="2925"/>
                    <a:pt x="126" y="3092"/>
                    <a:pt x="147" y="3259"/>
                  </a:cubicBezTo>
                  <a:cubicBezTo>
                    <a:pt x="1" y="3511"/>
                    <a:pt x="1" y="3824"/>
                    <a:pt x="147" y="4076"/>
                  </a:cubicBezTo>
                  <a:cubicBezTo>
                    <a:pt x="126" y="4201"/>
                    <a:pt x="210" y="4348"/>
                    <a:pt x="336" y="4389"/>
                  </a:cubicBezTo>
                  <a:cubicBezTo>
                    <a:pt x="775" y="4745"/>
                    <a:pt x="1298" y="4996"/>
                    <a:pt x="1863" y="5101"/>
                  </a:cubicBezTo>
                  <a:cubicBezTo>
                    <a:pt x="2114" y="5143"/>
                    <a:pt x="2344" y="5247"/>
                    <a:pt x="2595" y="5310"/>
                  </a:cubicBezTo>
                  <a:cubicBezTo>
                    <a:pt x="2809" y="5381"/>
                    <a:pt x="3031" y="5423"/>
                    <a:pt x="3251" y="5423"/>
                  </a:cubicBezTo>
                  <a:cubicBezTo>
                    <a:pt x="3354" y="5423"/>
                    <a:pt x="3457" y="5414"/>
                    <a:pt x="3558" y="5394"/>
                  </a:cubicBezTo>
                  <a:cubicBezTo>
                    <a:pt x="3683" y="5394"/>
                    <a:pt x="3809" y="5415"/>
                    <a:pt x="3934" y="5456"/>
                  </a:cubicBezTo>
                  <a:cubicBezTo>
                    <a:pt x="4123" y="5498"/>
                    <a:pt x="4311" y="5540"/>
                    <a:pt x="4499" y="5603"/>
                  </a:cubicBezTo>
                  <a:cubicBezTo>
                    <a:pt x="4574" y="5628"/>
                    <a:pt x="4648" y="5639"/>
                    <a:pt x="4722" y="5639"/>
                  </a:cubicBezTo>
                  <a:cubicBezTo>
                    <a:pt x="4836" y="5639"/>
                    <a:pt x="4950" y="5612"/>
                    <a:pt x="5064" y="5561"/>
                  </a:cubicBezTo>
                  <a:cubicBezTo>
                    <a:pt x="5232" y="5498"/>
                    <a:pt x="5378" y="5394"/>
                    <a:pt x="5483" y="5268"/>
                  </a:cubicBezTo>
                  <a:cubicBezTo>
                    <a:pt x="5545" y="5164"/>
                    <a:pt x="5608" y="5059"/>
                    <a:pt x="5671" y="4975"/>
                  </a:cubicBezTo>
                  <a:cubicBezTo>
                    <a:pt x="5922" y="4682"/>
                    <a:pt x="5985" y="4243"/>
                    <a:pt x="5797" y="3887"/>
                  </a:cubicBezTo>
                  <a:cubicBezTo>
                    <a:pt x="5734" y="3699"/>
                    <a:pt x="5692" y="3469"/>
                    <a:pt x="5713" y="3259"/>
                  </a:cubicBezTo>
                  <a:lnTo>
                    <a:pt x="5713" y="2297"/>
                  </a:lnTo>
                  <a:cubicBezTo>
                    <a:pt x="5671" y="1899"/>
                    <a:pt x="5734" y="1502"/>
                    <a:pt x="5880" y="1125"/>
                  </a:cubicBezTo>
                  <a:cubicBezTo>
                    <a:pt x="5922" y="979"/>
                    <a:pt x="5922" y="811"/>
                    <a:pt x="5922" y="665"/>
                  </a:cubicBezTo>
                  <a:cubicBezTo>
                    <a:pt x="5943" y="393"/>
                    <a:pt x="5859" y="184"/>
                    <a:pt x="5483" y="142"/>
                  </a:cubicBezTo>
                  <a:cubicBezTo>
                    <a:pt x="5294" y="79"/>
                    <a:pt x="5085" y="37"/>
                    <a:pt x="4897" y="16"/>
                  </a:cubicBezTo>
                  <a:cubicBezTo>
                    <a:pt x="4827" y="18"/>
                    <a:pt x="4757" y="19"/>
                    <a:pt x="4687" y="19"/>
                  </a:cubicBezTo>
                  <a:cubicBezTo>
                    <a:pt x="4337" y="19"/>
                    <a:pt x="3984" y="1"/>
                    <a:pt x="363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4" name="Google Shape;694;p25"/>
            <p:cNvSpPr/>
            <p:nvPr/>
          </p:nvSpPr>
          <p:spPr>
            <a:xfrm>
              <a:off x="2437900" y="2500225"/>
              <a:ext cx="141275" cy="107375"/>
            </a:xfrm>
            <a:custGeom>
              <a:rect b="b" l="l" r="r" t="t"/>
              <a:pathLst>
                <a:path extrusionOk="0" h="4295" w="5651">
                  <a:moveTo>
                    <a:pt x="3893" y="3777"/>
                  </a:moveTo>
                  <a:lnTo>
                    <a:pt x="3872" y="3798"/>
                  </a:lnTo>
                  <a:lnTo>
                    <a:pt x="3851" y="3798"/>
                  </a:lnTo>
                  <a:cubicBezTo>
                    <a:pt x="3872" y="3798"/>
                    <a:pt x="3892" y="3777"/>
                    <a:pt x="3893" y="3777"/>
                  </a:cubicBezTo>
                  <a:close/>
                  <a:moveTo>
                    <a:pt x="5013" y="0"/>
                  </a:moveTo>
                  <a:cubicBezTo>
                    <a:pt x="4975" y="0"/>
                    <a:pt x="4936" y="4"/>
                    <a:pt x="4897" y="11"/>
                  </a:cubicBezTo>
                  <a:lnTo>
                    <a:pt x="4228" y="11"/>
                  </a:lnTo>
                  <a:cubicBezTo>
                    <a:pt x="4155" y="5"/>
                    <a:pt x="4083" y="2"/>
                    <a:pt x="4013" y="2"/>
                  </a:cubicBezTo>
                  <a:cubicBezTo>
                    <a:pt x="3821" y="2"/>
                    <a:pt x="3637" y="22"/>
                    <a:pt x="3453" y="52"/>
                  </a:cubicBezTo>
                  <a:lnTo>
                    <a:pt x="1068" y="52"/>
                  </a:lnTo>
                  <a:cubicBezTo>
                    <a:pt x="775" y="73"/>
                    <a:pt x="503" y="178"/>
                    <a:pt x="273" y="345"/>
                  </a:cubicBezTo>
                  <a:cubicBezTo>
                    <a:pt x="189" y="387"/>
                    <a:pt x="147" y="471"/>
                    <a:pt x="106" y="555"/>
                  </a:cubicBezTo>
                  <a:cubicBezTo>
                    <a:pt x="64" y="1015"/>
                    <a:pt x="1" y="1475"/>
                    <a:pt x="294" y="1894"/>
                  </a:cubicBezTo>
                  <a:cubicBezTo>
                    <a:pt x="503" y="2166"/>
                    <a:pt x="545" y="2542"/>
                    <a:pt x="378" y="2835"/>
                  </a:cubicBezTo>
                  <a:cubicBezTo>
                    <a:pt x="315" y="2940"/>
                    <a:pt x="294" y="3045"/>
                    <a:pt x="294" y="3149"/>
                  </a:cubicBezTo>
                  <a:cubicBezTo>
                    <a:pt x="273" y="3275"/>
                    <a:pt x="336" y="3379"/>
                    <a:pt x="440" y="3421"/>
                  </a:cubicBezTo>
                  <a:cubicBezTo>
                    <a:pt x="587" y="3505"/>
                    <a:pt x="733" y="3568"/>
                    <a:pt x="880" y="3630"/>
                  </a:cubicBezTo>
                  <a:cubicBezTo>
                    <a:pt x="1171" y="3824"/>
                    <a:pt x="1516" y="3947"/>
                    <a:pt x="1865" y="3947"/>
                  </a:cubicBezTo>
                  <a:cubicBezTo>
                    <a:pt x="1892" y="3947"/>
                    <a:pt x="1920" y="3946"/>
                    <a:pt x="1947" y="3944"/>
                  </a:cubicBezTo>
                  <a:cubicBezTo>
                    <a:pt x="2407" y="3944"/>
                    <a:pt x="2868" y="4007"/>
                    <a:pt x="3307" y="4154"/>
                  </a:cubicBezTo>
                  <a:cubicBezTo>
                    <a:pt x="3652" y="4248"/>
                    <a:pt x="4021" y="4295"/>
                    <a:pt x="4387" y="4295"/>
                  </a:cubicBezTo>
                  <a:cubicBezTo>
                    <a:pt x="4509" y="4295"/>
                    <a:pt x="4630" y="4290"/>
                    <a:pt x="4751" y="4279"/>
                  </a:cubicBezTo>
                  <a:cubicBezTo>
                    <a:pt x="4813" y="4258"/>
                    <a:pt x="4876" y="4258"/>
                    <a:pt x="4939" y="4216"/>
                  </a:cubicBezTo>
                  <a:cubicBezTo>
                    <a:pt x="5190" y="4133"/>
                    <a:pt x="5378" y="3944"/>
                    <a:pt x="5504" y="3693"/>
                  </a:cubicBezTo>
                  <a:cubicBezTo>
                    <a:pt x="5609" y="3547"/>
                    <a:pt x="5629" y="3337"/>
                    <a:pt x="5567" y="3170"/>
                  </a:cubicBezTo>
                  <a:cubicBezTo>
                    <a:pt x="5441" y="2919"/>
                    <a:pt x="5378" y="2647"/>
                    <a:pt x="5336" y="2375"/>
                  </a:cubicBezTo>
                  <a:cubicBezTo>
                    <a:pt x="5336" y="2166"/>
                    <a:pt x="5378" y="1957"/>
                    <a:pt x="5441" y="1747"/>
                  </a:cubicBezTo>
                  <a:cubicBezTo>
                    <a:pt x="5441" y="1726"/>
                    <a:pt x="5441" y="1705"/>
                    <a:pt x="5441" y="1664"/>
                  </a:cubicBezTo>
                  <a:cubicBezTo>
                    <a:pt x="5462" y="1622"/>
                    <a:pt x="5462" y="1559"/>
                    <a:pt x="5441" y="1517"/>
                  </a:cubicBezTo>
                  <a:cubicBezTo>
                    <a:pt x="5546" y="1454"/>
                    <a:pt x="5609" y="1371"/>
                    <a:pt x="5629" y="1245"/>
                  </a:cubicBezTo>
                  <a:cubicBezTo>
                    <a:pt x="5629" y="1015"/>
                    <a:pt x="5650" y="764"/>
                    <a:pt x="5629" y="534"/>
                  </a:cubicBezTo>
                  <a:cubicBezTo>
                    <a:pt x="5574" y="217"/>
                    <a:pt x="5319" y="0"/>
                    <a:pt x="501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5" name="Google Shape;695;p25"/>
            <p:cNvSpPr/>
            <p:nvPr/>
          </p:nvSpPr>
          <p:spPr>
            <a:xfrm>
              <a:off x="2459350" y="2192325"/>
              <a:ext cx="120350" cy="81425"/>
            </a:xfrm>
            <a:custGeom>
              <a:rect b="b" l="l" r="r" t="t"/>
              <a:pathLst>
                <a:path extrusionOk="0" h="3257" w="4814">
                  <a:moveTo>
                    <a:pt x="4081" y="1"/>
                  </a:moveTo>
                  <a:cubicBezTo>
                    <a:pt x="4067" y="1"/>
                    <a:pt x="4053" y="1"/>
                    <a:pt x="4039" y="3"/>
                  </a:cubicBezTo>
                  <a:lnTo>
                    <a:pt x="1968" y="3"/>
                  </a:lnTo>
                  <a:cubicBezTo>
                    <a:pt x="1758" y="24"/>
                    <a:pt x="1570" y="86"/>
                    <a:pt x="1403" y="149"/>
                  </a:cubicBezTo>
                  <a:cubicBezTo>
                    <a:pt x="1384" y="146"/>
                    <a:pt x="1365" y="145"/>
                    <a:pt x="1346" y="145"/>
                  </a:cubicBezTo>
                  <a:cubicBezTo>
                    <a:pt x="1215" y="145"/>
                    <a:pt x="1078" y="207"/>
                    <a:pt x="1005" y="316"/>
                  </a:cubicBezTo>
                  <a:cubicBezTo>
                    <a:pt x="796" y="316"/>
                    <a:pt x="608" y="316"/>
                    <a:pt x="419" y="337"/>
                  </a:cubicBezTo>
                  <a:cubicBezTo>
                    <a:pt x="189" y="358"/>
                    <a:pt x="22" y="547"/>
                    <a:pt x="43" y="756"/>
                  </a:cubicBezTo>
                  <a:cubicBezTo>
                    <a:pt x="64" y="944"/>
                    <a:pt x="64" y="1133"/>
                    <a:pt x="43" y="1321"/>
                  </a:cubicBezTo>
                  <a:cubicBezTo>
                    <a:pt x="1" y="1614"/>
                    <a:pt x="1" y="1907"/>
                    <a:pt x="43" y="2200"/>
                  </a:cubicBezTo>
                  <a:cubicBezTo>
                    <a:pt x="64" y="2325"/>
                    <a:pt x="126" y="2409"/>
                    <a:pt x="210" y="2472"/>
                  </a:cubicBezTo>
                  <a:cubicBezTo>
                    <a:pt x="859" y="2911"/>
                    <a:pt x="1591" y="3183"/>
                    <a:pt x="2365" y="3225"/>
                  </a:cubicBezTo>
                  <a:cubicBezTo>
                    <a:pt x="2679" y="3246"/>
                    <a:pt x="2993" y="3256"/>
                    <a:pt x="3307" y="3256"/>
                  </a:cubicBezTo>
                  <a:cubicBezTo>
                    <a:pt x="3621" y="3256"/>
                    <a:pt x="3934" y="3246"/>
                    <a:pt x="4248" y="3225"/>
                  </a:cubicBezTo>
                  <a:cubicBezTo>
                    <a:pt x="4261" y="3226"/>
                    <a:pt x="4273" y="3226"/>
                    <a:pt x="4286" y="3226"/>
                  </a:cubicBezTo>
                  <a:cubicBezTo>
                    <a:pt x="4543" y="3226"/>
                    <a:pt x="4771" y="3024"/>
                    <a:pt x="4771" y="2765"/>
                  </a:cubicBezTo>
                  <a:cubicBezTo>
                    <a:pt x="4792" y="2430"/>
                    <a:pt x="4771" y="2116"/>
                    <a:pt x="4771" y="1781"/>
                  </a:cubicBezTo>
                  <a:lnTo>
                    <a:pt x="4771" y="1614"/>
                  </a:lnTo>
                  <a:cubicBezTo>
                    <a:pt x="4771" y="1446"/>
                    <a:pt x="4813" y="1258"/>
                    <a:pt x="4583" y="1133"/>
                  </a:cubicBezTo>
                  <a:cubicBezTo>
                    <a:pt x="4583" y="881"/>
                    <a:pt x="4583" y="651"/>
                    <a:pt x="4562" y="400"/>
                  </a:cubicBezTo>
                  <a:cubicBezTo>
                    <a:pt x="4523" y="163"/>
                    <a:pt x="4316" y="1"/>
                    <a:pt x="40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6" name="Google Shape;696;p25"/>
            <p:cNvSpPr/>
            <p:nvPr/>
          </p:nvSpPr>
          <p:spPr>
            <a:xfrm>
              <a:off x="2444700" y="2330475"/>
              <a:ext cx="140750" cy="93925"/>
            </a:xfrm>
            <a:custGeom>
              <a:rect b="b" l="l" r="r" t="t"/>
              <a:pathLst>
                <a:path extrusionOk="0" h="3757" w="5630">
                  <a:moveTo>
                    <a:pt x="4150" y="1"/>
                  </a:moveTo>
                  <a:cubicBezTo>
                    <a:pt x="4037" y="1"/>
                    <a:pt x="3923" y="8"/>
                    <a:pt x="3809" y="21"/>
                  </a:cubicBezTo>
                  <a:cubicBezTo>
                    <a:pt x="3725" y="63"/>
                    <a:pt x="3642" y="105"/>
                    <a:pt x="3579" y="168"/>
                  </a:cubicBezTo>
                  <a:lnTo>
                    <a:pt x="3181" y="168"/>
                  </a:lnTo>
                  <a:cubicBezTo>
                    <a:pt x="3162" y="165"/>
                    <a:pt x="3144" y="164"/>
                    <a:pt x="3125" y="164"/>
                  </a:cubicBezTo>
                  <a:cubicBezTo>
                    <a:pt x="2998" y="164"/>
                    <a:pt x="2875" y="223"/>
                    <a:pt x="2784" y="314"/>
                  </a:cubicBezTo>
                  <a:cubicBezTo>
                    <a:pt x="2177" y="314"/>
                    <a:pt x="1591" y="314"/>
                    <a:pt x="1005" y="335"/>
                  </a:cubicBezTo>
                  <a:cubicBezTo>
                    <a:pt x="587" y="335"/>
                    <a:pt x="231" y="586"/>
                    <a:pt x="210" y="921"/>
                  </a:cubicBezTo>
                  <a:cubicBezTo>
                    <a:pt x="210" y="1214"/>
                    <a:pt x="147" y="1507"/>
                    <a:pt x="22" y="1779"/>
                  </a:cubicBezTo>
                  <a:cubicBezTo>
                    <a:pt x="1" y="1863"/>
                    <a:pt x="1" y="1946"/>
                    <a:pt x="43" y="2030"/>
                  </a:cubicBezTo>
                  <a:cubicBezTo>
                    <a:pt x="147" y="2218"/>
                    <a:pt x="273" y="2407"/>
                    <a:pt x="378" y="2595"/>
                  </a:cubicBezTo>
                  <a:cubicBezTo>
                    <a:pt x="461" y="2658"/>
                    <a:pt x="524" y="2721"/>
                    <a:pt x="587" y="2762"/>
                  </a:cubicBezTo>
                  <a:cubicBezTo>
                    <a:pt x="788" y="3091"/>
                    <a:pt x="1148" y="3276"/>
                    <a:pt x="1515" y="3276"/>
                  </a:cubicBezTo>
                  <a:cubicBezTo>
                    <a:pt x="1568" y="3276"/>
                    <a:pt x="1622" y="3273"/>
                    <a:pt x="1675" y="3265"/>
                  </a:cubicBezTo>
                  <a:lnTo>
                    <a:pt x="1779" y="3265"/>
                  </a:lnTo>
                  <a:cubicBezTo>
                    <a:pt x="1905" y="3390"/>
                    <a:pt x="2072" y="3495"/>
                    <a:pt x="2261" y="3516"/>
                  </a:cubicBezTo>
                  <a:cubicBezTo>
                    <a:pt x="2912" y="3671"/>
                    <a:pt x="3564" y="3757"/>
                    <a:pt x="4225" y="3757"/>
                  </a:cubicBezTo>
                  <a:cubicBezTo>
                    <a:pt x="4455" y="3757"/>
                    <a:pt x="4686" y="3746"/>
                    <a:pt x="4918" y="3725"/>
                  </a:cubicBezTo>
                  <a:cubicBezTo>
                    <a:pt x="5127" y="3704"/>
                    <a:pt x="5316" y="3557"/>
                    <a:pt x="5357" y="3348"/>
                  </a:cubicBezTo>
                  <a:cubicBezTo>
                    <a:pt x="5378" y="3160"/>
                    <a:pt x="5357" y="2972"/>
                    <a:pt x="5378" y="2783"/>
                  </a:cubicBezTo>
                  <a:lnTo>
                    <a:pt x="5378" y="2449"/>
                  </a:lnTo>
                  <a:cubicBezTo>
                    <a:pt x="5629" y="2239"/>
                    <a:pt x="5629" y="1842"/>
                    <a:pt x="5378" y="1633"/>
                  </a:cubicBezTo>
                  <a:cubicBezTo>
                    <a:pt x="5357" y="1381"/>
                    <a:pt x="5399" y="1130"/>
                    <a:pt x="5504" y="921"/>
                  </a:cubicBezTo>
                  <a:cubicBezTo>
                    <a:pt x="5546" y="816"/>
                    <a:pt x="5567" y="712"/>
                    <a:pt x="5546" y="607"/>
                  </a:cubicBezTo>
                  <a:cubicBezTo>
                    <a:pt x="5546" y="461"/>
                    <a:pt x="5462" y="314"/>
                    <a:pt x="5337" y="252"/>
                  </a:cubicBezTo>
                  <a:cubicBezTo>
                    <a:pt x="4960" y="88"/>
                    <a:pt x="4558" y="1"/>
                    <a:pt x="41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97" name="Google Shape;697;p25"/>
          <p:cNvGrpSpPr/>
          <p:nvPr/>
        </p:nvGrpSpPr>
        <p:grpSpPr>
          <a:xfrm>
            <a:off x="7646742" y="116593"/>
            <a:ext cx="1549769" cy="1595860"/>
            <a:chOff x="2087975" y="736600"/>
            <a:chExt cx="1402125" cy="1443825"/>
          </a:xfrm>
        </p:grpSpPr>
        <p:grpSp>
          <p:nvGrpSpPr>
            <p:cNvPr id="698" name="Google Shape;698;p25"/>
            <p:cNvGrpSpPr/>
            <p:nvPr/>
          </p:nvGrpSpPr>
          <p:grpSpPr>
            <a:xfrm>
              <a:off x="2087975" y="845275"/>
              <a:ext cx="1296750" cy="1335150"/>
              <a:chOff x="2087975" y="845275"/>
              <a:chExt cx="1296750" cy="1335150"/>
            </a:xfrm>
          </p:grpSpPr>
          <p:sp>
            <p:nvSpPr>
              <p:cNvPr id="699" name="Google Shape;699;p25"/>
              <p:cNvSpPr/>
              <p:nvPr/>
            </p:nvSpPr>
            <p:spPr>
              <a:xfrm>
                <a:off x="2995525" y="1188700"/>
                <a:ext cx="185725" cy="734850"/>
              </a:xfrm>
              <a:custGeom>
                <a:rect b="b" l="l" r="r" t="t"/>
                <a:pathLst>
                  <a:path extrusionOk="0" h="29394" w="7429">
                    <a:moveTo>
                      <a:pt x="3662" y="0"/>
                    </a:moveTo>
                    <a:cubicBezTo>
                      <a:pt x="3641" y="0"/>
                      <a:pt x="3620" y="6"/>
                      <a:pt x="3599" y="16"/>
                    </a:cubicBezTo>
                    <a:cubicBezTo>
                      <a:pt x="3578" y="58"/>
                      <a:pt x="3537" y="79"/>
                      <a:pt x="3537" y="121"/>
                    </a:cubicBezTo>
                    <a:cubicBezTo>
                      <a:pt x="3265" y="748"/>
                      <a:pt x="3034" y="1376"/>
                      <a:pt x="2846" y="2025"/>
                    </a:cubicBezTo>
                    <a:cubicBezTo>
                      <a:pt x="2700" y="2506"/>
                      <a:pt x="2616" y="2966"/>
                      <a:pt x="2532" y="3448"/>
                    </a:cubicBezTo>
                    <a:cubicBezTo>
                      <a:pt x="2511" y="3594"/>
                      <a:pt x="2490" y="3720"/>
                      <a:pt x="2469" y="3845"/>
                    </a:cubicBezTo>
                    <a:cubicBezTo>
                      <a:pt x="2469" y="3929"/>
                      <a:pt x="2449" y="4033"/>
                      <a:pt x="2428" y="4117"/>
                    </a:cubicBezTo>
                    <a:cubicBezTo>
                      <a:pt x="2323" y="4431"/>
                      <a:pt x="2281" y="4766"/>
                      <a:pt x="2177" y="5080"/>
                    </a:cubicBezTo>
                    <a:cubicBezTo>
                      <a:pt x="2114" y="5331"/>
                      <a:pt x="2030" y="5561"/>
                      <a:pt x="1946" y="5791"/>
                    </a:cubicBezTo>
                    <a:lnTo>
                      <a:pt x="1633" y="6712"/>
                    </a:lnTo>
                    <a:cubicBezTo>
                      <a:pt x="1591" y="6795"/>
                      <a:pt x="1570" y="6879"/>
                      <a:pt x="1549" y="6963"/>
                    </a:cubicBezTo>
                    <a:cubicBezTo>
                      <a:pt x="1444" y="7339"/>
                      <a:pt x="1361" y="7716"/>
                      <a:pt x="1235" y="8093"/>
                    </a:cubicBezTo>
                    <a:cubicBezTo>
                      <a:pt x="1151" y="8323"/>
                      <a:pt x="1109" y="8553"/>
                      <a:pt x="1109" y="8783"/>
                    </a:cubicBezTo>
                    <a:cubicBezTo>
                      <a:pt x="1109" y="8888"/>
                      <a:pt x="1089" y="8992"/>
                      <a:pt x="1089" y="9097"/>
                    </a:cubicBezTo>
                    <a:cubicBezTo>
                      <a:pt x="1005" y="9557"/>
                      <a:pt x="963" y="10018"/>
                      <a:pt x="921" y="10478"/>
                    </a:cubicBezTo>
                    <a:cubicBezTo>
                      <a:pt x="900" y="10959"/>
                      <a:pt x="858" y="11378"/>
                      <a:pt x="817" y="11817"/>
                    </a:cubicBezTo>
                    <a:cubicBezTo>
                      <a:pt x="775" y="12403"/>
                      <a:pt x="754" y="12968"/>
                      <a:pt x="733" y="13533"/>
                    </a:cubicBezTo>
                    <a:cubicBezTo>
                      <a:pt x="691" y="14997"/>
                      <a:pt x="649" y="16483"/>
                      <a:pt x="586" y="17969"/>
                    </a:cubicBezTo>
                    <a:cubicBezTo>
                      <a:pt x="545" y="18743"/>
                      <a:pt x="503" y="19496"/>
                      <a:pt x="461" y="20270"/>
                    </a:cubicBezTo>
                    <a:cubicBezTo>
                      <a:pt x="419" y="20940"/>
                      <a:pt x="356" y="21609"/>
                      <a:pt x="293" y="22279"/>
                    </a:cubicBezTo>
                    <a:cubicBezTo>
                      <a:pt x="231" y="23200"/>
                      <a:pt x="168" y="24120"/>
                      <a:pt x="105" y="25020"/>
                    </a:cubicBezTo>
                    <a:cubicBezTo>
                      <a:pt x="84" y="25271"/>
                      <a:pt x="63" y="25564"/>
                      <a:pt x="42" y="25836"/>
                    </a:cubicBezTo>
                    <a:cubicBezTo>
                      <a:pt x="1" y="26631"/>
                      <a:pt x="21" y="27426"/>
                      <a:pt x="126" y="28200"/>
                    </a:cubicBezTo>
                    <a:cubicBezTo>
                      <a:pt x="168" y="28493"/>
                      <a:pt x="189" y="28786"/>
                      <a:pt x="210" y="29079"/>
                    </a:cubicBezTo>
                    <a:cubicBezTo>
                      <a:pt x="210" y="29163"/>
                      <a:pt x="231" y="29246"/>
                      <a:pt x="252" y="29330"/>
                    </a:cubicBezTo>
                    <a:cubicBezTo>
                      <a:pt x="279" y="29371"/>
                      <a:pt x="314" y="29394"/>
                      <a:pt x="353" y="29394"/>
                    </a:cubicBezTo>
                    <a:cubicBezTo>
                      <a:pt x="375" y="29394"/>
                      <a:pt x="397" y="29387"/>
                      <a:pt x="419" y="29372"/>
                    </a:cubicBezTo>
                    <a:cubicBezTo>
                      <a:pt x="482" y="29330"/>
                      <a:pt x="565" y="29267"/>
                      <a:pt x="628" y="29205"/>
                    </a:cubicBezTo>
                    <a:cubicBezTo>
                      <a:pt x="1381" y="28368"/>
                      <a:pt x="2030" y="27426"/>
                      <a:pt x="2553" y="26380"/>
                    </a:cubicBezTo>
                    <a:cubicBezTo>
                      <a:pt x="2993" y="25480"/>
                      <a:pt x="3474" y="24560"/>
                      <a:pt x="3976" y="23660"/>
                    </a:cubicBezTo>
                    <a:cubicBezTo>
                      <a:pt x="4436" y="22823"/>
                      <a:pt x="4855" y="21965"/>
                      <a:pt x="5231" y="21086"/>
                    </a:cubicBezTo>
                    <a:cubicBezTo>
                      <a:pt x="5524" y="20354"/>
                      <a:pt x="5775" y="19601"/>
                      <a:pt x="6026" y="18847"/>
                    </a:cubicBezTo>
                    <a:cubicBezTo>
                      <a:pt x="6340" y="17906"/>
                      <a:pt x="6529" y="16964"/>
                      <a:pt x="6801" y="16044"/>
                    </a:cubicBezTo>
                    <a:cubicBezTo>
                      <a:pt x="6926" y="15500"/>
                      <a:pt x="7031" y="14997"/>
                      <a:pt x="7156" y="14474"/>
                    </a:cubicBezTo>
                    <a:cubicBezTo>
                      <a:pt x="7345" y="13679"/>
                      <a:pt x="7428" y="12863"/>
                      <a:pt x="7428" y="12026"/>
                    </a:cubicBezTo>
                    <a:cubicBezTo>
                      <a:pt x="7428" y="11001"/>
                      <a:pt x="7345" y="9976"/>
                      <a:pt x="7156" y="8971"/>
                    </a:cubicBezTo>
                    <a:cubicBezTo>
                      <a:pt x="6926" y="7570"/>
                      <a:pt x="6550" y="6189"/>
                      <a:pt x="6026" y="4849"/>
                    </a:cubicBezTo>
                    <a:cubicBezTo>
                      <a:pt x="5859" y="4389"/>
                      <a:pt x="5650" y="3950"/>
                      <a:pt x="5441" y="3510"/>
                    </a:cubicBezTo>
                    <a:cubicBezTo>
                      <a:pt x="5043" y="2694"/>
                      <a:pt x="4625" y="1857"/>
                      <a:pt x="4227" y="1041"/>
                    </a:cubicBezTo>
                    <a:cubicBezTo>
                      <a:pt x="4081" y="769"/>
                      <a:pt x="3955" y="476"/>
                      <a:pt x="3850" y="204"/>
                    </a:cubicBezTo>
                    <a:cubicBezTo>
                      <a:pt x="3830" y="142"/>
                      <a:pt x="3767" y="58"/>
                      <a:pt x="3725" y="16"/>
                    </a:cubicBezTo>
                    <a:cubicBezTo>
                      <a:pt x="3704" y="6"/>
                      <a:pt x="3683" y="0"/>
                      <a:pt x="366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00" name="Google Shape;700;p25"/>
              <p:cNvSpPr/>
              <p:nvPr/>
            </p:nvSpPr>
            <p:spPr>
              <a:xfrm>
                <a:off x="2762750" y="1349550"/>
                <a:ext cx="208750" cy="830875"/>
              </a:xfrm>
              <a:custGeom>
                <a:rect b="b" l="l" r="r" t="t"/>
                <a:pathLst>
                  <a:path extrusionOk="0" h="33235" w="8350">
                    <a:moveTo>
                      <a:pt x="6926" y="0"/>
                    </a:moveTo>
                    <a:cubicBezTo>
                      <a:pt x="6895" y="0"/>
                      <a:pt x="6863" y="16"/>
                      <a:pt x="6843" y="48"/>
                    </a:cubicBezTo>
                    <a:cubicBezTo>
                      <a:pt x="6759" y="194"/>
                      <a:pt x="6696" y="340"/>
                      <a:pt x="6612" y="487"/>
                    </a:cubicBezTo>
                    <a:cubicBezTo>
                      <a:pt x="5901" y="1763"/>
                      <a:pt x="5294" y="3081"/>
                      <a:pt x="4708" y="4400"/>
                    </a:cubicBezTo>
                    <a:cubicBezTo>
                      <a:pt x="4227" y="5530"/>
                      <a:pt x="3767" y="6659"/>
                      <a:pt x="3244" y="7768"/>
                    </a:cubicBezTo>
                    <a:cubicBezTo>
                      <a:pt x="2595" y="9149"/>
                      <a:pt x="1967" y="10530"/>
                      <a:pt x="1423" y="11932"/>
                    </a:cubicBezTo>
                    <a:cubicBezTo>
                      <a:pt x="984" y="13041"/>
                      <a:pt x="607" y="14150"/>
                      <a:pt x="335" y="15301"/>
                    </a:cubicBezTo>
                    <a:cubicBezTo>
                      <a:pt x="273" y="15552"/>
                      <a:pt x="231" y="15782"/>
                      <a:pt x="189" y="16054"/>
                    </a:cubicBezTo>
                    <a:cubicBezTo>
                      <a:pt x="105" y="16682"/>
                      <a:pt x="63" y="17330"/>
                      <a:pt x="42" y="17979"/>
                    </a:cubicBezTo>
                    <a:cubicBezTo>
                      <a:pt x="1" y="18523"/>
                      <a:pt x="1" y="19088"/>
                      <a:pt x="63" y="19632"/>
                    </a:cubicBezTo>
                    <a:cubicBezTo>
                      <a:pt x="126" y="20553"/>
                      <a:pt x="189" y="21473"/>
                      <a:pt x="252" y="22373"/>
                    </a:cubicBezTo>
                    <a:cubicBezTo>
                      <a:pt x="377" y="23921"/>
                      <a:pt x="461" y="25491"/>
                      <a:pt x="503" y="27060"/>
                    </a:cubicBezTo>
                    <a:lnTo>
                      <a:pt x="503" y="27478"/>
                    </a:lnTo>
                    <a:cubicBezTo>
                      <a:pt x="482" y="28211"/>
                      <a:pt x="461" y="28943"/>
                      <a:pt x="461" y="29675"/>
                    </a:cubicBezTo>
                    <a:cubicBezTo>
                      <a:pt x="461" y="29906"/>
                      <a:pt x="503" y="30157"/>
                      <a:pt x="524" y="30387"/>
                    </a:cubicBezTo>
                    <a:cubicBezTo>
                      <a:pt x="545" y="30868"/>
                      <a:pt x="586" y="31349"/>
                      <a:pt x="670" y="31831"/>
                    </a:cubicBezTo>
                    <a:cubicBezTo>
                      <a:pt x="733" y="32228"/>
                      <a:pt x="796" y="32626"/>
                      <a:pt x="879" y="33002"/>
                    </a:cubicBezTo>
                    <a:cubicBezTo>
                      <a:pt x="900" y="33107"/>
                      <a:pt x="879" y="33211"/>
                      <a:pt x="1026" y="33232"/>
                    </a:cubicBezTo>
                    <a:cubicBezTo>
                      <a:pt x="1035" y="33234"/>
                      <a:pt x="1044" y="33234"/>
                      <a:pt x="1053" y="33234"/>
                    </a:cubicBezTo>
                    <a:cubicBezTo>
                      <a:pt x="1173" y="33234"/>
                      <a:pt x="1176" y="33101"/>
                      <a:pt x="1235" y="33023"/>
                    </a:cubicBezTo>
                    <a:cubicBezTo>
                      <a:pt x="1256" y="32981"/>
                      <a:pt x="1277" y="32939"/>
                      <a:pt x="1298" y="32898"/>
                    </a:cubicBezTo>
                    <a:cubicBezTo>
                      <a:pt x="1779" y="31831"/>
                      <a:pt x="2344" y="30805"/>
                      <a:pt x="2888" y="29759"/>
                    </a:cubicBezTo>
                    <a:cubicBezTo>
                      <a:pt x="3537" y="28566"/>
                      <a:pt x="4143" y="27374"/>
                      <a:pt x="4708" y="26160"/>
                    </a:cubicBezTo>
                    <a:cubicBezTo>
                      <a:pt x="4980" y="25595"/>
                      <a:pt x="5231" y="25009"/>
                      <a:pt x="5441" y="24424"/>
                    </a:cubicBezTo>
                    <a:cubicBezTo>
                      <a:pt x="5650" y="23712"/>
                      <a:pt x="5859" y="23022"/>
                      <a:pt x="6068" y="22331"/>
                    </a:cubicBezTo>
                    <a:cubicBezTo>
                      <a:pt x="6633" y="20469"/>
                      <a:pt x="7094" y="18586"/>
                      <a:pt x="7449" y="16661"/>
                    </a:cubicBezTo>
                    <a:cubicBezTo>
                      <a:pt x="7679" y="15322"/>
                      <a:pt x="7889" y="13962"/>
                      <a:pt x="8014" y="12602"/>
                    </a:cubicBezTo>
                    <a:cubicBezTo>
                      <a:pt x="8119" y="11493"/>
                      <a:pt x="8161" y="10405"/>
                      <a:pt x="8244" y="9296"/>
                    </a:cubicBezTo>
                    <a:cubicBezTo>
                      <a:pt x="8349" y="7978"/>
                      <a:pt x="8349" y="6680"/>
                      <a:pt x="8244" y="5383"/>
                    </a:cubicBezTo>
                    <a:cubicBezTo>
                      <a:pt x="8182" y="4651"/>
                      <a:pt x="8077" y="3897"/>
                      <a:pt x="7993" y="3102"/>
                    </a:cubicBezTo>
                    <a:cubicBezTo>
                      <a:pt x="7868" y="2600"/>
                      <a:pt x="7763" y="2014"/>
                      <a:pt x="7638" y="1449"/>
                    </a:cubicBezTo>
                    <a:cubicBezTo>
                      <a:pt x="7554" y="1156"/>
                      <a:pt x="7449" y="864"/>
                      <a:pt x="7324" y="571"/>
                    </a:cubicBezTo>
                    <a:cubicBezTo>
                      <a:pt x="7261" y="382"/>
                      <a:pt x="7135" y="194"/>
                      <a:pt x="7010" y="48"/>
                    </a:cubicBezTo>
                    <a:cubicBezTo>
                      <a:pt x="6989" y="16"/>
                      <a:pt x="6958" y="0"/>
                      <a:pt x="692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01" name="Google Shape;701;p25"/>
              <p:cNvSpPr/>
              <p:nvPr/>
            </p:nvSpPr>
            <p:spPr>
              <a:xfrm>
                <a:off x="3133625" y="1148425"/>
                <a:ext cx="251100" cy="239325"/>
              </a:xfrm>
              <a:custGeom>
                <a:rect b="b" l="l" r="r" t="t"/>
                <a:pathLst>
                  <a:path extrusionOk="0" h="9573" w="10044">
                    <a:moveTo>
                      <a:pt x="538" y="1"/>
                    </a:moveTo>
                    <a:cubicBezTo>
                      <a:pt x="415" y="1"/>
                      <a:pt x="291" y="6"/>
                      <a:pt x="168" y="16"/>
                    </a:cubicBezTo>
                    <a:cubicBezTo>
                      <a:pt x="126" y="37"/>
                      <a:pt x="84" y="37"/>
                      <a:pt x="63" y="58"/>
                    </a:cubicBezTo>
                    <a:cubicBezTo>
                      <a:pt x="21" y="79"/>
                      <a:pt x="0" y="121"/>
                      <a:pt x="0" y="162"/>
                    </a:cubicBezTo>
                    <a:cubicBezTo>
                      <a:pt x="0" y="204"/>
                      <a:pt x="21" y="246"/>
                      <a:pt x="42" y="288"/>
                    </a:cubicBezTo>
                    <a:cubicBezTo>
                      <a:pt x="105" y="414"/>
                      <a:pt x="189" y="539"/>
                      <a:pt x="251" y="665"/>
                    </a:cubicBezTo>
                    <a:cubicBezTo>
                      <a:pt x="419" y="1020"/>
                      <a:pt x="607" y="1355"/>
                      <a:pt x="858" y="1669"/>
                    </a:cubicBezTo>
                    <a:cubicBezTo>
                      <a:pt x="942" y="1753"/>
                      <a:pt x="1005" y="1857"/>
                      <a:pt x="1088" y="1962"/>
                    </a:cubicBezTo>
                    <a:cubicBezTo>
                      <a:pt x="1381" y="2297"/>
                      <a:pt x="1653" y="2611"/>
                      <a:pt x="1925" y="2945"/>
                    </a:cubicBezTo>
                    <a:cubicBezTo>
                      <a:pt x="2135" y="3175"/>
                      <a:pt x="2344" y="3406"/>
                      <a:pt x="2553" y="3657"/>
                    </a:cubicBezTo>
                    <a:cubicBezTo>
                      <a:pt x="2804" y="3929"/>
                      <a:pt x="3034" y="4201"/>
                      <a:pt x="3264" y="4494"/>
                    </a:cubicBezTo>
                    <a:cubicBezTo>
                      <a:pt x="3725" y="5038"/>
                      <a:pt x="4164" y="5582"/>
                      <a:pt x="4624" y="6105"/>
                    </a:cubicBezTo>
                    <a:cubicBezTo>
                      <a:pt x="4792" y="6314"/>
                      <a:pt x="4980" y="6523"/>
                      <a:pt x="5148" y="6712"/>
                    </a:cubicBezTo>
                    <a:cubicBezTo>
                      <a:pt x="5294" y="6879"/>
                      <a:pt x="5461" y="7025"/>
                      <a:pt x="5608" y="7172"/>
                    </a:cubicBezTo>
                    <a:cubicBezTo>
                      <a:pt x="5754" y="7318"/>
                      <a:pt x="5922" y="7486"/>
                      <a:pt x="6089" y="7611"/>
                    </a:cubicBezTo>
                    <a:cubicBezTo>
                      <a:pt x="6131" y="7632"/>
                      <a:pt x="6152" y="7674"/>
                      <a:pt x="6194" y="7716"/>
                    </a:cubicBezTo>
                    <a:cubicBezTo>
                      <a:pt x="6256" y="7800"/>
                      <a:pt x="6361" y="7862"/>
                      <a:pt x="6466" y="7904"/>
                    </a:cubicBezTo>
                    <a:cubicBezTo>
                      <a:pt x="6612" y="7967"/>
                      <a:pt x="6780" y="8072"/>
                      <a:pt x="6926" y="8155"/>
                    </a:cubicBezTo>
                    <a:cubicBezTo>
                      <a:pt x="6968" y="8176"/>
                      <a:pt x="7010" y="8197"/>
                      <a:pt x="7052" y="8218"/>
                    </a:cubicBezTo>
                    <a:cubicBezTo>
                      <a:pt x="7177" y="8260"/>
                      <a:pt x="7345" y="8344"/>
                      <a:pt x="7470" y="8385"/>
                    </a:cubicBezTo>
                    <a:cubicBezTo>
                      <a:pt x="7575" y="8427"/>
                      <a:pt x="7679" y="8469"/>
                      <a:pt x="7784" y="8511"/>
                    </a:cubicBezTo>
                    <a:cubicBezTo>
                      <a:pt x="7909" y="8595"/>
                      <a:pt x="8056" y="8657"/>
                      <a:pt x="8181" y="8741"/>
                    </a:cubicBezTo>
                    <a:cubicBezTo>
                      <a:pt x="8223" y="8741"/>
                      <a:pt x="8265" y="8783"/>
                      <a:pt x="8286" y="8804"/>
                    </a:cubicBezTo>
                    <a:cubicBezTo>
                      <a:pt x="8349" y="8846"/>
                      <a:pt x="8391" y="8888"/>
                      <a:pt x="8433" y="8929"/>
                    </a:cubicBezTo>
                    <a:cubicBezTo>
                      <a:pt x="8621" y="9055"/>
                      <a:pt x="8809" y="9160"/>
                      <a:pt x="9018" y="9264"/>
                    </a:cubicBezTo>
                    <a:cubicBezTo>
                      <a:pt x="9311" y="9390"/>
                      <a:pt x="9604" y="9494"/>
                      <a:pt x="9918" y="9557"/>
                    </a:cubicBezTo>
                    <a:cubicBezTo>
                      <a:pt x="9929" y="9568"/>
                      <a:pt x="9939" y="9573"/>
                      <a:pt x="9949" y="9573"/>
                    </a:cubicBezTo>
                    <a:cubicBezTo>
                      <a:pt x="9960" y="9573"/>
                      <a:pt x="9970" y="9568"/>
                      <a:pt x="9981" y="9557"/>
                    </a:cubicBezTo>
                    <a:cubicBezTo>
                      <a:pt x="10002" y="9557"/>
                      <a:pt x="10023" y="9536"/>
                      <a:pt x="10023" y="9494"/>
                    </a:cubicBezTo>
                    <a:cubicBezTo>
                      <a:pt x="10044" y="9453"/>
                      <a:pt x="10044" y="9411"/>
                      <a:pt x="10023" y="9369"/>
                    </a:cubicBezTo>
                    <a:cubicBezTo>
                      <a:pt x="10002" y="9181"/>
                      <a:pt x="9960" y="9013"/>
                      <a:pt x="9918" y="8846"/>
                    </a:cubicBezTo>
                    <a:cubicBezTo>
                      <a:pt x="9813" y="8323"/>
                      <a:pt x="9730" y="7800"/>
                      <a:pt x="9625" y="7277"/>
                    </a:cubicBezTo>
                    <a:cubicBezTo>
                      <a:pt x="9583" y="6984"/>
                      <a:pt x="9521" y="6712"/>
                      <a:pt x="9458" y="6460"/>
                    </a:cubicBezTo>
                    <a:cubicBezTo>
                      <a:pt x="9249" y="5728"/>
                      <a:pt x="8977" y="5017"/>
                      <a:pt x="8621" y="4347"/>
                    </a:cubicBezTo>
                    <a:cubicBezTo>
                      <a:pt x="8391" y="3887"/>
                      <a:pt x="8119" y="3468"/>
                      <a:pt x="7805" y="3071"/>
                    </a:cubicBezTo>
                    <a:cubicBezTo>
                      <a:pt x="7575" y="2778"/>
                      <a:pt x="7282" y="2527"/>
                      <a:pt x="6968" y="2318"/>
                    </a:cubicBezTo>
                    <a:cubicBezTo>
                      <a:pt x="6780" y="2192"/>
                      <a:pt x="6570" y="2067"/>
                      <a:pt x="6361" y="1941"/>
                    </a:cubicBezTo>
                    <a:cubicBezTo>
                      <a:pt x="5984" y="1732"/>
                      <a:pt x="5629" y="1481"/>
                      <a:pt x="5231" y="1292"/>
                    </a:cubicBezTo>
                    <a:cubicBezTo>
                      <a:pt x="4917" y="1125"/>
                      <a:pt x="4604" y="999"/>
                      <a:pt x="4269" y="853"/>
                    </a:cubicBezTo>
                    <a:cubicBezTo>
                      <a:pt x="3871" y="706"/>
                      <a:pt x="3453" y="602"/>
                      <a:pt x="3034" y="518"/>
                    </a:cubicBezTo>
                    <a:cubicBezTo>
                      <a:pt x="2595" y="434"/>
                      <a:pt x="2155" y="309"/>
                      <a:pt x="1716" y="183"/>
                    </a:cubicBezTo>
                    <a:cubicBezTo>
                      <a:pt x="1332" y="56"/>
                      <a:pt x="937" y="1"/>
                      <a:pt x="53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02" name="Google Shape;702;p25"/>
              <p:cNvSpPr/>
              <p:nvPr/>
            </p:nvSpPr>
            <p:spPr>
              <a:xfrm>
                <a:off x="2808250" y="845275"/>
                <a:ext cx="387125" cy="231375"/>
              </a:xfrm>
              <a:custGeom>
                <a:rect b="b" l="l" r="r" t="t"/>
                <a:pathLst>
                  <a:path extrusionOk="0" h="9255" w="15485">
                    <a:moveTo>
                      <a:pt x="1628" y="0"/>
                    </a:moveTo>
                    <a:cubicBezTo>
                      <a:pt x="1150" y="0"/>
                      <a:pt x="675" y="60"/>
                      <a:pt x="210" y="195"/>
                    </a:cubicBezTo>
                    <a:cubicBezTo>
                      <a:pt x="168" y="195"/>
                      <a:pt x="105" y="216"/>
                      <a:pt x="64" y="257"/>
                    </a:cubicBezTo>
                    <a:cubicBezTo>
                      <a:pt x="22" y="278"/>
                      <a:pt x="1" y="341"/>
                      <a:pt x="22" y="383"/>
                    </a:cubicBezTo>
                    <a:cubicBezTo>
                      <a:pt x="43" y="425"/>
                      <a:pt x="85" y="488"/>
                      <a:pt x="105" y="529"/>
                    </a:cubicBezTo>
                    <a:lnTo>
                      <a:pt x="482" y="948"/>
                    </a:lnTo>
                    <a:cubicBezTo>
                      <a:pt x="796" y="1325"/>
                      <a:pt x="1152" y="1680"/>
                      <a:pt x="1528" y="1994"/>
                    </a:cubicBezTo>
                    <a:cubicBezTo>
                      <a:pt x="1675" y="2078"/>
                      <a:pt x="1800" y="2182"/>
                      <a:pt x="1926" y="2287"/>
                    </a:cubicBezTo>
                    <a:cubicBezTo>
                      <a:pt x="2365" y="2622"/>
                      <a:pt x="2826" y="2957"/>
                      <a:pt x="3265" y="3270"/>
                    </a:cubicBezTo>
                    <a:cubicBezTo>
                      <a:pt x="3600" y="3521"/>
                      <a:pt x="3935" y="3731"/>
                      <a:pt x="4269" y="3982"/>
                    </a:cubicBezTo>
                    <a:cubicBezTo>
                      <a:pt x="4646" y="4254"/>
                      <a:pt x="5023" y="4526"/>
                      <a:pt x="5399" y="4819"/>
                    </a:cubicBezTo>
                    <a:cubicBezTo>
                      <a:pt x="6131" y="5363"/>
                      <a:pt x="6843" y="5907"/>
                      <a:pt x="7575" y="6451"/>
                    </a:cubicBezTo>
                    <a:cubicBezTo>
                      <a:pt x="7868" y="6660"/>
                      <a:pt x="8161" y="6848"/>
                      <a:pt x="8454" y="7037"/>
                    </a:cubicBezTo>
                    <a:cubicBezTo>
                      <a:pt x="8684" y="7204"/>
                      <a:pt x="8914" y="7330"/>
                      <a:pt x="9144" y="7476"/>
                    </a:cubicBezTo>
                    <a:cubicBezTo>
                      <a:pt x="9396" y="7623"/>
                      <a:pt x="9626" y="7769"/>
                      <a:pt x="9898" y="7895"/>
                    </a:cubicBezTo>
                    <a:cubicBezTo>
                      <a:pt x="9940" y="7915"/>
                      <a:pt x="10002" y="7936"/>
                      <a:pt x="10065" y="7978"/>
                    </a:cubicBezTo>
                    <a:cubicBezTo>
                      <a:pt x="10170" y="8062"/>
                      <a:pt x="10295" y="8125"/>
                      <a:pt x="10442" y="8146"/>
                    </a:cubicBezTo>
                    <a:cubicBezTo>
                      <a:pt x="10672" y="8187"/>
                      <a:pt x="10902" y="8250"/>
                      <a:pt x="11132" y="8334"/>
                    </a:cubicBezTo>
                    <a:cubicBezTo>
                      <a:pt x="11174" y="8355"/>
                      <a:pt x="11237" y="8355"/>
                      <a:pt x="11300" y="8376"/>
                    </a:cubicBezTo>
                    <a:lnTo>
                      <a:pt x="11865" y="8459"/>
                    </a:lnTo>
                    <a:cubicBezTo>
                      <a:pt x="12011" y="8480"/>
                      <a:pt x="12178" y="8522"/>
                      <a:pt x="12304" y="8543"/>
                    </a:cubicBezTo>
                    <a:cubicBezTo>
                      <a:pt x="12513" y="8606"/>
                      <a:pt x="12701" y="8669"/>
                      <a:pt x="12911" y="8711"/>
                    </a:cubicBezTo>
                    <a:cubicBezTo>
                      <a:pt x="12953" y="8711"/>
                      <a:pt x="13015" y="8731"/>
                      <a:pt x="13057" y="8773"/>
                    </a:cubicBezTo>
                    <a:cubicBezTo>
                      <a:pt x="13120" y="8815"/>
                      <a:pt x="13204" y="8857"/>
                      <a:pt x="13266" y="8878"/>
                    </a:cubicBezTo>
                    <a:cubicBezTo>
                      <a:pt x="13559" y="8983"/>
                      <a:pt x="13831" y="9066"/>
                      <a:pt x="14124" y="9129"/>
                    </a:cubicBezTo>
                    <a:cubicBezTo>
                      <a:pt x="14522" y="9213"/>
                      <a:pt x="14940" y="9255"/>
                      <a:pt x="15359" y="9255"/>
                    </a:cubicBezTo>
                    <a:cubicBezTo>
                      <a:pt x="15380" y="9255"/>
                      <a:pt x="15422" y="9255"/>
                      <a:pt x="15442" y="9234"/>
                    </a:cubicBezTo>
                    <a:cubicBezTo>
                      <a:pt x="15463" y="9213"/>
                      <a:pt x="15484" y="9192"/>
                      <a:pt x="15484" y="9150"/>
                    </a:cubicBezTo>
                    <a:cubicBezTo>
                      <a:pt x="15484" y="9087"/>
                      <a:pt x="15463" y="9045"/>
                      <a:pt x="15442" y="8983"/>
                    </a:cubicBezTo>
                    <a:cubicBezTo>
                      <a:pt x="15338" y="8794"/>
                      <a:pt x="15233" y="8606"/>
                      <a:pt x="15150" y="8397"/>
                    </a:cubicBezTo>
                    <a:cubicBezTo>
                      <a:pt x="14878" y="7811"/>
                      <a:pt x="14606" y="7204"/>
                      <a:pt x="14334" y="6597"/>
                    </a:cubicBezTo>
                    <a:cubicBezTo>
                      <a:pt x="14187" y="6283"/>
                      <a:pt x="14041" y="5970"/>
                      <a:pt x="13873" y="5677"/>
                    </a:cubicBezTo>
                    <a:cubicBezTo>
                      <a:pt x="13392" y="4840"/>
                      <a:pt x="12827" y="4065"/>
                      <a:pt x="12199" y="3354"/>
                    </a:cubicBezTo>
                    <a:cubicBezTo>
                      <a:pt x="11781" y="2873"/>
                      <a:pt x="11300" y="2433"/>
                      <a:pt x="10777" y="2057"/>
                    </a:cubicBezTo>
                    <a:cubicBezTo>
                      <a:pt x="10400" y="1743"/>
                      <a:pt x="9960" y="1492"/>
                      <a:pt x="9500" y="1345"/>
                    </a:cubicBezTo>
                    <a:cubicBezTo>
                      <a:pt x="9207" y="1241"/>
                      <a:pt x="8914" y="1136"/>
                      <a:pt x="8621" y="1032"/>
                    </a:cubicBezTo>
                    <a:cubicBezTo>
                      <a:pt x="8077" y="885"/>
                      <a:pt x="7554" y="655"/>
                      <a:pt x="7010" y="550"/>
                    </a:cubicBezTo>
                    <a:cubicBezTo>
                      <a:pt x="6550" y="446"/>
                      <a:pt x="6111" y="341"/>
                      <a:pt x="5650" y="257"/>
                    </a:cubicBezTo>
                    <a:cubicBezTo>
                      <a:pt x="5106" y="174"/>
                      <a:pt x="4541" y="132"/>
                      <a:pt x="3976" y="132"/>
                    </a:cubicBezTo>
                    <a:cubicBezTo>
                      <a:pt x="3390" y="111"/>
                      <a:pt x="2784" y="90"/>
                      <a:pt x="2198" y="27"/>
                    </a:cubicBezTo>
                    <a:cubicBezTo>
                      <a:pt x="2008" y="9"/>
                      <a:pt x="1818" y="0"/>
                      <a:pt x="162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03" name="Google Shape;703;p25"/>
              <p:cNvSpPr/>
              <p:nvPr/>
            </p:nvSpPr>
            <p:spPr>
              <a:xfrm>
                <a:off x="2454650" y="1032825"/>
                <a:ext cx="671675" cy="162625"/>
              </a:xfrm>
              <a:custGeom>
                <a:rect b="b" l="l" r="r" t="t"/>
                <a:pathLst>
                  <a:path extrusionOk="0" h="6505" w="26867">
                    <a:moveTo>
                      <a:pt x="14467" y="0"/>
                    </a:moveTo>
                    <a:cubicBezTo>
                      <a:pt x="14282" y="0"/>
                      <a:pt x="14098" y="5"/>
                      <a:pt x="13915" y="16"/>
                    </a:cubicBezTo>
                    <a:cubicBezTo>
                      <a:pt x="13454" y="58"/>
                      <a:pt x="12994" y="100"/>
                      <a:pt x="12492" y="121"/>
                    </a:cubicBezTo>
                    <a:cubicBezTo>
                      <a:pt x="11676" y="225"/>
                      <a:pt x="10818" y="225"/>
                      <a:pt x="9918" y="309"/>
                    </a:cubicBezTo>
                    <a:cubicBezTo>
                      <a:pt x="9228" y="393"/>
                      <a:pt x="8558" y="497"/>
                      <a:pt x="7868" y="602"/>
                    </a:cubicBezTo>
                    <a:cubicBezTo>
                      <a:pt x="7052" y="748"/>
                      <a:pt x="6257" y="957"/>
                      <a:pt x="5462" y="1188"/>
                    </a:cubicBezTo>
                    <a:cubicBezTo>
                      <a:pt x="4604" y="1439"/>
                      <a:pt x="3767" y="1669"/>
                      <a:pt x="2909" y="1836"/>
                    </a:cubicBezTo>
                    <a:cubicBezTo>
                      <a:pt x="1967" y="2025"/>
                      <a:pt x="1068" y="2359"/>
                      <a:pt x="210" y="2820"/>
                    </a:cubicBezTo>
                    <a:cubicBezTo>
                      <a:pt x="147" y="2841"/>
                      <a:pt x="84" y="2882"/>
                      <a:pt x="42" y="2945"/>
                    </a:cubicBezTo>
                    <a:cubicBezTo>
                      <a:pt x="1" y="2987"/>
                      <a:pt x="1" y="3050"/>
                      <a:pt x="63" y="3092"/>
                    </a:cubicBezTo>
                    <a:cubicBezTo>
                      <a:pt x="126" y="3134"/>
                      <a:pt x="189" y="3175"/>
                      <a:pt x="252" y="3196"/>
                    </a:cubicBezTo>
                    <a:lnTo>
                      <a:pt x="1005" y="3510"/>
                    </a:lnTo>
                    <a:cubicBezTo>
                      <a:pt x="1654" y="3803"/>
                      <a:pt x="2344" y="4012"/>
                      <a:pt x="3034" y="4180"/>
                    </a:cubicBezTo>
                    <a:cubicBezTo>
                      <a:pt x="3286" y="4222"/>
                      <a:pt x="3516" y="4284"/>
                      <a:pt x="3767" y="4326"/>
                    </a:cubicBezTo>
                    <a:cubicBezTo>
                      <a:pt x="4562" y="4494"/>
                      <a:pt x="5357" y="4640"/>
                      <a:pt x="6173" y="4786"/>
                    </a:cubicBezTo>
                    <a:cubicBezTo>
                      <a:pt x="6780" y="4891"/>
                      <a:pt x="7366" y="4975"/>
                      <a:pt x="7972" y="5079"/>
                    </a:cubicBezTo>
                    <a:cubicBezTo>
                      <a:pt x="8663" y="5205"/>
                      <a:pt x="9353" y="5330"/>
                      <a:pt x="10044" y="5456"/>
                    </a:cubicBezTo>
                    <a:cubicBezTo>
                      <a:pt x="11362" y="5686"/>
                      <a:pt x="12701" y="5916"/>
                      <a:pt x="14019" y="6126"/>
                    </a:cubicBezTo>
                    <a:cubicBezTo>
                      <a:pt x="14542" y="6209"/>
                      <a:pt x="15066" y="6272"/>
                      <a:pt x="15589" y="6314"/>
                    </a:cubicBezTo>
                    <a:cubicBezTo>
                      <a:pt x="16007" y="6377"/>
                      <a:pt x="16426" y="6398"/>
                      <a:pt x="16823" y="6419"/>
                    </a:cubicBezTo>
                    <a:cubicBezTo>
                      <a:pt x="17153" y="6466"/>
                      <a:pt x="17482" y="6489"/>
                      <a:pt x="17812" y="6489"/>
                    </a:cubicBezTo>
                    <a:cubicBezTo>
                      <a:pt x="17922" y="6489"/>
                      <a:pt x="18031" y="6487"/>
                      <a:pt x="18141" y="6481"/>
                    </a:cubicBezTo>
                    <a:lnTo>
                      <a:pt x="18413" y="6481"/>
                    </a:lnTo>
                    <a:cubicBezTo>
                      <a:pt x="18501" y="6497"/>
                      <a:pt x="18586" y="6504"/>
                      <a:pt x="18669" y="6504"/>
                    </a:cubicBezTo>
                    <a:cubicBezTo>
                      <a:pt x="18803" y="6504"/>
                      <a:pt x="18933" y="6486"/>
                      <a:pt x="19062" y="6460"/>
                    </a:cubicBezTo>
                    <a:cubicBezTo>
                      <a:pt x="19418" y="6398"/>
                      <a:pt x="19794" y="6356"/>
                      <a:pt x="20150" y="6314"/>
                    </a:cubicBezTo>
                    <a:cubicBezTo>
                      <a:pt x="20234" y="6314"/>
                      <a:pt x="20317" y="6293"/>
                      <a:pt x="20401" y="6272"/>
                    </a:cubicBezTo>
                    <a:cubicBezTo>
                      <a:pt x="20694" y="6209"/>
                      <a:pt x="20987" y="6126"/>
                      <a:pt x="21280" y="6063"/>
                    </a:cubicBezTo>
                    <a:cubicBezTo>
                      <a:pt x="21510" y="6021"/>
                      <a:pt x="21740" y="5958"/>
                      <a:pt x="21949" y="5937"/>
                    </a:cubicBezTo>
                    <a:cubicBezTo>
                      <a:pt x="22263" y="5875"/>
                      <a:pt x="22577" y="5854"/>
                      <a:pt x="22891" y="5791"/>
                    </a:cubicBezTo>
                    <a:cubicBezTo>
                      <a:pt x="22933" y="5780"/>
                      <a:pt x="22975" y="5775"/>
                      <a:pt x="23019" y="5775"/>
                    </a:cubicBezTo>
                    <a:cubicBezTo>
                      <a:pt x="23064" y="5775"/>
                      <a:pt x="23111" y="5780"/>
                      <a:pt x="23163" y="5791"/>
                    </a:cubicBezTo>
                    <a:lnTo>
                      <a:pt x="23519" y="5791"/>
                    </a:lnTo>
                    <a:cubicBezTo>
                      <a:pt x="23979" y="5749"/>
                      <a:pt x="24439" y="5686"/>
                      <a:pt x="24879" y="5603"/>
                    </a:cubicBezTo>
                    <a:cubicBezTo>
                      <a:pt x="25506" y="5477"/>
                      <a:pt x="26113" y="5289"/>
                      <a:pt x="26720" y="5079"/>
                    </a:cubicBezTo>
                    <a:cubicBezTo>
                      <a:pt x="26762" y="5058"/>
                      <a:pt x="26783" y="5038"/>
                      <a:pt x="26825" y="5017"/>
                    </a:cubicBezTo>
                    <a:cubicBezTo>
                      <a:pt x="26845" y="4996"/>
                      <a:pt x="26866" y="4954"/>
                      <a:pt x="26845" y="4912"/>
                    </a:cubicBezTo>
                    <a:cubicBezTo>
                      <a:pt x="26804" y="4849"/>
                      <a:pt x="26741" y="4786"/>
                      <a:pt x="26678" y="4766"/>
                    </a:cubicBezTo>
                    <a:cubicBezTo>
                      <a:pt x="26427" y="4619"/>
                      <a:pt x="26176" y="4494"/>
                      <a:pt x="25925" y="4347"/>
                    </a:cubicBezTo>
                    <a:lnTo>
                      <a:pt x="23728" y="2966"/>
                    </a:lnTo>
                    <a:cubicBezTo>
                      <a:pt x="23330" y="2715"/>
                      <a:pt x="22933" y="2485"/>
                      <a:pt x="22535" y="2276"/>
                    </a:cubicBezTo>
                    <a:cubicBezTo>
                      <a:pt x="21343" y="1669"/>
                      <a:pt x="20129" y="1167"/>
                      <a:pt x="18853" y="769"/>
                    </a:cubicBezTo>
                    <a:cubicBezTo>
                      <a:pt x="17953" y="497"/>
                      <a:pt x="17053" y="288"/>
                      <a:pt x="16133" y="141"/>
                    </a:cubicBezTo>
                    <a:cubicBezTo>
                      <a:pt x="15583" y="47"/>
                      <a:pt x="15022" y="0"/>
                      <a:pt x="1446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04" name="Google Shape;704;p25"/>
              <p:cNvSpPr/>
              <p:nvPr/>
            </p:nvSpPr>
            <p:spPr>
              <a:xfrm>
                <a:off x="2144975" y="1227575"/>
                <a:ext cx="891375" cy="286925"/>
              </a:xfrm>
              <a:custGeom>
                <a:rect b="b" l="l" r="r" t="t"/>
                <a:pathLst>
                  <a:path extrusionOk="0" h="11477" w="35655">
                    <a:moveTo>
                      <a:pt x="33131" y="0"/>
                    </a:moveTo>
                    <a:cubicBezTo>
                      <a:pt x="32683" y="0"/>
                      <a:pt x="32251" y="9"/>
                      <a:pt x="31846" y="9"/>
                    </a:cubicBezTo>
                    <a:cubicBezTo>
                      <a:pt x="30947" y="72"/>
                      <a:pt x="30089" y="114"/>
                      <a:pt x="29273" y="219"/>
                    </a:cubicBezTo>
                    <a:cubicBezTo>
                      <a:pt x="27829" y="386"/>
                      <a:pt x="26385" y="637"/>
                      <a:pt x="24963" y="972"/>
                    </a:cubicBezTo>
                    <a:cubicBezTo>
                      <a:pt x="23770" y="1223"/>
                      <a:pt x="22577" y="1453"/>
                      <a:pt x="21385" y="1704"/>
                    </a:cubicBezTo>
                    <a:cubicBezTo>
                      <a:pt x="19920" y="2018"/>
                      <a:pt x="18497" y="2416"/>
                      <a:pt x="17074" y="2771"/>
                    </a:cubicBezTo>
                    <a:cubicBezTo>
                      <a:pt x="15066" y="3294"/>
                      <a:pt x="13120" y="4006"/>
                      <a:pt x="11174" y="4655"/>
                    </a:cubicBezTo>
                    <a:cubicBezTo>
                      <a:pt x="10442" y="4885"/>
                      <a:pt x="9730" y="5136"/>
                      <a:pt x="9019" y="5366"/>
                    </a:cubicBezTo>
                    <a:cubicBezTo>
                      <a:pt x="8412" y="5596"/>
                      <a:pt x="7805" y="5847"/>
                      <a:pt x="7240" y="6161"/>
                    </a:cubicBezTo>
                    <a:cubicBezTo>
                      <a:pt x="6006" y="6768"/>
                      <a:pt x="4792" y="7396"/>
                      <a:pt x="3579" y="8023"/>
                    </a:cubicBezTo>
                    <a:cubicBezTo>
                      <a:pt x="2533" y="8588"/>
                      <a:pt x="1465" y="9090"/>
                      <a:pt x="356" y="9551"/>
                    </a:cubicBezTo>
                    <a:cubicBezTo>
                      <a:pt x="315" y="9551"/>
                      <a:pt x="273" y="9572"/>
                      <a:pt x="231" y="9592"/>
                    </a:cubicBezTo>
                    <a:cubicBezTo>
                      <a:pt x="147" y="9655"/>
                      <a:pt x="1" y="9634"/>
                      <a:pt x="22" y="9802"/>
                    </a:cubicBezTo>
                    <a:cubicBezTo>
                      <a:pt x="43" y="9969"/>
                      <a:pt x="168" y="9948"/>
                      <a:pt x="273" y="9990"/>
                    </a:cubicBezTo>
                    <a:cubicBezTo>
                      <a:pt x="691" y="10116"/>
                      <a:pt x="1131" y="10220"/>
                      <a:pt x="1549" y="10346"/>
                    </a:cubicBezTo>
                    <a:cubicBezTo>
                      <a:pt x="2051" y="10492"/>
                      <a:pt x="2574" y="10576"/>
                      <a:pt x="3097" y="10639"/>
                    </a:cubicBezTo>
                    <a:cubicBezTo>
                      <a:pt x="3369" y="10660"/>
                      <a:pt x="3621" y="10743"/>
                      <a:pt x="3893" y="10764"/>
                    </a:cubicBezTo>
                    <a:cubicBezTo>
                      <a:pt x="4667" y="10806"/>
                      <a:pt x="5462" y="10827"/>
                      <a:pt x="6278" y="10848"/>
                    </a:cubicBezTo>
                    <a:lnTo>
                      <a:pt x="6717" y="10869"/>
                    </a:lnTo>
                    <a:cubicBezTo>
                      <a:pt x="8412" y="10994"/>
                      <a:pt x="10128" y="11120"/>
                      <a:pt x="11844" y="11245"/>
                    </a:cubicBezTo>
                    <a:cubicBezTo>
                      <a:pt x="12869" y="11329"/>
                      <a:pt x="13873" y="11392"/>
                      <a:pt x="14898" y="11455"/>
                    </a:cubicBezTo>
                    <a:cubicBezTo>
                      <a:pt x="15121" y="11470"/>
                      <a:pt x="15340" y="11476"/>
                      <a:pt x="15559" y="11476"/>
                    </a:cubicBezTo>
                    <a:cubicBezTo>
                      <a:pt x="15959" y="11476"/>
                      <a:pt x="16355" y="11453"/>
                      <a:pt x="16761" y="11413"/>
                    </a:cubicBezTo>
                    <a:cubicBezTo>
                      <a:pt x="17472" y="11371"/>
                      <a:pt x="18183" y="11266"/>
                      <a:pt x="18895" y="11120"/>
                    </a:cubicBezTo>
                    <a:cubicBezTo>
                      <a:pt x="19146" y="11057"/>
                      <a:pt x="19439" y="10994"/>
                      <a:pt x="19711" y="10911"/>
                    </a:cubicBezTo>
                    <a:cubicBezTo>
                      <a:pt x="20966" y="10471"/>
                      <a:pt x="22180" y="9948"/>
                      <a:pt x="23351" y="9300"/>
                    </a:cubicBezTo>
                    <a:cubicBezTo>
                      <a:pt x="24858" y="8463"/>
                      <a:pt x="26302" y="7542"/>
                      <a:pt x="27725" y="6559"/>
                    </a:cubicBezTo>
                    <a:cubicBezTo>
                      <a:pt x="28875" y="5743"/>
                      <a:pt x="30047" y="4989"/>
                      <a:pt x="31198" y="4152"/>
                    </a:cubicBezTo>
                    <a:cubicBezTo>
                      <a:pt x="32579" y="3169"/>
                      <a:pt x="33897" y="2102"/>
                      <a:pt x="35152" y="972"/>
                    </a:cubicBezTo>
                    <a:cubicBezTo>
                      <a:pt x="35299" y="826"/>
                      <a:pt x="35445" y="700"/>
                      <a:pt x="35592" y="574"/>
                    </a:cubicBezTo>
                    <a:cubicBezTo>
                      <a:pt x="35655" y="512"/>
                      <a:pt x="35634" y="407"/>
                      <a:pt x="35550" y="365"/>
                    </a:cubicBezTo>
                    <a:cubicBezTo>
                      <a:pt x="35341" y="240"/>
                      <a:pt x="35111" y="177"/>
                      <a:pt x="34880" y="135"/>
                    </a:cubicBezTo>
                    <a:cubicBezTo>
                      <a:pt x="34525" y="72"/>
                      <a:pt x="34169" y="30"/>
                      <a:pt x="33813" y="9"/>
                    </a:cubicBezTo>
                    <a:cubicBezTo>
                      <a:pt x="33583" y="3"/>
                      <a:pt x="33355" y="0"/>
                      <a:pt x="3313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05" name="Google Shape;705;p25"/>
              <p:cNvSpPr/>
              <p:nvPr/>
            </p:nvSpPr>
            <p:spPr>
              <a:xfrm>
                <a:off x="2087975" y="1475525"/>
                <a:ext cx="702000" cy="541150"/>
              </a:xfrm>
              <a:custGeom>
                <a:rect b="b" l="l" r="r" t="t"/>
                <a:pathLst>
                  <a:path extrusionOk="0" h="21646" w="28080">
                    <a:moveTo>
                      <a:pt x="27899" y="1"/>
                    </a:moveTo>
                    <a:cubicBezTo>
                      <a:pt x="27856" y="1"/>
                      <a:pt x="27816" y="15"/>
                      <a:pt x="27787" y="30"/>
                    </a:cubicBezTo>
                    <a:cubicBezTo>
                      <a:pt x="27012" y="260"/>
                      <a:pt x="26238" y="574"/>
                      <a:pt x="25506" y="930"/>
                    </a:cubicBezTo>
                    <a:cubicBezTo>
                      <a:pt x="24962" y="1202"/>
                      <a:pt x="24460" y="1495"/>
                      <a:pt x="23958" y="1830"/>
                    </a:cubicBezTo>
                    <a:cubicBezTo>
                      <a:pt x="23832" y="1913"/>
                      <a:pt x="23707" y="2018"/>
                      <a:pt x="23581" y="2123"/>
                    </a:cubicBezTo>
                    <a:cubicBezTo>
                      <a:pt x="23497" y="2185"/>
                      <a:pt x="23414" y="2248"/>
                      <a:pt x="23330" y="2311"/>
                    </a:cubicBezTo>
                    <a:cubicBezTo>
                      <a:pt x="22932" y="2457"/>
                      <a:pt x="22618" y="2687"/>
                      <a:pt x="22242" y="2876"/>
                    </a:cubicBezTo>
                    <a:cubicBezTo>
                      <a:pt x="21991" y="3001"/>
                      <a:pt x="21698" y="3127"/>
                      <a:pt x="21426" y="3232"/>
                    </a:cubicBezTo>
                    <a:cubicBezTo>
                      <a:pt x="21070" y="3378"/>
                      <a:pt x="20714" y="3524"/>
                      <a:pt x="20359" y="3671"/>
                    </a:cubicBezTo>
                    <a:cubicBezTo>
                      <a:pt x="20254" y="3713"/>
                      <a:pt x="20150" y="3755"/>
                      <a:pt x="20045" y="3817"/>
                    </a:cubicBezTo>
                    <a:cubicBezTo>
                      <a:pt x="19647" y="4027"/>
                      <a:pt x="19250" y="4278"/>
                      <a:pt x="18810" y="4445"/>
                    </a:cubicBezTo>
                    <a:cubicBezTo>
                      <a:pt x="18538" y="4550"/>
                      <a:pt x="18308" y="4717"/>
                      <a:pt x="18099" y="4905"/>
                    </a:cubicBezTo>
                    <a:cubicBezTo>
                      <a:pt x="18015" y="4989"/>
                      <a:pt x="17911" y="5052"/>
                      <a:pt x="17806" y="5115"/>
                    </a:cubicBezTo>
                    <a:cubicBezTo>
                      <a:pt x="17346" y="5449"/>
                      <a:pt x="16906" y="5784"/>
                      <a:pt x="16488" y="6161"/>
                    </a:cubicBezTo>
                    <a:cubicBezTo>
                      <a:pt x="16069" y="6496"/>
                      <a:pt x="15651" y="6830"/>
                      <a:pt x="15253" y="7165"/>
                    </a:cubicBezTo>
                    <a:cubicBezTo>
                      <a:pt x="14730" y="7625"/>
                      <a:pt x="14207" y="8065"/>
                      <a:pt x="13726" y="8525"/>
                    </a:cubicBezTo>
                    <a:cubicBezTo>
                      <a:pt x="12429" y="9718"/>
                      <a:pt x="11152" y="10931"/>
                      <a:pt x="9834" y="12103"/>
                    </a:cubicBezTo>
                    <a:cubicBezTo>
                      <a:pt x="9165" y="12710"/>
                      <a:pt x="8474" y="13317"/>
                      <a:pt x="7784" y="13903"/>
                    </a:cubicBezTo>
                    <a:cubicBezTo>
                      <a:pt x="7177" y="14426"/>
                      <a:pt x="6570" y="14907"/>
                      <a:pt x="5963" y="15409"/>
                    </a:cubicBezTo>
                    <a:cubicBezTo>
                      <a:pt x="5147" y="16100"/>
                      <a:pt x="4331" y="16790"/>
                      <a:pt x="3494" y="17480"/>
                    </a:cubicBezTo>
                    <a:cubicBezTo>
                      <a:pt x="3264" y="17669"/>
                      <a:pt x="3034" y="17899"/>
                      <a:pt x="2783" y="18087"/>
                    </a:cubicBezTo>
                    <a:cubicBezTo>
                      <a:pt x="2072" y="18715"/>
                      <a:pt x="1423" y="19426"/>
                      <a:pt x="858" y="20180"/>
                    </a:cubicBezTo>
                    <a:cubicBezTo>
                      <a:pt x="649" y="20452"/>
                      <a:pt x="419" y="20724"/>
                      <a:pt x="188" y="20996"/>
                    </a:cubicBezTo>
                    <a:cubicBezTo>
                      <a:pt x="126" y="21079"/>
                      <a:pt x="63" y="21163"/>
                      <a:pt x="21" y="21247"/>
                    </a:cubicBezTo>
                    <a:cubicBezTo>
                      <a:pt x="0" y="21351"/>
                      <a:pt x="42" y="21435"/>
                      <a:pt x="126" y="21477"/>
                    </a:cubicBezTo>
                    <a:cubicBezTo>
                      <a:pt x="209" y="21519"/>
                      <a:pt x="314" y="21540"/>
                      <a:pt x="419" y="21561"/>
                    </a:cubicBezTo>
                    <a:cubicBezTo>
                      <a:pt x="864" y="21618"/>
                      <a:pt x="1314" y="21646"/>
                      <a:pt x="1765" y="21646"/>
                    </a:cubicBezTo>
                    <a:cubicBezTo>
                      <a:pt x="2627" y="21646"/>
                      <a:pt x="3493" y="21544"/>
                      <a:pt x="4331" y="21351"/>
                    </a:cubicBezTo>
                    <a:cubicBezTo>
                      <a:pt x="5461" y="21079"/>
                      <a:pt x="6633" y="20870"/>
                      <a:pt x="7805" y="20661"/>
                    </a:cubicBezTo>
                    <a:cubicBezTo>
                      <a:pt x="8914" y="20473"/>
                      <a:pt x="10002" y="20221"/>
                      <a:pt x="11069" y="19866"/>
                    </a:cubicBezTo>
                    <a:cubicBezTo>
                      <a:pt x="11947" y="19573"/>
                      <a:pt x="12805" y="19238"/>
                      <a:pt x="13663" y="18861"/>
                    </a:cubicBezTo>
                    <a:cubicBezTo>
                      <a:pt x="14730" y="18401"/>
                      <a:pt x="15693" y="17815"/>
                      <a:pt x="16718" y="17334"/>
                    </a:cubicBezTo>
                    <a:cubicBezTo>
                      <a:pt x="17304" y="17020"/>
                      <a:pt x="17848" y="16706"/>
                      <a:pt x="18392" y="16413"/>
                    </a:cubicBezTo>
                    <a:cubicBezTo>
                      <a:pt x="19271" y="15911"/>
                      <a:pt x="20066" y="15304"/>
                      <a:pt x="20756" y="14593"/>
                    </a:cubicBezTo>
                    <a:cubicBezTo>
                      <a:pt x="21656" y="13693"/>
                      <a:pt x="22493" y="12710"/>
                      <a:pt x="23225" y="11664"/>
                    </a:cubicBezTo>
                    <a:cubicBezTo>
                      <a:pt x="24271" y="10157"/>
                      <a:pt x="25150" y="8546"/>
                      <a:pt x="25883" y="6851"/>
                    </a:cubicBezTo>
                    <a:cubicBezTo>
                      <a:pt x="26134" y="6265"/>
                      <a:pt x="26343" y="5659"/>
                      <a:pt x="26531" y="5031"/>
                    </a:cubicBezTo>
                    <a:cubicBezTo>
                      <a:pt x="26908" y="3880"/>
                      <a:pt x="27264" y="2729"/>
                      <a:pt x="27619" y="1558"/>
                    </a:cubicBezTo>
                    <a:cubicBezTo>
                      <a:pt x="27745" y="1181"/>
                      <a:pt x="27891" y="804"/>
                      <a:pt x="28017" y="428"/>
                    </a:cubicBezTo>
                    <a:cubicBezTo>
                      <a:pt x="28059" y="323"/>
                      <a:pt x="28080" y="219"/>
                      <a:pt x="28059" y="114"/>
                    </a:cubicBezTo>
                    <a:cubicBezTo>
                      <a:pt x="28038" y="72"/>
                      <a:pt x="27996" y="9"/>
                      <a:pt x="27954" y="9"/>
                    </a:cubicBezTo>
                    <a:cubicBezTo>
                      <a:pt x="27936" y="3"/>
                      <a:pt x="27917" y="1"/>
                      <a:pt x="2789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706" name="Google Shape;706;p25"/>
            <p:cNvSpPr/>
            <p:nvPr/>
          </p:nvSpPr>
          <p:spPr>
            <a:xfrm>
              <a:off x="2713875" y="736600"/>
              <a:ext cx="776225" cy="829025"/>
            </a:xfrm>
            <a:custGeom>
              <a:rect b="b" l="l" r="r" t="t"/>
              <a:pathLst>
                <a:path extrusionOk="0" h="33161" w="31049">
                  <a:moveTo>
                    <a:pt x="30413" y="0"/>
                  </a:moveTo>
                  <a:cubicBezTo>
                    <a:pt x="30326" y="0"/>
                    <a:pt x="30233" y="26"/>
                    <a:pt x="30140" y="85"/>
                  </a:cubicBezTo>
                  <a:lnTo>
                    <a:pt x="30119" y="85"/>
                  </a:lnTo>
                  <a:lnTo>
                    <a:pt x="29826" y="336"/>
                  </a:lnTo>
                  <a:cubicBezTo>
                    <a:pt x="29721" y="482"/>
                    <a:pt x="29596" y="608"/>
                    <a:pt x="29491" y="734"/>
                  </a:cubicBezTo>
                  <a:cubicBezTo>
                    <a:pt x="28633" y="1759"/>
                    <a:pt x="27775" y="2763"/>
                    <a:pt x="26896" y="3767"/>
                  </a:cubicBezTo>
                  <a:cubicBezTo>
                    <a:pt x="26039" y="4793"/>
                    <a:pt x="25181" y="5797"/>
                    <a:pt x="24302" y="6780"/>
                  </a:cubicBezTo>
                  <a:cubicBezTo>
                    <a:pt x="23046" y="8245"/>
                    <a:pt x="21770" y="9668"/>
                    <a:pt x="20473" y="11070"/>
                  </a:cubicBezTo>
                  <a:cubicBezTo>
                    <a:pt x="19573" y="12074"/>
                    <a:pt x="18653" y="13078"/>
                    <a:pt x="17711" y="14041"/>
                  </a:cubicBezTo>
                  <a:cubicBezTo>
                    <a:pt x="16163" y="15610"/>
                    <a:pt x="14677" y="17263"/>
                    <a:pt x="13129" y="18832"/>
                  </a:cubicBezTo>
                  <a:cubicBezTo>
                    <a:pt x="12124" y="19858"/>
                    <a:pt x="11225" y="20967"/>
                    <a:pt x="10262" y="22013"/>
                  </a:cubicBezTo>
                  <a:cubicBezTo>
                    <a:pt x="7772" y="24691"/>
                    <a:pt x="5199" y="27265"/>
                    <a:pt x="2562" y="29713"/>
                  </a:cubicBezTo>
                  <a:cubicBezTo>
                    <a:pt x="2144" y="30110"/>
                    <a:pt x="1725" y="30508"/>
                    <a:pt x="1307" y="30905"/>
                  </a:cubicBezTo>
                  <a:cubicBezTo>
                    <a:pt x="972" y="31387"/>
                    <a:pt x="658" y="31889"/>
                    <a:pt x="323" y="32412"/>
                  </a:cubicBezTo>
                  <a:cubicBezTo>
                    <a:pt x="219" y="32579"/>
                    <a:pt x="135" y="32768"/>
                    <a:pt x="51" y="32956"/>
                  </a:cubicBezTo>
                  <a:cubicBezTo>
                    <a:pt x="0" y="33058"/>
                    <a:pt x="88" y="33161"/>
                    <a:pt x="191" y="33161"/>
                  </a:cubicBezTo>
                  <a:cubicBezTo>
                    <a:pt x="214" y="33161"/>
                    <a:pt x="238" y="33156"/>
                    <a:pt x="261" y="33144"/>
                  </a:cubicBezTo>
                  <a:cubicBezTo>
                    <a:pt x="491" y="33040"/>
                    <a:pt x="700" y="32935"/>
                    <a:pt x="909" y="32809"/>
                  </a:cubicBezTo>
                  <a:lnTo>
                    <a:pt x="1579" y="32391"/>
                  </a:lnTo>
                  <a:cubicBezTo>
                    <a:pt x="2353" y="31721"/>
                    <a:pt x="3085" y="31052"/>
                    <a:pt x="3860" y="30382"/>
                  </a:cubicBezTo>
                  <a:cubicBezTo>
                    <a:pt x="4738" y="29650"/>
                    <a:pt x="5513" y="28792"/>
                    <a:pt x="6349" y="27997"/>
                  </a:cubicBezTo>
                  <a:cubicBezTo>
                    <a:pt x="7856" y="26574"/>
                    <a:pt x="9195" y="24963"/>
                    <a:pt x="10660" y="23457"/>
                  </a:cubicBezTo>
                  <a:cubicBezTo>
                    <a:pt x="11664" y="22431"/>
                    <a:pt x="12647" y="21364"/>
                    <a:pt x="13631" y="20318"/>
                  </a:cubicBezTo>
                  <a:cubicBezTo>
                    <a:pt x="15765" y="17891"/>
                    <a:pt x="18004" y="15568"/>
                    <a:pt x="20180" y="13183"/>
                  </a:cubicBezTo>
                  <a:lnTo>
                    <a:pt x="20536" y="12827"/>
                  </a:lnTo>
                  <a:cubicBezTo>
                    <a:pt x="21645" y="11739"/>
                    <a:pt x="22628" y="10484"/>
                    <a:pt x="23695" y="9333"/>
                  </a:cubicBezTo>
                  <a:cubicBezTo>
                    <a:pt x="24679" y="8287"/>
                    <a:pt x="25557" y="7094"/>
                    <a:pt x="26541" y="6006"/>
                  </a:cubicBezTo>
                  <a:cubicBezTo>
                    <a:pt x="27503" y="4918"/>
                    <a:pt x="28361" y="3788"/>
                    <a:pt x="29261" y="2679"/>
                  </a:cubicBezTo>
                  <a:cubicBezTo>
                    <a:pt x="29763" y="2094"/>
                    <a:pt x="30244" y="1487"/>
                    <a:pt x="30725" y="880"/>
                  </a:cubicBezTo>
                  <a:cubicBezTo>
                    <a:pt x="31049" y="489"/>
                    <a:pt x="30791" y="0"/>
                    <a:pt x="3041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07" name="Google Shape;707;p25"/>
          <p:cNvSpPr/>
          <p:nvPr/>
        </p:nvSpPr>
        <p:spPr>
          <a:xfrm rot="10800000">
            <a:off x="-334469" y="3186685"/>
            <a:ext cx="2113691" cy="2843780"/>
          </a:xfrm>
          <a:custGeom>
            <a:rect b="b" l="l" r="r" t="t"/>
            <a:pathLst>
              <a:path extrusionOk="0" h="48167" w="35801">
                <a:moveTo>
                  <a:pt x="20907" y="1"/>
                </a:moveTo>
                <a:cubicBezTo>
                  <a:pt x="20706" y="1"/>
                  <a:pt x="20504" y="22"/>
                  <a:pt x="20302" y="68"/>
                </a:cubicBezTo>
                <a:cubicBezTo>
                  <a:pt x="19394" y="302"/>
                  <a:pt x="18745" y="1055"/>
                  <a:pt x="17940" y="1548"/>
                </a:cubicBezTo>
                <a:cubicBezTo>
                  <a:pt x="16434" y="2483"/>
                  <a:pt x="14383" y="2509"/>
                  <a:pt x="13163" y="3807"/>
                </a:cubicBezTo>
                <a:cubicBezTo>
                  <a:pt x="12488" y="4534"/>
                  <a:pt x="12202" y="5546"/>
                  <a:pt x="11761" y="6455"/>
                </a:cubicBezTo>
                <a:cubicBezTo>
                  <a:pt x="9710" y="10557"/>
                  <a:pt x="4336" y="12270"/>
                  <a:pt x="2571" y="16502"/>
                </a:cubicBezTo>
                <a:cubicBezTo>
                  <a:pt x="1896" y="18137"/>
                  <a:pt x="1844" y="19928"/>
                  <a:pt x="1403" y="21642"/>
                </a:cubicBezTo>
                <a:cubicBezTo>
                  <a:pt x="987" y="23173"/>
                  <a:pt x="286" y="24627"/>
                  <a:pt x="105" y="26185"/>
                </a:cubicBezTo>
                <a:cubicBezTo>
                  <a:pt x="1" y="27535"/>
                  <a:pt x="157" y="28937"/>
                  <a:pt x="572" y="30235"/>
                </a:cubicBezTo>
                <a:cubicBezTo>
                  <a:pt x="2000" y="35427"/>
                  <a:pt x="5141" y="39970"/>
                  <a:pt x="6855" y="45058"/>
                </a:cubicBezTo>
                <a:cubicBezTo>
                  <a:pt x="7244" y="46226"/>
                  <a:pt x="7685" y="47550"/>
                  <a:pt x="8802" y="48018"/>
                </a:cubicBezTo>
                <a:cubicBezTo>
                  <a:pt x="9081" y="48117"/>
                  <a:pt x="9373" y="48166"/>
                  <a:pt x="9665" y="48166"/>
                </a:cubicBezTo>
                <a:cubicBezTo>
                  <a:pt x="10213" y="48166"/>
                  <a:pt x="10759" y="47993"/>
                  <a:pt x="11216" y="47654"/>
                </a:cubicBezTo>
                <a:cubicBezTo>
                  <a:pt x="11891" y="47135"/>
                  <a:pt x="12436" y="46460"/>
                  <a:pt x="12774" y="45681"/>
                </a:cubicBezTo>
                <a:cubicBezTo>
                  <a:pt x="13604" y="44046"/>
                  <a:pt x="13994" y="42203"/>
                  <a:pt x="14980" y="40645"/>
                </a:cubicBezTo>
                <a:cubicBezTo>
                  <a:pt x="16849" y="37633"/>
                  <a:pt x="20458" y="36258"/>
                  <a:pt x="23210" y="33999"/>
                </a:cubicBezTo>
                <a:cubicBezTo>
                  <a:pt x="25962" y="31766"/>
                  <a:pt x="27857" y="28677"/>
                  <a:pt x="29700" y="25640"/>
                </a:cubicBezTo>
                <a:cubicBezTo>
                  <a:pt x="30920" y="23615"/>
                  <a:pt x="32140" y="21590"/>
                  <a:pt x="33386" y="19565"/>
                </a:cubicBezTo>
                <a:cubicBezTo>
                  <a:pt x="34269" y="18111"/>
                  <a:pt x="35178" y="16605"/>
                  <a:pt x="35437" y="14918"/>
                </a:cubicBezTo>
                <a:cubicBezTo>
                  <a:pt x="35801" y="12633"/>
                  <a:pt x="34996" y="10349"/>
                  <a:pt x="33309" y="8791"/>
                </a:cubicBezTo>
                <a:cubicBezTo>
                  <a:pt x="27909" y="12270"/>
                  <a:pt x="23807" y="17410"/>
                  <a:pt x="20017" y="22602"/>
                </a:cubicBezTo>
                <a:cubicBezTo>
                  <a:pt x="15837" y="28288"/>
                  <a:pt x="11891" y="34155"/>
                  <a:pt x="9035" y="40593"/>
                </a:cubicBezTo>
                <a:cubicBezTo>
                  <a:pt x="10878" y="34129"/>
                  <a:pt x="14279" y="28210"/>
                  <a:pt x="18303" y="22862"/>
                </a:cubicBezTo>
                <a:cubicBezTo>
                  <a:pt x="22353" y="17540"/>
                  <a:pt x="27026" y="12711"/>
                  <a:pt x="31699" y="7909"/>
                </a:cubicBezTo>
                <a:cubicBezTo>
                  <a:pt x="31907" y="7701"/>
                  <a:pt x="32062" y="7493"/>
                  <a:pt x="32166" y="7234"/>
                </a:cubicBezTo>
                <a:cubicBezTo>
                  <a:pt x="32192" y="6896"/>
                  <a:pt x="32140" y="6585"/>
                  <a:pt x="31985" y="6299"/>
                </a:cubicBezTo>
                <a:cubicBezTo>
                  <a:pt x="31543" y="5157"/>
                  <a:pt x="30998" y="4066"/>
                  <a:pt x="30375" y="3002"/>
                </a:cubicBezTo>
                <a:cubicBezTo>
                  <a:pt x="30193" y="2639"/>
                  <a:pt x="29934" y="2327"/>
                  <a:pt x="29622" y="2093"/>
                </a:cubicBezTo>
                <a:cubicBezTo>
                  <a:pt x="29129" y="1756"/>
                  <a:pt x="28506" y="1730"/>
                  <a:pt x="27909" y="1704"/>
                </a:cubicBezTo>
                <a:cubicBezTo>
                  <a:pt x="26429" y="1600"/>
                  <a:pt x="24975" y="1289"/>
                  <a:pt x="23599" y="743"/>
                </a:cubicBezTo>
                <a:cubicBezTo>
                  <a:pt x="22727" y="424"/>
                  <a:pt x="21820" y="1"/>
                  <a:pt x="2090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8" name="Google Shape;708;p25"/>
          <p:cNvSpPr/>
          <p:nvPr/>
        </p:nvSpPr>
        <p:spPr>
          <a:xfrm>
            <a:off x="507100" y="2571750"/>
            <a:ext cx="848300" cy="2588975"/>
          </a:xfrm>
          <a:custGeom>
            <a:rect b="b" l="l" r="r" t="t"/>
            <a:pathLst>
              <a:path extrusionOk="0" h="103559" w="33932">
                <a:moveTo>
                  <a:pt x="12450" y="500"/>
                </a:moveTo>
                <a:cubicBezTo>
                  <a:pt x="13070" y="500"/>
                  <a:pt x="13741" y="713"/>
                  <a:pt x="14435" y="962"/>
                </a:cubicBezTo>
                <a:cubicBezTo>
                  <a:pt x="17239" y="2000"/>
                  <a:pt x="21081" y="3428"/>
                  <a:pt x="23002" y="6440"/>
                </a:cubicBezTo>
                <a:cubicBezTo>
                  <a:pt x="23781" y="7660"/>
                  <a:pt x="24222" y="9062"/>
                  <a:pt x="24638" y="10412"/>
                </a:cubicBezTo>
                <a:cubicBezTo>
                  <a:pt x="25858" y="14358"/>
                  <a:pt x="27052" y="18304"/>
                  <a:pt x="28272" y="22250"/>
                </a:cubicBezTo>
                <a:lnTo>
                  <a:pt x="28895" y="24301"/>
                </a:lnTo>
                <a:cubicBezTo>
                  <a:pt x="29129" y="25027"/>
                  <a:pt x="29311" y="25651"/>
                  <a:pt x="29181" y="26248"/>
                </a:cubicBezTo>
                <a:cubicBezTo>
                  <a:pt x="29025" y="26975"/>
                  <a:pt x="28454" y="27520"/>
                  <a:pt x="27961" y="28039"/>
                </a:cubicBezTo>
                <a:lnTo>
                  <a:pt x="22950" y="33101"/>
                </a:lnTo>
                <a:lnTo>
                  <a:pt x="18096" y="38034"/>
                </a:lnTo>
                <a:cubicBezTo>
                  <a:pt x="17927" y="38202"/>
                  <a:pt x="18066" y="38439"/>
                  <a:pt x="18264" y="38439"/>
                </a:cubicBezTo>
                <a:cubicBezTo>
                  <a:pt x="18309" y="38439"/>
                  <a:pt x="18358" y="38427"/>
                  <a:pt x="18407" y="38397"/>
                </a:cubicBezTo>
                <a:cubicBezTo>
                  <a:pt x="22794" y="35542"/>
                  <a:pt x="26948" y="32271"/>
                  <a:pt x="30738" y="28636"/>
                </a:cubicBezTo>
                <a:cubicBezTo>
                  <a:pt x="31569" y="29467"/>
                  <a:pt x="31647" y="30869"/>
                  <a:pt x="31284" y="31907"/>
                </a:cubicBezTo>
                <a:cubicBezTo>
                  <a:pt x="30894" y="33153"/>
                  <a:pt x="30012" y="34192"/>
                  <a:pt x="29155" y="35152"/>
                </a:cubicBezTo>
                <a:cubicBezTo>
                  <a:pt x="27623" y="36917"/>
                  <a:pt x="26091" y="38709"/>
                  <a:pt x="24560" y="40474"/>
                </a:cubicBezTo>
                <a:lnTo>
                  <a:pt x="22068" y="43330"/>
                </a:lnTo>
                <a:cubicBezTo>
                  <a:pt x="21990" y="43434"/>
                  <a:pt x="21990" y="43563"/>
                  <a:pt x="22068" y="43667"/>
                </a:cubicBezTo>
                <a:cubicBezTo>
                  <a:pt x="22113" y="43712"/>
                  <a:pt x="22184" y="43740"/>
                  <a:pt x="22257" y="43740"/>
                </a:cubicBezTo>
                <a:cubicBezTo>
                  <a:pt x="22309" y="43740"/>
                  <a:pt x="22362" y="43726"/>
                  <a:pt x="22405" y="43693"/>
                </a:cubicBezTo>
                <a:cubicBezTo>
                  <a:pt x="25858" y="41019"/>
                  <a:pt x="28921" y="37852"/>
                  <a:pt x="31465" y="34295"/>
                </a:cubicBezTo>
                <a:cubicBezTo>
                  <a:pt x="32296" y="36165"/>
                  <a:pt x="32296" y="38501"/>
                  <a:pt x="31465" y="40915"/>
                </a:cubicBezTo>
                <a:cubicBezTo>
                  <a:pt x="30687" y="43200"/>
                  <a:pt x="29311" y="45277"/>
                  <a:pt x="27961" y="47276"/>
                </a:cubicBezTo>
                <a:lnTo>
                  <a:pt x="20951" y="57738"/>
                </a:lnTo>
                <a:cubicBezTo>
                  <a:pt x="20819" y="57926"/>
                  <a:pt x="20975" y="58115"/>
                  <a:pt x="21139" y="58115"/>
                </a:cubicBezTo>
                <a:cubicBezTo>
                  <a:pt x="21201" y="58115"/>
                  <a:pt x="21265" y="58088"/>
                  <a:pt x="21315" y="58023"/>
                </a:cubicBezTo>
                <a:cubicBezTo>
                  <a:pt x="24767" y="54129"/>
                  <a:pt x="28142" y="50339"/>
                  <a:pt x="31362" y="46731"/>
                </a:cubicBezTo>
                <a:lnTo>
                  <a:pt x="31362" y="46731"/>
                </a:lnTo>
                <a:cubicBezTo>
                  <a:pt x="32867" y="50235"/>
                  <a:pt x="32348" y="54778"/>
                  <a:pt x="29882" y="59296"/>
                </a:cubicBezTo>
                <a:cubicBezTo>
                  <a:pt x="28662" y="61528"/>
                  <a:pt x="27104" y="63605"/>
                  <a:pt x="25598" y="65630"/>
                </a:cubicBezTo>
                <a:cubicBezTo>
                  <a:pt x="24430" y="67213"/>
                  <a:pt x="23210" y="68849"/>
                  <a:pt x="22145" y="70536"/>
                </a:cubicBezTo>
                <a:cubicBezTo>
                  <a:pt x="22006" y="70716"/>
                  <a:pt x="22173" y="70942"/>
                  <a:pt x="22353" y="70942"/>
                </a:cubicBezTo>
                <a:cubicBezTo>
                  <a:pt x="22406" y="70942"/>
                  <a:pt x="22461" y="70922"/>
                  <a:pt x="22509" y="70874"/>
                </a:cubicBezTo>
                <a:cubicBezTo>
                  <a:pt x="26143" y="67888"/>
                  <a:pt x="29285" y="64384"/>
                  <a:pt x="31855" y="60438"/>
                </a:cubicBezTo>
                <a:lnTo>
                  <a:pt x="31855" y="60438"/>
                </a:lnTo>
                <a:cubicBezTo>
                  <a:pt x="32608" y="67291"/>
                  <a:pt x="33361" y="74950"/>
                  <a:pt x="30635" y="81751"/>
                </a:cubicBezTo>
                <a:cubicBezTo>
                  <a:pt x="30375" y="82452"/>
                  <a:pt x="30063" y="83153"/>
                  <a:pt x="29752" y="83802"/>
                </a:cubicBezTo>
                <a:cubicBezTo>
                  <a:pt x="29155" y="85074"/>
                  <a:pt x="28636" y="86372"/>
                  <a:pt x="28246" y="87696"/>
                </a:cubicBezTo>
                <a:cubicBezTo>
                  <a:pt x="27649" y="89981"/>
                  <a:pt x="27623" y="92525"/>
                  <a:pt x="28194" y="95744"/>
                </a:cubicBezTo>
                <a:lnTo>
                  <a:pt x="28194" y="95822"/>
                </a:lnTo>
                <a:cubicBezTo>
                  <a:pt x="28298" y="96471"/>
                  <a:pt x="28428" y="97172"/>
                  <a:pt x="28220" y="97769"/>
                </a:cubicBezTo>
                <a:cubicBezTo>
                  <a:pt x="27987" y="98444"/>
                  <a:pt x="27390" y="98937"/>
                  <a:pt x="26818" y="99353"/>
                </a:cubicBezTo>
                <a:cubicBezTo>
                  <a:pt x="24767" y="100884"/>
                  <a:pt x="22483" y="102105"/>
                  <a:pt x="20069" y="102961"/>
                </a:cubicBezTo>
                <a:cubicBezTo>
                  <a:pt x="19342" y="99457"/>
                  <a:pt x="19368" y="95796"/>
                  <a:pt x="19394" y="92214"/>
                </a:cubicBezTo>
                <a:lnTo>
                  <a:pt x="19394" y="91850"/>
                </a:lnTo>
                <a:cubicBezTo>
                  <a:pt x="19575" y="63787"/>
                  <a:pt x="18044" y="35749"/>
                  <a:pt x="14799" y="7893"/>
                </a:cubicBezTo>
                <a:cubicBezTo>
                  <a:pt x="14799" y="7764"/>
                  <a:pt x="14695" y="7686"/>
                  <a:pt x="14565" y="7686"/>
                </a:cubicBezTo>
                <a:lnTo>
                  <a:pt x="14539" y="7634"/>
                </a:lnTo>
                <a:cubicBezTo>
                  <a:pt x="14409" y="7634"/>
                  <a:pt x="14305" y="7764"/>
                  <a:pt x="14331" y="7893"/>
                </a:cubicBezTo>
                <a:cubicBezTo>
                  <a:pt x="15993" y="34166"/>
                  <a:pt x="17732" y="61320"/>
                  <a:pt x="17447" y="88112"/>
                </a:cubicBezTo>
                <a:cubicBezTo>
                  <a:pt x="17421" y="92863"/>
                  <a:pt x="17291" y="97484"/>
                  <a:pt x="16408" y="102053"/>
                </a:cubicBezTo>
                <a:cubicBezTo>
                  <a:pt x="15923" y="102137"/>
                  <a:pt x="15438" y="102179"/>
                  <a:pt x="14957" y="102179"/>
                </a:cubicBezTo>
                <a:cubicBezTo>
                  <a:pt x="12197" y="102179"/>
                  <a:pt x="9589" y="100817"/>
                  <a:pt x="7997" y="98496"/>
                </a:cubicBezTo>
                <a:lnTo>
                  <a:pt x="7997" y="98496"/>
                </a:lnTo>
                <a:lnTo>
                  <a:pt x="14876" y="99275"/>
                </a:lnTo>
                <a:lnTo>
                  <a:pt x="15032" y="99275"/>
                </a:lnTo>
                <a:cubicBezTo>
                  <a:pt x="15042" y="99276"/>
                  <a:pt x="15052" y="99276"/>
                  <a:pt x="15061" y="99276"/>
                </a:cubicBezTo>
                <a:cubicBezTo>
                  <a:pt x="15325" y="99276"/>
                  <a:pt x="15414" y="98933"/>
                  <a:pt x="15188" y="98808"/>
                </a:cubicBezTo>
                <a:lnTo>
                  <a:pt x="9710" y="96211"/>
                </a:lnTo>
                <a:cubicBezTo>
                  <a:pt x="8750" y="95770"/>
                  <a:pt x="7685" y="94939"/>
                  <a:pt x="7478" y="94083"/>
                </a:cubicBezTo>
                <a:cubicBezTo>
                  <a:pt x="7400" y="93849"/>
                  <a:pt x="7426" y="93589"/>
                  <a:pt x="7530" y="93382"/>
                </a:cubicBezTo>
                <a:cubicBezTo>
                  <a:pt x="9970" y="95017"/>
                  <a:pt x="12774" y="96082"/>
                  <a:pt x="15707" y="96523"/>
                </a:cubicBezTo>
                <a:cubicBezTo>
                  <a:pt x="15724" y="96526"/>
                  <a:pt x="15741" y="96528"/>
                  <a:pt x="15757" y="96528"/>
                </a:cubicBezTo>
                <a:cubicBezTo>
                  <a:pt x="15982" y="96528"/>
                  <a:pt x="16081" y="96203"/>
                  <a:pt x="15863" y="96082"/>
                </a:cubicBezTo>
                <a:lnTo>
                  <a:pt x="8516" y="91980"/>
                </a:lnTo>
                <a:cubicBezTo>
                  <a:pt x="7945" y="91720"/>
                  <a:pt x="7478" y="91331"/>
                  <a:pt x="7088" y="90864"/>
                </a:cubicBezTo>
                <a:cubicBezTo>
                  <a:pt x="6855" y="90422"/>
                  <a:pt x="6699" y="89929"/>
                  <a:pt x="6699" y="89410"/>
                </a:cubicBezTo>
                <a:cubicBezTo>
                  <a:pt x="6621" y="88164"/>
                  <a:pt x="6699" y="86918"/>
                  <a:pt x="6855" y="85697"/>
                </a:cubicBezTo>
                <a:cubicBezTo>
                  <a:pt x="7010" y="84166"/>
                  <a:pt x="7192" y="82582"/>
                  <a:pt x="6906" y="81050"/>
                </a:cubicBezTo>
                <a:cubicBezTo>
                  <a:pt x="6647" y="79623"/>
                  <a:pt x="6024" y="78247"/>
                  <a:pt x="5427" y="76923"/>
                </a:cubicBezTo>
                <a:cubicBezTo>
                  <a:pt x="4492" y="74872"/>
                  <a:pt x="3609" y="72925"/>
                  <a:pt x="4051" y="70926"/>
                </a:cubicBezTo>
                <a:lnTo>
                  <a:pt x="4051" y="70926"/>
                </a:lnTo>
                <a:cubicBezTo>
                  <a:pt x="7504" y="73158"/>
                  <a:pt x="11346" y="74742"/>
                  <a:pt x="15370" y="75573"/>
                </a:cubicBezTo>
                <a:cubicBezTo>
                  <a:pt x="15394" y="75579"/>
                  <a:pt x="15420" y="75582"/>
                  <a:pt x="15446" y="75582"/>
                </a:cubicBezTo>
                <a:cubicBezTo>
                  <a:pt x="15529" y="75582"/>
                  <a:pt x="15609" y="75548"/>
                  <a:pt x="15629" y="75469"/>
                </a:cubicBezTo>
                <a:cubicBezTo>
                  <a:pt x="15681" y="75365"/>
                  <a:pt x="15681" y="75261"/>
                  <a:pt x="15603" y="75183"/>
                </a:cubicBezTo>
                <a:cubicBezTo>
                  <a:pt x="12436" y="71964"/>
                  <a:pt x="8490" y="69628"/>
                  <a:pt x="4155" y="68330"/>
                </a:cubicBezTo>
                <a:lnTo>
                  <a:pt x="3999" y="68304"/>
                </a:lnTo>
                <a:cubicBezTo>
                  <a:pt x="3194" y="68070"/>
                  <a:pt x="2415" y="67888"/>
                  <a:pt x="1818" y="67265"/>
                </a:cubicBezTo>
                <a:cubicBezTo>
                  <a:pt x="1221" y="66668"/>
                  <a:pt x="1013" y="65786"/>
                  <a:pt x="884" y="65007"/>
                </a:cubicBezTo>
                <a:cubicBezTo>
                  <a:pt x="520" y="62878"/>
                  <a:pt x="598" y="60723"/>
                  <a:pt x="1065" y="58646"/>
                </a:cubicBezTo>
                <a:cubicBezTo>
                  <a:pt x="4908" y="61684"/>
                  <a:pt x="8905" y="64591"/>
                  <a:pt x="12955" y="67317"/>
                </a:cubicBezTo>
                <a:cubicBezTo>
                  <a:pt x="12999" y="67350"/>
                  <a:pt x="13051" y="67364"/>
                  <a:pt x="13104" y="67364"/>
                </a:cubicBezTo>
                <a:cubicBezTo>
                  <a:pt x="13176" y="67364"/>
                  <a:pt x="13248" y="67337"/>
                  <a:pt x="13293" y="67291"/>
                </a:cubicBezTo>
                <a:cubicBezTo>
                  <a:pt x="13371" y="67188"/>
                  <a:pt x="13371" y="67058"/>
                  <a:pt x="13293" y="66954"/>
                </a:cubicBezTo>
                <a:cubicBezTo>
                  <a:pt x="11138" y="64150"/>
                  <a:pt x="8620" y="61632"/>
                  <a:pt x="5816" y="59451"/>
                </a:cubicBezTo>
                <a:lnTo>
                  <a:pt x="5401" y="59140"/>
                </a:lnTo>
                <a:cubicBezTo>
                  <a:pt x="4336" y="58309"/>
                  <a:pt x="3246" y="57478"/>
                  <a:pt x="2571" y="56336"/>
                </a:cubicBezTo>
                <a:cubicBezTo>
                  <a:pt x="1714" y="54934"/>
                  <a:pt x="1559" y="53247"/>
                  <a:pt x="1429" y="51352"/>
                </a:cubicBezTo>
                <a:cubicBezTo>
                  <a:pt x="1169" y="46159"/>
                  <a:pt x="1065" y="40889"/>
                  <a:pt x="1117" y="35671"/>
                </a:cubicBezTo>
                <a:lnTo>
                  <a:pt x="1117" y="35671"/>
                </a:lnTo>
                <a:cubicBezTo>
                  <a:pt x="5271" y="37281"/>
                  <a:pt x="8750" y="40214"/>
                  <a:pt x="12125" y="43018"/>
                </a:cubicBezTo>
                <a:cubicBezTo>
                  <a:pt x="12173" y="43061"/>
                  <a:pt x="12228" y="43079"/>
                  <a:pt x="12281" y="43079"/>
                </a:cubicBezTo>
                <a:cubicBezTo>
                  <a:pt x="12453" y="43079"/>
                  <a:pt x="12607" y="42885"/>
                  <a:pt x="12488" y="42707"/>
                </a:cubicBezTo>
                <a:cubicBezTo>
                  <a:pt x="10749" y="40318"/>
                  <a:pt x="8672" y="38190"/>
                  <a:pt x="6283" y="36476"/>
                </a:cubicBezTo>
                <a:lnTo>
                  <a:pt x="5816" y="36139"/>
                </a:lnTo>
                <a:cubicBezTo>
                  <a:pt x="5011" y="35619"/>
                  <a:pt x="4284" y="34996"/>
                  <a:pt x="3635" y="34269"/>
                </a:cubicBezTo>
                <a:cubicBezTo>
                  <a:pt x="1688" y="31855"/>
                  <a:pt x="2363" y="28454"/>
                  <a:pt x="2779" y="27104"/>
                </a:cubicBezTo>
                <a:cubicBezTo>
                  <a:pt x="3194" y="25754"/>
                  <a:pt x="3713" y="24430"/>
                  <a:pt x="4310" y="23158"/>
                </a:cubicBezTo>
                <a:cubicBezTo>
                  <a:pt x="4778" y="22120"/>
                  <a:pt x="5271" y="21030"/>
                  <a:pt x="5634" y="19913"/>
                </a:cubicBezTo>
                <a:cubicBezTo>
                  <a:pt x="6439" y="17577"/>
                  <a:pt x="6777" y="15033"/>
                  <a:pt x="7114" y="12592"/>
                </a:cubicBezTo>
                <a:cubicBezTo>
                  <a:pt x="7659" y="8620"/>
                  <a:pt x="8153" y="4856"/>
                  <a:pt x="10411" y="1767"/>
                </a:cubicBezTo>
                <a:cubicBezTo>
                  <a:pt x="10723" y="1299"/>
                  <a:pt x="11138" y="910"/>
                  <a:pt x="11631" y="650"/>
                </a:cubicBezTo>
                <a:cubicBezTo>
                  <a:pt x="11892" y="545"/>
                  <a:pt x="12166" y="500"/>
                  <a:pt x="12450" y="500"/>
                </a:cubicBezTo>
                <a:close/>
                <a:moveTo>
                  <a:pt x="12506" y="0"/>
                </a:moveTo>
                <a:cubicBezTo>
                  <a:pt x="12153" y="0"/>
                  <a:pt x="11807" y="61"/>
                  <a:pt x="11476" y="209"/>
                </a:cubicBezTo>
                <a:cubicBezTo>
                  <a:pt x="10878" y="495"/>
                  <a:pt x="10411" y="936"/>
                  <a:pt x="10048" y="1481"/>
                </a:cubicBezTo>
                <a:cubicBezTo>
                  <a:pt x="7737" y="4648"/>
                  <a:pt x="7192" y="8646"/>
                  <a:pt x="6647" y="12514"/>
                </a:cubicBezTo>
                <a:cubicBezTo>
                  <a:pt x="6335" y="14955"/>
                  <a:pt x="5998" y="17447"/>
                  <a:pt x="5219" y="19757"/>
                </a:cubicBezTo>
                <a:cubicBezTo>
                  <a:pt x="4830" y="20848"/>
                  <a:pt x="4362" y="21938"/>
                  <a:pt x="3895" y="22977"/>
                </a:cubicBezTo>
                <a:cubicBezTo>
                  <a:pt x="3272" y="24275"/>
                  <a:pt x="2753" y="25599"/>
                  <a:pt x="2337" y="26975"/>
                </a:cubicBezTo>
                <a:cubicBezTo>
                  <a:pt x="1455" y="29986"/>
                  <a:pt x="1792" y="32764"/>
                  <a:pt x="3272" y="34581"/>
                </a:cubicBezTo>
                <a:cubicBezTo>
                  <a:pt x="3947" y="35334"/>
                  <a:pt x="4726" y="35983"/>
                  <a:pt x="5582" y="36554"/>
                </a:cubicBezTo>
                <a:cubicBezTo>
                  <a:pt x="5712" y="36658"/>
                  <a:pt x="5868" y="36762"/>
                  <a:pt x="6024" y="36866"/>
                </a:cubicBezTo>
                <a:cubicBezTo>
                  <a:pt x="7763" y="38138"/>
                  <a:pt x="9321" y="39591"/>
                  <a:pt x="10723" y="41227"/>
                </a:cubicBezTo>
                <a:cubicBezTo>
                  <a:pt x="7737" y="38787"/>
                  <a:pt x="4622" y="36450"/>
                  <a:pt x="987" y="35100"/>
                </a:cubicBezTo>
                <a:cubicBezTo>
                  <a:pt x="965" y="35093"/>
                  <a:pt x="942" y="35089"/>
                  <a:pt x="919" y="35089"/>
                </a:cubicBezTo>
                <a:cubicBezTo>
                  <a:pt x="864" y="35089"/>
                  <a:pt x="809" y="35108"/>
                  <a:pt x="754" y="35126"/>
                </a:cubicBezTo>
                <a:cubicBezTo>
                  <a:pt x="702" y="35178"/>
                  <a:pt x="650" y="35256"/>
                  <a:pt x="650" y="35334"/>
                </a:cubicBezTo>
                <a:cubicBezTo>
                  <a:pt x="572" y="40682"/>
                  <a:pt x="676" y="46082"/>
                  <a:pt x="987" y="51378"/>
                </a:cubicBezTo>
                <a:cubicBezTo>
                  <a:pt x="1091" y="53376"/>
                  <a:pt x="1247" y="55116"/>
                  <a:pt x="2182" y="56622"/>
                </a:cubicBezTo>
                <a:cubicBezTo>
                  <a:pt x="2909" y="57816"/>
                  <a:pt x="4051" y="58698"/>
                  <a:pt x="5141" y="59529"/>
                </a:cubicBezTo>
                <a:lnTo>
                  <a:pt x="5557" y="59867"/>
                </a:lnTo>
                <a:cubicBezTo>
                  <a:pt x="7893" y="61684"/>
                  <a:pt x="10022" y="63735"/>
                  <a:pt x="11917" y="66019"/>
                </a:cubicBezTo>
                <a:cubicBezTo>
                  <a:pt x="8205" y="63501"/>
                  <a:pt x="4570" y="60801"/>
                  <a:pt x="1065" y="58049"/>
                </a:cubicBezTo>
                <a:cubicBezTo>
                  <a:pt x="1027" y="58011"/>
                  <a:pt x="975" y="57987"/>
                  <a:pt x="920" y="57987"/>
                </a:cubicBezTo>
                <a:cubicBezTo>
                  <a:pt x="899" y="57987"/>
                  <a:pt x="879" y="57991"/>
                  <a:pt x="858" y="57997"/>
                </a:cubicBezTo>
                <a:cubicBezTo>
                  <a:pt x="780" y="58023"/>
                  <a:pt x="702" y="58075"/>
                  <a:pt x="702" y="58179"/>
                </a:cubicBezTo>
                <a:cubicBezTo>
                  <a:pt x="105" y="60438"/>
                  <a:pt x="1" y="62800"/>
                  <a:pt x="416" y="65111"/>
                </a:cubicBezTo>
                <a:cubicBezTo>
                  <a:pt x="546" y="65967"/>
                  <a:pt x="806" y="66928"/>
                  <a:pt x="1481" y="67629"/>
                </a:cubicBezTo>
                <a:cubicBezTo>
                  <a:pt x="2130" y="68252"/>
                  <a:pt x="3012" y="68512"/>
                  <a:pt x="3869" y="68771"/>
                </a:cubicBezTo>
                <a:lnTo>
                  <a:pt x="4025" y="68823"/>
                </a:lnTo>
                <a:cubicBezTo>
                  <a:pt x="7971" y="69965"/>
                  <a:pt x="11605" y="72068"/>
                  <a:pt x="14617" y="74898"/>
                </a:cubicBezTo>
                <a:cubicBezTo>
                  <a:pt x="10827" y="73989"/>
                  <a:pt x="7244" y="72432"/>
                  <a:pt x="3999" y="70303"/>
                </a:cubicBezTo>
                <a:cubicBezTo>
                  <a:pt x="3968" y="70272"/>
                  <a:pt x="3920" y="70260"/>
                  <a:pt x="3875" y="70260"/>
                </a:cubicBezTo>
                <a:cubicBezTo>
                  <a:pt x="3843" y="70260"/>
                  <a:pt x="3813" y="70266"/>
                  <a:pt x="3791" y="70277"/>
                </a:cubicBezTo>
                <a:cubicBezTo>
                  <a:pt x="3713" y="70303"/>
                  <a:pt x="3661" y="70355"/>
                  <a:pt x="3635" y="70433"/>
                </a:cubicBezTo>
                <a:cubicBezTo>
                  <a:pt x="2960" y="72717"/>
                  <a:pt x="3973" y="74950"/>
                  <a:pt x="4959" y="77104"/>
                </a:cubicBezTo>
                <a:cubicBezTo>
                  <a:pt x="5557" y="78403"/>
                  <a:pt x="6154" y="79752"/>
                  <a:pt x="6413" y="81102"/>
                </a:cubicBezTo>
                <a:cubicBezTo>
                  <a:pt x="6673" y="82582"/>
                  <a:pt x="6491" y="84140"/>
                  <a:pt x="6335" y="85620"/>
                </a:cubicBezTo>
                <a:cubicBezTo>
                  <a:pt x="6180" y="86866"/>
                  <a:pt x="6128" y="88138"/>
                  <a:pt x="6180" y="89410"/>
                </a:cubicBezTo>
                <a:cubicBezTo>
                  <a:pt x="6206" y="90007"/>
                  <a:pt x="6361" y="90578"/>
                  <a:pt x="6647" y="91097"/>
                </a:cubicBezTo>
                <a:cubicBezTo>
                  <a:pt x="7088" y="91642"/>
                  <a:pt x="7607" y="92084"/>
                  <a:pt x="8230" y="92369"/>
                </a:cubicBezTo>
                <a:lnTo>
                  <a:pt x="14305" y="95770"/>
                </a:lnTo>
                <a:cubicBezTo>
                  <a:pt x="11891" y="95225"/>
                  <a:pt x="9580" y="94213"/>
                  <a:pt x="7556" y="92811"/>
                </a:cubicBezTo>
                <a:cubicBezTo>
                  <a:pt x="7512" y="92793"/>
                  <a:pt x="7469" y="92785"/>
                  <a:pt x="7428" y="92785"/>
                </a:cubicBezTo>
                <a:cubicBezTo>
                  <a:pt x="7345" y="92785"/>
                  <a:pt x="7270" y="92819"/>
                  <a:pt x="7218" y="92889"/>
                </a:cubicBezTo>
                <a:cubicBezTo>
                  <a:pt x="6932" y="93252"/>
                  <a:pt x="6855" y="93745"/>
                  <a:pt x="6984" y="94213"/>
                </a:cubicBezTo>
                <a:cubicBezTo>
                  <a:pt x="7270" y="95277"/>
                  <a:pt x="8490" y="96186"/>
                  <a:pt x="9477" y="96653"/>
                </a:cubicBezTo>
                <a:lnTo>
                  <a:pt x="13630" y="98652"/>
                </a:lnTo>
                <a:cubicBezTo>
                  <a:pt x="11605" y="98418"/>
                  <a:pt x="9580" y="98184"/>
                  <a:pt x="7556" y="97951"/>
                </a:cubicBezTo>
                <a:cubicBezTo>
                  <a:pt x="7478" y="97951"/>
                  <a:pt x="7374" y="97977"/>
                  <a:pt x="7322" y="98055"/>
                </a:cubicBezTo>
                <a:cubicBezTo>
                  <a:pt x="7270" y="98133"/>
                  <a:pt x="7270" y="98236"/>
                  <a:pt x="7322" y="98314"/>
                </a:cubicBezTo>
                <a:cubicBezTo>
                  <a:pt x="8819" y="101000"/>
                  <a:pt x="11922" y="102715"/>
                  <a:pt x="15015" y="102715"/>
                </a:cubicBezTo>
                <a:cubicBezTo>
                  <a:pt x="15569" y="102715"/>
                  <a:pt x="16123" y="102660"/>
                  <a:pt x="16668" y="102546"/>
                </a:cubicBezTo>
                <a:cubicBezTo>
                  <a:pt x="16746" y="102520"/>
                  <a:pt x="16824" y="102442"/>
                  <a:pt x="16849" y="102338"/>
                </a:cubicBezTo>
                <a:cubicBezTo>
                  <a:pt x="17758" y="97691"/>
                  <a:pt x="17888" y="92966"/>
                  <a:pt x="17940" y="88138"/>
                </a:cubicBezTo>
                <a:cubicBezTo>
                  <a:pt x="18173" y="65033"/>
                  <a:pt x="16927" y="41616"/>
                  <a:pt x="15500" y="18771"/>
                </a:cubicBezTo>
                <a:lnTo>
                  <a:pt x="15500" y="18771"/>
                </a:lnTo>
                <a:cubicBezTo>
                  <a:pt x="17940" y="43044"/>
                  <a:pt x="19082" y="67447"/>
                  <a:pt x="18900" y="91850"/>
                </a:cubicBezTo>
                <a:lnTo>
                  <a:pt x="18900" y="92214"/>
                </a:lnTo>
                <a:cubicBezTo>
                  <a:pt x="18874" y="95900"/>
                  <a:pt x="18848" y="99716"/>
                  <a:pt x="19653" y="103351"/>
                </a:cubicBezTo>
                <a:cubicBezTo>
                  <a:pt x="19679" y="103429"/>
                  <a:pt x="19705" y="103480"/>
                  <a:pt x="19783" y="103506"/>
                </a:cubicBezTo>
                <a:cubicBezTo>
                  <a:pt x="19809" y="103532"/>
                  <a:pt x="19861" y="103558"/>
                  <a:pt x="19887" y="103558"/>
                </a:cubicBezTo>
                <a:cubicBezTo>
                  <a:pt x="19913" y="103558"/>
                  <a:pt x="19939" y="103532"/>
                  <a:pt x="19939" y="103532"/>
                </a:cubicBezTo>
                <a:cubicBezTo>
                  <a:pt x="22509" y="102650"/>
                  <a:pt x="24923" y="101378"/>
                  <a:pt x="27078" y="99742"/>
                </a:cubicBezTo>
                <a:cubicBezTo>
                  <a:pt x="27753" y="99275"/>
                  <a:pt x="28402" y="98678"/>
                  <a:pt x="28636" y="97951"/>
                </a:cubicBezTo>
                <a:cubicBezTo>
                  <a:pt x="28895" y="97224"/>
                  <a:pt x="28765" y="96471"/>
                  <a:pt x="28636" y="95744"/>
                </a:cubicBezTo>
                <a:lnTo>
                  <a:pt x="28636" y="95666"/>
                </a:lnTo>
                <a:cubicBezTo>
                  <a:pt x="28090" y="92525"/>
                  <a:pt x="28116" y="90033"/>
                  <a:pt x="28688" y="87826"/>
                </a:cubicBezTo>
                <a:cubicBezTo>
                  <a:pt x="29077" y="86528"/>
                  <a:pt x="29596" y="85256"/>
                  <a:pt x="30193" y="84010"/>
                </a:cubicBezTo>
                <a:cubicBezTo>
                  <a:pt x="30479" y="83335"/>
                  <a:pt x="30816" y="82634"/>
                  <a:pt x="31076" y="81933"/>
                </a:cubicBezTo>
                <a:cubicBezTo>
                  <a:pt x="33932" y="74794"/>
                  <a:pt x="33023" y="66772"/>
                  <a:pt x="32244" y="59711"/>
                </a:cubicBezTo>
                <a:cubicBezTo>
                  <a:pt x="32229" y="59571"/>
                  <a:pt x="32120" y="59487"/>
                  <a:pt x="32007" y="59487"/>
                </a:cubicBezTo>
                <a:cubicBezTo>
                  <a:pt x="31932" y="59487"/>
                  <a:pt x="31855" y="59524"/>
                  <a:pt x="31803" y="59607"/>
                </a:cubicBezTo>
                <a:cubicBezTo>
                  <a:pt x="29492" y="63242"/>
                  <a:pt x="26689" y="66539"/>
                  <a:pt x="23443" y="69394"/>
                </a:cubicBezTo>
                <a:cubicBezTo>
                  <a:pt x="24248" y="68226"/>
                  <a:pt x="25131" y="67058"/>
                  <a:pt x="25962" y="65941"/>
                </a:cubicBezTo>
                <a:cubicBezTo>
                  <a:pt x="27467" y="63891"/>
                  <a:pt x="29051" y="61788"/>
                  <a:pt x="30271" y="59529"/>
                </a:cubicBezTo>
                <a:cubicBezTo>
                  <a:pt x="32893" y="54726"/>
                  <a:pt x="33386" y="49872"/>
                  <a:pt x="31621" y="46185"/>
                </a:cubicBezTo>
                <a:cubicBezTo>
                  <a:pt x="31595" y="46133"/>
                  <a:pt x="31517" y="46082"/>
                  <a:pt x="31439" y="46056"/>
                </a:cubicBezTo>
                <a:cubicBezTo>
                  <a:pt x="31362" y="46056"/>
                  <a:pt x="31284" y="46082"/>
                  <a:pt x="31232" y="46133"/>
                </a:cubicBezTo>
                <a:cubicBezTo>
                  <a:pt x="28688" y="48963"/>
                  <a:pt x="26066" y="51923"/>
                  <a:pt x="23366" y="54960"/>
                </a:cubicBezTo>
                <a:lnTo>
                  <a:pt x="28350" y="47535"/>
                </a:lnTo>
                <a:cubicBezTo>
                  <a:pt x="29700" y="45510"/>
                  <a:pt x="31102" y="43408"/>
                  <a:pt x="31907" y="41045"/>
                </a:cubicBezTo>
                <a:cubicBezTo>
                  <a:pt x="32815" y="38371"/>
                  <a:pt x="32763" y="35749"/>
                  <a:pt x="31725" y="33698"/>
                </a:cubicBezTo>
                <a:cubicBezTo>
                  <a:pt x="31685" y="33604"/>
                  <a:pt x="31602" y="33559"/>
                  <a:pt x="31518" y="33559"/>
                </a:cubicBezTo>
                <a:cubicBezTo>
                  <a:pt x="31439" y="33559"/>
                  <a:pt x="31360" y="33597"/>
                  <a:pt x="31310" y="33672"/>
                </a:cubicBezTo>
                <a:cubicBezTo>
                  <a:pt x="29285" y="36528"/>
                  <a:pt x="26948" y="39124"/>
                  <a:pt x="24352" y="41461"/>
                </a:cubicBezTo>
                <a:lnTo>
                  <a:pt x="24923" y="40786"/>
                </a:lnTo>
                <a:lnTo>
                  <a:pt x="29518" y="35490"/>
                </a:lnTo>
                <a:cubicBezTo>
                  <a:pt x="30375" y="34503"/>
                  <a:pt x="31336" y="33387"/>
                  <a:pt x="31777" y="32063"/>
                </a:cubicBezTo>
                <a:cubicBezTo>
                  <a:pt x="32192" y="30791"/>
                  <a:pt x="32062" y="29051"/>
                  <a:pt x="30894" y="28091"/>
                </a:cubicBezTo>
                <a:cubicBezTo>
                  <a:pt x="30842" y="28052"/>
                  <a:pt x="30784" y="28032"/>
                  <a:pt x="30725" y="28032"/>
                </a:cubicBezTo>
                <a:cubicBezTo>
                  <a:pt x="30667" y="28032"/>
                  <a:pt x="30609" y="28052"/>
                  <a:pt x="30557" y="28091"/>
                </a:cubicBezTo>
                <a:cubicBezTo>
                  <a:pt x="27312" y="31206"/>
                  <a:pt x="23833" y="34062"/>
                  <a:pt x="20146" y="36606"/>
                </a:cubicBezTo>
                <a:lnTo>
                  <a:pt x="23314" y="33413"/>
                </a:lnTo>
                <a:lnTo>
                  <a:pt x="28324" y="28350"/>
                </a:lnTo>
                <a:cubicBezTo>
                  <a:pt x="28817" y="27831"/>
                  <a:pt x="29466" y="27182"/>
                  <a:pt x="29648" y="26326"/>
                </a:cubicBezTo>
                <a:cubicBezTo>
                  <a:pt x="29830" y="25547"/>
                  <a:pt x="29570" y="24768"/>
                  <a:pt x="29389" y="24119"/>
                </a:cubicBezTo>
                <a:lnTo>
                  <a:pt x="28765" y="22094"/>
                </a:lnTo>
                <a:cubicBezTo>
                  <a:pt x="27545" y="18148"/>
                  <a:pt x="26325" y="14202"/>
                  <a:pt x="25131" y="10282"/>
                </a:cubicBezTo>
                <a:cubicBezTo>
                  <a:pt x="24690" y="8880"/>
                  <a:pt x="24248" y="7452"/>
                  <a:pt x="23443" y="6180"/>
                </a:cubicBezTo>
                <a:cubicBezTo>
                  <a:pt x="21445" y="3013"/>
                  <a:pt x="17498" y="1559"/>
                  <a:pt x="14617" y="495"/>
                </a:cubicBezTo>
                <a:cubicBezTo>
                  <a:pt x="13927" y="236"/>
                  <a:pt x="13204" y="0"/>
                  <a:pt x="1250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9" name="Google Shape;709;p25"/>
          <p:cNvSpPr/>
          <p:nvPr/>
        </p:nvSpPr>
        <p:spPr>
          <a:xfrm>
            <a:off x="6113500" y="3619125"/>
            <a:ext cx="3479300" cy="3034975"/>
          </a:xfrm>
          <a:custGeom>
            <a:rect b="b" l="l" r="r" t="t"/>
            <a:pathLst>
              <a:path extrusionOk="0" h="121399" w="139172">
                <a:moveTo>
                  <a:pt x="99956" y="9350"/>
                </a:moveTo>
                <a:lnTo>
                  <a:pt x="99956" y="9350"/>
                </a:lnTo>
                <a:cubicBezTo>
                  <a:pt x="101121" y="10117"/>
                  <a:pt x="102211" y="11013"/>
                  <a:pt x="103204" y="12053"/>
                </a:cubicBezTo>
                <a:cubicBezTo>
                  <a:pt x="108498" y="17535"/>
                  <a:pt x="109607" y="25507"/>
                  <a:pt x="109251" y="32830"/>
                </a:cubicBezTo>
                <a:cubicBezTo>
                  <a:pt x="108854" y="40551"/>
                  <a:pt x="107075" y="48313"/>
                  <a:pt x="104920" y="55720"/>
                </a:cubicBezTo>
                <a:cubicBezTo>
                  <a:pt x="100484" y="70974"/>
                  <a:pt x="93412" y="85306"/>
                  <a:pt x="83996" y="98091"/>
                </a:cubicBezTo>
                <a:cubicBezTo>
                  <a:pt x="79247" y="104514"/>
                  <a:pt x="73995" y="111105"/>
                  <a:pt x="67446" y="115792"/>
                </a:cubicBezTo>
                <a:cubicBezTo>
                  <a:pt x="63525" y="118582"/>
                  <a:pt x="58877" y="120574"/>
                  <a:pt x="54264" y="120574"/>
                </a:cubicBezTo>
                <a:cubicBezTo>
                  <a:pt x="51370" y="120574"/>
                  <a:pt x="48489" y="119790"/>
                  <a:pt x="45811" y="117926"/>
                </a:cubicBezTo>
                <a:cubicBezTo>
                  <a:pt x="38990" y="113156"/>
                  <a:pt x="36772" y="104556"/>
                  <a:pt x="37023" y="96647"/>
                </a:cubicBezTo>
                <a:cubicBezTo>
                  <a:pt x="37295" y="88612"/>
                  <a:pt x="39241" y="80494"/>
                  <a:pt x="41773" y="72899"/>
                </a:cubicBezTo>
                <a:cubicBezTo>
                  <a:pt x="44179" y="65638"/>
                  <a:pt x="47380" y="58671"/>
                  <a:pt x="51293" y="52080"/>
                </a:cubicBezTo>
                <a:cubicBezTo>
                  <a:pt x="59202" y="38730"/>
                  <a:pt x="69978" y="27306"/>
                  <a:pt x="82867" y="18644"/>
                </a:cubicBezTo>
                <a:cubicBezTo>
                  <a:pt x="88282" y="15022"/>
                  <a:pt x="94005" y="11914"/>
                  <a:pt x="99956" y="9350"/>
                </a:cubicBezTo>
                <a:close/>
                <a:moveTo>
                  <a:pt x="138710" y="0"/>
                </a:moveTo>
                <a:cubicBezTo>
                  <a:pt x="138704" y="0"/>
                  <a:pt x="138697" y="0"/>
                  <a:pt x="138691" y="1"/>
                </a:cubicBezTo>
                <a:cubicBezTo>
                  <a:pt x="125347" y="408"/>
                  <a:pt x="112238" y="3309"/>
                  <a:pt x="100012" y="8512"/>
                </a:cubicBezTo>
                <a:lnTo>
                  <a:pt x="100012" y="8512"/>
                </a:lnTo>
                <a:cubicBezTo>
                  <a:pt x="98942" y="7818"/>
                  <a:pt x="97794" y="7216"/>
                  <a:pt x="96572" y="6717"/>
                </a:cubicBezTo>
                <a:cubicBezTo>
                  <a:pt x="92897" y="5214"/>
                  <a:pt x="88936" y="4629"/>
                  <a:pt x="84961" y="4629"/>
                </a:cubicBezTo>
                <a:cubicBezTo>
                  <a:pt x="81966" y="4629"/>
                  <a:pt x="78962" y="4961"/>
                  <a:pt x="76066" y="5483"/>
                </a:cubicBezTo>
                <a:cubicBezTo>
                  <a:pt x="69120" y="6717"/>
                  <a:pt x="62320" y="9144"/>
                  <a:pt x="55938" y="12115"/>
                </a:cubicBezTo>
                <a:cubicBezTo>
                  <a:pt x="43028" y="18142"/>
                  <a:pt x="31520" y="27076"/>
                  <a:pt x="22272" y="37893"/>
                </a:cubicBezTo>
                <a:cubicBezTo>
                  <a:pt x="13149" y="48627"/>
                  <a:pt x="6203" y="61202"/>
                  <a:pt x="2353" y="74761"/>
                </a:cubicBezTo>
                <a:cubicBezTo>
                  <a:pt x="1390" y="78150"/>
                  <a:pt x="616" y="81582"/>
                  <a:pt x="51" y="85055"/>
                </a:cubicBezTo>
                <a:cubicBezTo>
                  <a:pt x="1" y="85345"/>
                  <a:pt x="238" y="85528"/>
                  <a:pt x="454" y="85528"/>
                </a:cubicBezTo>
                <a:cubicBezTo>
                  <a:pt x="596" y="85528"/>
                  <a:pt x="729" y="85448"/>
                  <a:pt x="763" y="85264"/>
                </a:cubicBezTo>
                <a:cubicBezTo>
                  <a:pt x="2980" y="71748"/>
                  <a:pt x="8253" y="58880"/>
                  <a:pt x="15890" y="47539"/>
                </a:cubicBezTo>
                <a:cubicBezTo>
                  <a:pt x="23611" y="36073"/>
                  <a:pt x="33592" y="26302"/>
                  <a:pt x="45225" y="18853"/>
                </a:cubicBezTo>
                <a:cubicBezTo>
                  <a:pt x="51063" y="15108"/>
                  <a:pt x="57319" y="12011"/>
                  <a:pt x="63826" y="9647"/>
                </a:cubicBezTo>
                <a:cubicBezTo>
                  <a:pt x="70354" y="7303"/>
                  <a:pt x="77217" y="5504"/>
                  <a:pt x="84185" y="5399"/>
                </a:cubicBezTo>
                <a:cubicBezTo>
                  <a:pt x="84388" y="5396"/>
                  <a:pt x="84592" y="5394"/>
                  <a:pt x="84797" y="5394"/>
                </a:cubicBezTo>
                <a:cubicBezTo>
                  <a:pt x="89776" y="5394"/>
                  <a:pt x="94921" y="6330"/>
                  <a:pt x="99186" y="8868"/>
                </a:cubicBezTo>
                <a:lnTo>
                  <a:pt x="99186" y="8868"/>
                </a:lnTo>
                <a:cubicBezTo>
                  <a:pt x="96627" y="9982"/>
                  <a:pt x="94107" y="11198"/>
                  <a:pt x="91634" y="12513"/>
                </a:cubicBezTo>
                <a:cubicBezTo>
                  <a:pt x="77510" y="20046"/>
                  <a:pt x="65270" y="30717"/>
                  <a:pt x="55896" y="43689"/>
                </a:cubicBezTo>
                <a:cubicBezTo>
                  <a:pt x="46585" y="56557"/>
                  <a:pt x="40266" y="71329"/>
                  <a:pt x="37400" y="86938"/>
                </a:cubicBezTo>
                <a:cubicBezTo>
                  <a:pt x="35956" y="94952"/>
                  <a:pt x="35266" y="103761"/>
                  <a:pt x="39136" y="111231"/>
                </a:cubicBezTo>
                <a:cubicBezTo>
                  <a:pt x="42180" y="117105"/>
                  <a:pt x="47846" y="121398"/>
                  <a:pt x="54504" y="121398"/>
                </a:cubicBezTo>
                <a:cubicBezTo>
                  <a:pt x="55032" y="121398"/>
                  <a:pt x="55566" y="121371"/>
                  <a:pt x="56105" y="121316"/>
                </a:cubicBezTo>
                <a:cubicBezTo>
                  <a:pt x="63910" y="120542"/>
                  <a:pt x="70564" y="114913"/>
                  <a:pt x="75690" y="109368"/>
                </a:cubicBezTo>
                <a:cubicBezTo>
                  <a:pt x="81214" y="103322"/>
                  <a:pt x="86173" y="96793"/>
                  <a:pt x="90504" y="89826"/>
                </a:cubicBezTo>
                <a:cubicBezTo>
                  <a:pt x="99208" y="75849"/>
                  <a:pt x="105297" y="60407"/>
                  <a:pt x="108456" y="44254"/>
                </a:cubicBezTo>
                <a:cubicBezTo>
                  <a:pt x="109879" y="36889"/>
                  <a:pt x="110904" y="29126"/>
                  <a:pt x="109126" y="21740"/>
                </a:cubicBezTo>
                <a:cubicBezTo>
                  <a:pt x="107856" y="16516"/>
                  <a:pt x="104968" y="12021"/>
                  <a:pt x="100748" y="9013"/>
                </a:cubicBezTo>
                <a:lnTo>
                  <a:pt x="100748" y="9013"/>
                </a:lnTo>
                <a:cubicBezTo>
                  <a:pt x="109070" y="5508"/>
                  <a:pt x="117833" y="3062"/>
                  <a:pt x="126827" y="1758"/>
                </a:cubicBezTo>
                <a:cubicBezTo>
                  <a:pt x="130761" y="1193"/>
                  <a:pt x="134715" y="859"/>
                  <a:pt x="138691" y="733"/>
                </a:cubicBezTo>
                <a:cubicBezTo>
                  <a:pt x="139145" y="733"/>
                  <a:pt x="139171" y="0"/>
                  <a:pt x="13871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1">
  <p:cSld name="CUSTOM_17">
    <p:spTree>
      <p:nvGrpSpPr>
        <p:cNvPr id="710" name="Shape 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" name="Google Shape;711;p26"/>
          <p:cNvSpPr txBox="1"/>
          <p:nvPr>
            <p:ph idx="1" type="subTitle"/>
          </p:nvPr>
        </p:nvSpPr>
        <p:spPr>
          <a:xfrm>
            <a:off x="1644565" y="2585798"/>
            <a:ext cx="2763300" cy="1050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712" name="Google Shape;712;p26"/>
          <p:cNvSpPr txBox="1"/>
          <p:nvPr>
            <p:ph type="title"/>
          </p:nvPr>
        </p:nvSpPr>
        <p:spPr>
          <a:xfrm>
            <a:off x="1644565" y="1442050"/>
            <a:ext cx="2763300" cy="1163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9pPr>
          </a:lstStyle>
          <a:p/>
        </p:txBody>
      </p:sp>
      <p:sp>
        <p:nvSpPr>
          <p:cNvPr id="713" name="Google Shape;713;p26"/>
          <p:cNvSpPr/>
          <p:nvPr/>
        </p:nvSpPr>
        <p:spPr>
          <a:xfrm flipH="1" rot="5400000">
            <a:off x="6890737" y="3657687"/>
            <a:ext cx="2767143" cy="2672533"/>
          </a:xfrm>
          <a:custGeom>
            <a:rect b="b" l="l" r="r" t="t"/>
            <a:pathLst>
              <a:path extrusionOk="0" h="110641" w="121914">
                <a:moveTo>
                  <a:pt x="87840" y="1"/>
                </a:moveTo>
                <a:cubicBezTo>
                  <a:pt x="74049" y="1"/>
                  <a:pt x="57089" y="3661"/>
                  <a:pt x="39690" y="9861"/>
                </a:cubicBezTo>
                <a:cubicBezTo>
                  <a:pt x="1" y="23985"/>
                  <a:pt x="7652" y="110641"/>
                  <a:pt x="50764" y="110641"/>
                </a:cubicBezTo>
                <a:cubicBezTo>
                  <a:pt x="54721" y="110641"/>
                  <a:pt x="58977" y="109911"/>
                  <a:pt x="63522" y="108327"/>
                </a:cubicBezTo>
                <a:cubicBezTo>
                  <a:pt x="72812" y="105189"/>
                  <a:pt x="80596" y="97761"/>
                  <a:pt x="84090" y="88576"/>
                </a:cubicBezTo>
                <a:cubicBezTo>
                  <a:pt x="86245" y="82863"/>
                  <a:pt x="86810" y="76670"/>
                  <a:pt x="88149" y="70707"/>
                </a:cubicBezTo>
                <a:cubicBezTo>
                  <a:pt x="89509" y="64744"/>
                  <a:pt x="91916" y="58655"/>
                  <a:pt x="96728" y="54889"/>
                </a:cubicBezTo>
                <a:cubicBezTo>
                  <a:pt x="99887" y="52440"/>
                  <a:pt x="103800" y="51206"/>
                  <a:pt x="107232" y="49135"/>
                </a:cubicBezTo>
                <a:cubicBezTo>
                  <a:pt x="114492" y="44782"/>
                  <a:pt x="119012" y="36497"/>
                  <a:pt x="119346" y="28106"/>
                </a:cubicBezTo>
                <a:cubicBezTo>
                  <a:pt x="121914" y="8133"/>
                  <a:pt x="108397" y="1"/>
                  <a:pt x="87840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4" name="Google Shape;714;p26"/>
          <p:cNvSpPr/>
          <p:nvPr/>
        </p:nvSpPr>
        <p:spPr>
          <a:xfrm flipH="1" rot="-5400000">
            <a:off x="-83229" y="-118877"/>
            <a:ext cx="1999353" cy="2079604"/>
          </a:xfrm>
          <a:custGeom>
            <a:rect b="b" l="l" r="r" t="t"/>
            <a:pathLst>
              <a:path extrusionOk="0" h="60379" w="58049">
                <a:moveTo>
                  <a:pt x="35177" y="1"/>
                </a:moveTo>
                <a:cubicBezTo>
                  <a:pt x="30556" y="857"/>
                  <a:pt x="26065" y="2285"/>
                  <a:pt x="21833" y="4284"/>
                </a:cubicBezTo>
                <a:cubicBezTo>
                  <a:pt x="21314" y="4492"/>
                  <a:pt x="20795" y="4778"/>
                  <a:pt x="20535" y="5245"/>
                </a:cubicBezTo>
                <a:cubicBezTo>
                  <a:pt x="20276" y="5738"/>
                  <a:pt x="20327" y="6309"/>
                  <a:pt x="20405" y="6828"/>
                </a:cubicBezTo>
                <a:cubicBezTo>
                  <a:pt x="21184" y="12540"/>
                  <a:pt x="22508" y="18147"/>
                  <a:pt x="24377" y="23573"/>
                </a:cubicBezTo>
                <a:cubicBezTo>
                  <a:pt x="21340" y="18251"/>
                  <a:pt x="19263" y="12488"/>
                  <a:pt x="18173" y="6465"/>
                </a:cubicBezTo>
                <a:cubicBezTo>
                  <a:pt x="18043" y="5868"/>
                  <a:pt x="17835" y="5115"/>
                  <a:pt x="17238" y="4985"/>
                </a:cubicBezTo>
                <a:cubicBezTo>
                  <a:pt x="17175" y="4970"/>
                  <a:pt x="17112" y="4963"/>
                  <a:pt x="17051" y="4963"/>
                </a:cubicBezTo>
                <a:cubicBezTo>
                  <a:pt x="16580" y="4963"/>
                  <a:pt x="16155" y="5371"/>
                  <a:pt x="15810" y="5738"/>
                </a:cubicBezTo>
                <a:cubicBezTo>
                  <a:pt x="13058" y="8853"/>
                  <a:pt x="10462" y="12046"/>
                  <a:pt x="7996" y="15395"/>
                </a:cubicBezTo>
                <a:cubicBezTo>
                  <a:pt x="6984" y="16719"/>
                  <a:pt x="5971" y="18329"/>
                  <a:pt x="6413" y="19964"/>
                </a:cubicBezTo>
                <a:cubicBezTo>
                  <a:pt x="6672" y="21003"/>
                  <a:pt x="7529" y="21782"/>
                  <a:pt x="8308" y="22509"/>
                </a:cubicBezTo>
                <a:cubicBezTo>
                  <a:pt x="12383" y="26429"/>
                  <a:pt x="15862" y="30894"/>
                  <a:pt x="18640" y="35826"/>
                </a:cubicBezTo>
                <a:cubicBezTo>
                  <a:pt x="13552" y="32711"/>
                  <a:pt x="10410" y="27311"/>
                  <a:pt x="6620" y="22716"/>
                </a:cubicBezTo>
                <a:cubicBezTo>
                  <a:pt x="6137" y="22131"/>
                  <a:pt x="5529" y="21521"/>
                  <a:pt x="4797" y="21521"/>
                </a:cubicBezTo>
                <a:cubicBezTo>
                  <a:pt x="4781" y="21521"/>
                  <a:pt x="4766" y="21522"/>
                  <a:pt x="4751" y="21522"/>
                </a:cubicBezTo>
                <a:cubicBezTo>
                  <a:pt x="3816" y="21574"/>
                  <a:pt x="3271" y="22535"/>
                  <a:pt x="2882" y="23365"/>
                </a:cubicBezTo>
                <a:cubicBezTo>
                  <a:pt x="1454" y="26403"/>
                  <a:pt x="0" y="29726"/>
                  <a:pt x="545" y="32997"/>
                </a:cubicBezTo>
                <a:cubicBezTo>
                  <a:pt x="5140" y="37540"/>
                  <a:pt x="10047" y="41797"/>
                  <a:pt x="15187" y="45743"/>
                </a:cubicBezTo>
                <a:cubicBezTo>
                  <a:pt x="9606" y="45016"/>
                  <a:pt x="5452" y="40447"/>
                  <a:pt x="1817" y="36190"/>
                </a:cubicBezTo>
                <a:cubicBezTo>
                  <a:pt x="1272" y="38500"/>
                  <a:pt x="961" y="40863"/>
                  <a:pt x="909" y="43251"/>
                </a:cubicBezTo>
                <a:cubicBezTo>
                  <a:pt x="857" y="45068"/>
                  <a:pt x="987" y="46912"/>
                  <a:pt x="1584" y="48625"/>
                </a:cubicBezTo>
                <a:cubicBezTo>
                  <a:pt x="2233" y="50390"/>
                  <a:pt x="3401" y="51922"/>
                  <a:pt x="4517" y="53428"/>
                </a:cubicBezTo>
                <a:lnTo>
                  <a:pt x="7711" y="57685"/>
                </a:lnTo>
                <a:cubicBezTo>
                  <a:pt x="8660" y="58975"/>
                  <a:pt x="9905" y="60378"/>
                  <a:pt x="11447" y="60378"/>
                </a:cubicBezTo>
                <a:cubicBezTo>
                  <a:pt x="11550" y="60378"/>
                  <a:pt x="11655" y="60372"/>
                  <a:pt x="11760" y="60359"/>
                </a:cubicBezTo>
                <a:cubicBezTo>
                  <a:pt x="12877" y="60229"/>
                  <a:pt x="13759" y="59295"/>
                  <a:pt x="14227" y="58282"/>
                </a:cubicBezTo>
                <a:cubicBezTo>
                  <a:pt x="14668" y="57244"/>
                  <a:pt x="14772" y="56102"/>
                  <a:pt x="14876" y="55011"/>
                </a:cubicBezTo>
                <a:cubicBezTo>
                  <a:pt x="16278" y="41979"/>
                  <a:pt x="21781" y="29206"/>
                  <a:pt x="31283" y="20198"/>
                </a:cubicBezTo>
                <a:lnTo>
                  <a:pt x="31283" y="20198"/>
                </a:lnTo>
                <a:cubicBezTo>
                  <a:pt x="22716" y="30297"/>
                  <a:pt x="17394" y="42706"/>
                  <a:pt x="15966" y="55868"/>
                </a:cubicBezTo>
                <a:cubicBezTo>
                  <a:pt x="15888" y="56621"/>
                  <a:pt x="15914" y="57581"/>
                  <a:pt x="16641" y="57919"/>
                </a:cubicBezTo>
                <a:cubicBezTo>
                  <a:pt x="16798" y="57975"/>
                  <a:pt x="16965" y="58002"/>
                  <a:pt x="17131" y="58002"/>
                </a:cubicBezTo>
                <a:cubicBezTo>
                  <a:pt x="17349" y="58002"/>
                  <a:pt x="17566" y="57955"/>
                  <a:pt x="17757" y="57867"/>
                </a:cubicBezTo>
                <a:cubicBezTo>
                  <a:pt x="19523" y="57270"/>
                  <a:pt x="20821" y="55712"/>
                  <a:pt x="21600" y="54025"/>
                </a:cubicBezTo>
                <a:cubicBezTo>
                  <a:pt x="22378" y="52311"/>
                  <a:pt x="22716" y="50468"/>
                  <a:pt x="23105" y="48651"/>
                </a:cubicBezTo>
                <a:cubicBezTo>
                  <a:pt x="24715" y="41460"/>
                  <a:pt x="27596" y="34632"/>
                  <a:pt x="30452" y="27882"/>
                </a:cubicBezTo>
                <a:lnTo>
                  <a:pt x="30452" y="27882"/>
                </a:lnTo>
                <a:cubicBezTo>
                  <a:pt x="26947" y="30946"/>
                  <a:pt x="23988" y="34606"/>
                  <a:pt x="21729" y="38682"/>
                </a:cubicBezTo>
                <a:cubicBezTo>
                  <a:pt x="22820" y="35281"/>
                  <a:pt x="24663" y="32166"/>
                  <a:pt x="27103" y="29544"/>
                </a:cubicBezTo>
                <a:cubicBezTo>
                  <a:pt x="28401" y="28142"/>
                  <a:pt x="29881" y="26870"/>
                  <a:pt x="30738" y="25183"/>
                </a:cubicBezTo>
                <a:cubicBezTo>
                  <a:pt x="31283" y="24092"/>
                  <a:pt x="31543" y="22846"/>
                  <a:pt x="32062" y="21756"/>
                </a:cubicBezTo>
                <a:cubicBezTo>
                  <a:pt x="33048" y="19757"/>
                  <a:pt x="34891" y="18355"/>
                  <a:pt x="36709" y="17083"/>
                </a:cubicBezTo>
                <a:cubicBezTo>
                  <a:pt x="43069" y="12670"/>
                  <a:pt x="50312" y="8905"/>
                  <a:pt x="58048" y="8879"/>
                </a:cubicBezTo>
                <a:cubicBezTo>
                  <a:pt x="57691" y="8343"/>
                  <a:pt x="57068" y="8200"/>
                  <a:pt x="56392" y="8200"/>
                </a:cubicBezTo>
                <a:cubicBezTo>
                  <a:pt x="55889" y="8200"/>
                  <a:pt x="55357" y="8279"/>
                  <a:pt x="54881" y="8334"/>
                </a:cubicBezTo>
                <a:cubicBezTo>
                  <a:pt x="54517" y="8383"/>
                  <a:pt x="54152" y="8406"/>
                  <a:pt x="53788" y="8406"/>
                </a:cubicBezTo>
                <a:cubicBezTo>
                  <a:pt x="51457" y="8406"/>
                  <a:pt x="49155" y="7461"/>
                  <a:pt x="47067" y="6361"/>
                </a:cubicBezTo>
                <a:cubicBezTo>
                  <a:pt x="44653" y="5063"/>
                  <a:pt x="42342" y="3531"/>
                  <a:pt x="39746" y="2727"/>
                </a:cubicBezTo>
                <a:cubicBezTo>
                  <a:pt x="39410" y="2624"/>
                  <a:pt x="39049" y="2539"/>
                  <a:pt x="38706" y="2539"/>
                </a:cubicBezTo>
                <a:cubicBezTo>
                  <a:pt x="38439" y="2539"/>
                  <a:pt x="38182" y="2590"/>
                  <a:pt x="37955" y="2727"/>
                </a:cubicBezTo>
                <a:cubicBezTo>
                  <a:pt x="37228" y="3142"/>
                  <a:pt x="37098" y="4103"/>
                  <a:pt x="37072" y="4933"/>
                </a:cubicBezTo>
                <a:lnTo>
                  <a:pt x="36527" y="15162"/>
                </a:lnTo>
                <a:cubicBezTo>
                  <a:pt x="35670" y="10151"/>
                  <a:pt x="35229" y="5063"/>
                  <a:pt x="3517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5" name="Google Shape;715;p26"/>
          <p:cNvSpPr/>
          <p:nvPr/>
        </p:nvSpPr>
        <p:spPr>
          <a:xfrm flipH="1">
            <a:off x="-739950" y="4255500"/>
            <a:ext cx="4253943" cy="887963"/>
          </a:xfrm>
          <a:custGeom>
            <a:rect b="b" l="l" r="r" t="t"/>
            <a:pathLst>
              <a:path extrusionOk="0" h="39221" w="187895">
                <a:moveTo>
                  <a:pt x="127416" y="0"/>
                </a:moveTo>
                <a:cubicBezTo>
                  <a:pt x="122449" y="0"/>
                  <a:pt x="117558" y="785"/>
                  <a:pt x="113093" y="2667"/>
                </a:cubicBezTo>
                <a:cubicBezTo>
                  <a:pt x="104347" y="6350"/>
                  <a:pt x="98258" y="13799"/>
                  <a:pt x="89219" y="16979"/>
                </a:cubicBezTo>
                <a:cubicBezTo>
                  <a:pt x="85577" y="18261"/>
                  <a:pt x="81839" y="18749"/>
                  <a:pt x="78033" y="18749"/>
                </a:cubicBezTo>
                <a:cubicBezTo>
                  <a:pt x="66315" y="18749"/>
                  <a:pt x="53962" y="14125"/>
                  <a:pt x="41848" y="13841"/>
                </a:cubicBezTo>
                <a:cubicBezTo>
                  <a:pt x="41465" y="13831"/>
                  <a:pt x="41082" y="13827"/>
                  <a:pt x="40699" y="13827"/>
                </a:cubicBezTo>
                <a:cubicBezTo>
                  <a:pt x="27423" y="13827"/>
                  <a:pt x="14293" y="19439"/>
                  <a:pt x="6362" y="28550"/>
                </a:cubicBezTo>
                <a:cubicBezTo>
                  <a:pt x="3600" y="31689"/>
                  <a:pt x="1445" y="35308"/>
                  <a:pt x="1" y="39221"/>
                </a:cubicBezTo>
                <a:lnTo>
                  <a:pt x="187894" y="39221"/>
                </a:lnTo>
                <a:cubicBezTo>
                  <a:pt x="186325" y="35559"/>
                  <a:pt x="184379" y="32065"/>
                  <a:pt x="182078" y="28822"/>
                </a:cubicBezTo>
                <a:cubicBezTo>
                  <a:pt x="173394" y="16498"/>
                  <a:pt x="159459" y="6957"/>
                  <a:pt x="143474" y="2395"/>
                </a:cubicBezTo>
                <a:cubicBezTo>
                  <a:pt x="138334" y="933"/>
                  <a:pt x="132830" y="0"/>
                  <a:pt x="12741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6" name="Google Shape;716;p26"/>
          <p:cNvSpPr/>
          <p:nvPr/>
        </p:nvSpPr>
        <p:spPr>
          <a:xfrm>
            <a:off x="391175" y="3864125"/>
            <a:ext cx="662390" cy="592204"/>
          </a:xfrm>
          <a:custGeom>
            <a:rect b="b" l="l" r="r" t="t"/>
            <a:pathLst>
              <a:path extrusionOk="0" h="20073" w="22452">
                <a:moveTo>
                  <a:pt x="16484" y="499"/>
                </a:moveTo>
                <a:cubicBezTo>
                  <a:pt x="16415" y="499"/>
                  <a:pt x="16347" y="500"/>
                  <a:pt x="16279" y="502"/>
                </a:cubicBezTo>
                <a:cubicBezTo>
                  <a:pt x="11823" y="607"/>
                  <a:pt x="754" y="0"/>
                  <a:pt x="273" y="6528"/>
                </a:cubicBezTo>
                <a:cubicBezTo>
                  <a:pt x="1" y="10567"/>
                  <a:pt x="3098" y="15002"/>
                  <a:pt x="6152" y="17388"/>
                </a:cubicBezTo>
                <a:cubicBezTo>
                  <a:pt x="8014" y="18844"/>
                  <a:pt x="10461" y="20073"/>
                  <a:pt x="12891" y="20073"/>
                </a:cubicBezTo>
                <a:cubicBezTo>
                  <a:pt x="13219" y="20073"/>
                  <a:pt x="13547" y="20050"/>
                  <a:pt x="13873" y="20003"/>
                </a:cubicBezTo>
                <a:cubicBezTo>
                  <a:pt x="15171" y="19815"/>
                  <a:pt x="16342" y="19166"/>
                  <a:pt x="17221" y="18204"/>
                </a:cubicBezTo>
                <a:cubicBezTo>
                  <a:pt x="18309" y="17053"/>
                  <a:pt x="19062" y="15546"/>
                  <a:pt x="19648" y="14082"/>
                </a:cubicBezTo>
                <a:cubicBezTo>
                  <a:pt x="20883" y="10943"/>
                  <a:pt x="22452" y="6800"/>
                  <a:pt x="21322" y="3453"/>
                </a:cubicBezTo>
                <a:cubicBezTo>
                  <a:pt x="20613" y="1408"/>
                  <a:pt x="18514" y="499"/>
                  <a:pt x="16484" y="499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717" name="Google Shape;717;p26"/>
          <p:cNvGrpSpPr/>
          <p:nvPr/>
        </p:nvGrpSpPr>
        <p:grpSpPr>
          <a:xfrm>
            <a:off x="452699" y="539500"/>
            <a:ext cx="539339" cy="592200"/>
            <a:chOff x="4576800" y="1228300"/>
            <a:chExt cx="349200" cy="383425"/>
          </a:xfrm>
        </p:grpSpPr>
        <p:sp>
          <p:nvSpPr>
            <p:cNvPr id="718" name="Google Shape;718;p26"/>
            <p:cNvSpPr/>
            <p:nvPr/>
          </p:nvSpPr>
          <p:spPr>
            <a:xfrm>
              <a:off x="4735175" y="1400525"/>
              <a:ext cx="40900" cy="41800"/>
            </a:xfrm>
            <a:custGeom>
              <a:rect b="b" l="l" r="r" t="t"/>
              <a:pathLst>
                <a:path extrusionOk="0" h="1672" w="1636">
                  <a:moveTo>
                    <a:pt x="815" y="0"/>
                  </a:moveTo>
                  <a:cubicBezTo>
                    <a:pt x="784" y="0"/>
                    <a:pt x="755" y="3"/>
                    <a:pt x="727" y="10"/>
                  </a:cubicBezTo>
                  <a:lnTo>
                    <a:pt x="519" y="62"/>
                  </a:lnTo>
                  <a:cubicBezTo>
                    <a:pt x="389" y="114"/>
                    <a:pt x="286" y="192"/>
                    <a:pt x="182" y="296"/>
                  </a:cubicBezTo>
                  <a:lnTo>
                    <a:pt x="78" y="478"/>
                  </a:lnTo>
                  <a:cubicBezTo>
                    <a:pt x="26" y="608"/>
                    <a:pt x="0" y="737"/>
                    <a:pt x="0" y="893"/>
                  </a:cubicBezTo>
                  <a:lnTo>
                    <a:pt x="0" y="945"/>
                  </a:lnTo>
                  <a:cubicBezTo>
                    <a:pt x="0" y="1049"/>
                    <a:pt x="52" y="1153"/>
                    <a:pt x="104" y="1231"/>
                  </a:cubicBezTo>
                  <a:cubicBezTo>
                    <a:pt x="130" y="1334"/>
                    <a:pt x="208" y="1412"/>
                    <a:pt x="286" y="1490"/>
                  </a:cubicBezTo>
                  <a:cubicBezTo>
                    <a:pt x="364" y="1542"/>
                    <a:pt x="467" y="1594"/>
                    <a:pt x="571" y="1620"/>
                  </a:cubicBezTo>
                  <a:cubicBezTo>
                    <a:pt x="675" y="1672"/>
                    <a:pt x="779" y="1672"/>
                    <a:pt x="883" y="1672"/>
                  </a:cubicBezTo>
                  <a:lnTo>
                    <a:pt x="1090" y="1620"/>
                  </a:lnTo>
                  <a:cubicBezTo>
                    <a:pt x="1220" y="1568"/>
                    <a:pt x="1350" y="1490"/>
                    <a:pt x="1428" y="1386"/>
                  </a:cubicBezTo>
                  <a:lnTo>
                    <a:pt x="1532" y="1205"/>
                  </a:lnTo>
                  <a:cubicBezTo>
                    <a:pt x="1610" y="1075"/>
                    <a:pt x="1636" y="945"/>
                    <a:pt x="1610" y="789"/>
                  </a:cubicBezTo>
                  <a:lnTo>
                    <a:pt x="1610" y="737"/>
                  </a:lnTo>
                  <a:cubicBezTo>
                    <a:pt x="1610" y="633"/>
                    <a:pt x="1584" y="530"/>
                    <a:pt x="1532" y="452"/>
                  </a:cubicBezTo>
                  <a:cubicBezTo>
                    <a:pt x="1480" y="348"/>
                    <a:pt x="1402" y="270"/>
                    <a:pt x="1324" y="192"/>
                  </a:cubicBezTo>
                  <a:cubicBezTo>
                    <a:pt x="1246" y="114"/>
                    <a:pt x="1168" y="88"/>
                    <a:pt x="1064" y="62"/>
                  </a:cubicBezTo>
                  <a:cubicBezTo>
                    <a:pt x="988" y="24"/>
                    <a:pt x="899" y="0"/>
                    <a:pt x="8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9" name="Google Shape;719;p26"/>
            <p:cNvSpPr/>
            <p:nvPr/>
          </p:nvSpPr>
          <p:spPr>
            <a:xfrm>
              <a:off x="4674150" y="1358975"/>
              <a:ext cx="40925" cy="42100"/>
            </a:xfrm>
            <a:custGeom>
              <a:rect b="b" l="l" r="r" t="t"/>
              <a:pathLst>
                <a:path extrusionOk="0" h="1684" w="1637">
                  <a:moveTo>
                    <a:pt x="845" y="0"/>
                  </a:moveTo>
                  <a:cubicBezTo>
                    <a:pt x="814" y="0"/>
                    <a:pt x="784" y="3"/>
                    <a:pt x="754" y="11"/>
                  </a:cubicBezTo>
                  <a:lnTo>
                    <a:pt x="520" y="63"/>
                  </a:lnTo>
                  <a:cubicBezTo>
                    <a:pt x="390" y="89"/>
                    <a:pt x="286" y="193"/>
                    <a:pt x="182" y="296"/>
                  </a:cubicBezTo>
                  <a:lnTo>
                    <a:pt x="79" y="478"/>
                  </a:lnTo>
                  <a:cubicBezTo>
                    <a:pt x="27" y="608"/>
                    <a:pt x="1" y="738"/>
                    <a:pt x="1" y="894"/>
                  </a:cubicBezTo>
                  <a:lnTo>
                    <a:pt x="1" y="920"/>
                  </a:lnTo>
                  <a:cubicBezTo>
                    <a:pt x="1" y="1049"/>
                    <a:pt x="53" y="1153"/>
                    <a:pt x="105" y="1257"/>
                  </a:cubicBezTo>
                  <a:cubicBezTo>
                    <a:pt x="157" y="1335"/>
                    <a:pt x="208" y="1439"/>
                    <a:pt x="286" y="1491"/>
                  </a:cubicBezTo>
                  <a:cubicBezTo>
                    <a:pt x="364" y="1569"/>
                    <a:pt x="468" y="1620"/>
                    <a:pt x="572" y="1646"/>
                  </a:cubicBezTo>
                  <a:cubicBezTo>
                    <a:pt x="645" y="1665"/>
                    <a:pt x="719" y="1683"/>
                    <a:pt x="792" y="1683"/>
                  </a:cubicBezTo>
                  <a:cubicBezTo>
                    <a:pt x="823" y="1683"/>
                    <a:pt x="853" y="1680"/>
                    <a:pt x="883" y="1672"/>
                  </a:cubicBezTo>
                  <a:lnTo>
                    <a:pt x="1091" y="1620"/>
                  </a:lnTo>
                  <a:cubicBezTo>
                    <a:pt x="1221" y="1595"/>
                    <a:pt x="1351" y="1491"/>
                    <a:pt x="1429" y="1387"/>
                  </a:cubicBezTo>
                  <a:lnTo>
                    <a:pt x="1532" y="1231"/>
                  </a:lnTo>
                  <a:cubicBezTo>
                    <a:pt x="1610" y="1101"/>
                    <a:pt x="1636" y="946"/>
                    <a:pt x="1610" y="790"/>
                  </a:cubicBezTo>
                  <a:lnTo>
                    <a:pt x="1610" y="764"/>
                  </a:lnTo>
                  <a:cubicBezTo>
                    <a:pt x="1610" y="634"/>
                    <a:pt x="1584" y="530"/>
                    <a:pt x="1532" y="426"/>
                  </a:cubicBezTo>
                  <a:cubicBezTo>
                    <a:pt x="1481" y="348"/>
                    <a:pt x="1429" y="245"/>
                    <a:pt x="1351" y="193"/>
                  </a:cubicBezTo>
                  <a:cubicBezTo>
                    <a:pt x="1273" y="115"/>
                    <a:pt x="1169" y="63"/>
                    <a:pt x="1065" y="37"/>
                  </a:cubicBezTo>
                  <a:cubicBezTo>
                    <a:pt x="992" y="19"/>
                    <a:pt x="918" y="0"/>
                    <a:pt x="84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0" name="Google Shape;720;p26"/>
            <p:cNvSpPr/>
            <p:nvPr/>
          </p:nvSpPr>
          <p:spPr>
            <a:xfrm>
              <a:off x="4659875" y="1444625"/>
              <a:ext cx="40925" cy="41850"/>
            </a:xfrm>
            <a:custGeom>
              <a:rect b="b" l="l" r="r" t="t"/>
              <a:pathLst>
                <a:path extrusionOk="0" h="1674" w="1637">
                  <a:moveTo>
                    <a:pt x="824" y="1"/>
                  </a:moveTo>
                  <a:cubicBezTo>
                    <a:pt x="791" y="1"/>
                    <a:pt x="758" y="4"/>
                    <a:pt x="728" y="12"/>
                  </a:cubicBezTo>
                  <a:lnTo>
                    <a:pt x="520" y="64"/>
                  </a:lnTo>
                  <a:cubicBezTo>
                    <a:pt x="390" y="116"/>
                    <a:pt x="286" y="193"/>
                    <a:pt x="182" y="297"/>
                  </a:cubicBezTo>
                  <a:lnTo>
                    <a:pt x="78" y="479"/>
                  </a:lnTo>
                  <a:cubicBezTo>
                    <a:pt x="27" y="609"/>
                    <a:pt x="1" y="739"/>
                    <a:pt x="1" y="894"/>
                  </a:cubicBezTo>
                  <a:lnTo>
                    <a:pt x="1" y="920"/>
                  </a:lnTo>
                  <a:cubicBezTo>
                    <a:pt x="1" y="1050"/>
                    <a:pt x="53" y="1154"/>
                    <a:pt x="104" y="1232"/>
                  </a:cubicBezTo>
                  <a:cubicBezTo>
                    <a:pt x="130" y="1336"/>
                    <a:pt x="208" y="1414"/>
                    <a:pt x="286" y="1491"/>
                  </a:cubicBezTo>
                  <a:cubicBezTo>
                    <a:pt x="364" y="1543"/>
                    <a:pt x="468" y="1595"/>
                    <a:pt x="572" y="1621"/>
                  </a:cubicBezTo>
                  <a:cubicBezTo>
                    <a:pt x="676" y="1673"/>
                    <a:pt x="779" y="1673"/>
                    <a:pt x="883" y="1673"/>
                  </a:cubicBezTo>
                  <a:lnTo>
                    <a:pt x="1091" y="1621"/>
                  </a:lnTo>
                  <a:cubicBezTo>
                    <a:pt x="1221" y="1569"/>
                    <a:pt x="1351" y="1491"/>
                    <a:pt x="1428" y="1388"/>
                  </a:cubicBezTo>
                  <a:lnTo>
                    <a:pt x="1558" y="1206"/>
                  </a:lnTo>
                  <a:cubicBezTo>
                    <a:pt x="1610" y="1076"/>
                    <a:pt x="1636" y="920"/>
                    <a:pt x="1610" y="791"/>
                  </a:cubicBezTo>
                  <a:lnTo>
                    <a:pt x="1610" y="739"/>
                  </a:lnTo>
                  <a:cubicBezTo>
                    <a:pt x="1610" y="635"/>
                    <a:pt x="1584" y="531"/>
                    <a:pt x="1506" y="427"/>
                  </a:cubicBezTo>
                  <a:cubicBezTo>
                    <a:pt x="1480" y="349"/>
                    <a:pt x="1402" y="245"/>
                    <a:pt x="1325" y="193"/>
                  </a:cubicBezTo>
                  <a:cubicBezTo>
                    <a:pt x="1247" y="116"/>
                    <a:pt x="1143" y="64"/>
                    <a:pt x="1065" y="38"/>
                  </a:cubicBezTo>
                  <a:cubicBezTo>
                    <a:pt x="992" y="19"/>
                    <a:pt x="905" y="1"/>
                    <a:pt x="82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1" name="Google Shape;721;p26"/>
            <p:cNvSpPr/>
            <p:nvPr/>
          </p:nvSpPr>
          <p:spPr>
            <a:xfrm>
              <a:off x="4728675" y="1490725"/>
              <a:ext cx="44150" cy="41450"/>
            </a:xfrm>
            <a:custGeom>
              <a:rect b="b" l="l" r="r" t="t"/>
              <a:pathLst>
                <a:path extrusionOk="0" h="1658" w="1766">
                  <a:moveTo>
                    <a:pt x="775" y="0"/>
                  </a:moveTo>
                  <a:cubicBezTo>
                    <a:pt x="692" y="0"/>
                    <a:pt x="619" y="19"/>
                    <a:pt x="546" y="37"/>
                  </a:cubicBezTo>
                  <a:cubicBezTo>
                    <a:pt x="442" y="89"/>
                    <a:pt x="364" y="141"/>
                    <a:pt x="286" y="219"/>
                  </a:cubicBezTo>
                  <a:cubicBezTo>
                    <a:pt x="208" y="271"/>
                    <a:pt x="130" y="348"/>
                    <a:pt x="104" y="452"/>
                  </a:cubicBezTo>
                  <a:lnTo>
                    <a:pt x="26" y="660"/>
                  </a:lnTo>
                  <a:cubicBezTo>
                    <a:pt x="0" y="816"/>
                    <a:pt x="26" y="946"/>
                    <a:pt x="78" y="1101"/>
                  </a:cubicBezTo>
                  <a:lnTo>
                    <a:pt x="182" y="1283"/>
                  </a:lnTo>
                  <a:cubicBezTo>
                    <a:pt x="260" y="1387"/>
                    <a:pt x="364" y="1491"/>
                    <a:pt x="494" y="1543"/>
                  </a:cubicBezTo>
                  <a:lnTo>
                    <a:pt x="572" y="1595"/>
                  </a:lnTo>
                  <a:cubicBezTo>
                    <a:pt x="648" y="1633"/>
                    <a:pt x="724" y="1657"/>
                    <a:pt x="800" y="1657"/>
                  </a:cubicBezTo>
                  <a:cubicBezTo>
                    <a:pt x="827" y="1657"/>
                    <a:pt x="855" y="1653"/>
                    <a:pt x="883" y="1646"/>
                  </a:cubicBezTo>
                  <a:cubicBezTo>
                    <a:pt x="914" y="1654"/>
                    <a:pt x="946" y="1657"/>
                    <a:pt x="980" y="1657"/>
                  </a:cubicBezTo>
                  <a:cubicBezTo>
                    <a:pt x="1061" y="1657"/>
                    <a:pt x="1147" y="1639"/>
                    <a:pt x="1221" y="1620"/>
                  </a:cubicBezTo>
                  <a:cubicBezTo>
                    <a:pt x="1324" y="1569"/>
                    <a:pt x="1402" y="1517"/>
                    <a:pt x="1480" y="1439"/>
                  </a:cubicBezTo>
                  <a:cubicBezTo>
                    <a:pt x="1558" y="1387"/>
                    <a:pt x="1636" y="1309"/>
                    <a:pt x="1662" y="1205"/>
                  </a:cubicBezTo>
                  <a:cubicBezTo>
                    <a:pt x="1688" y="1127"/>
                    <a:pt x="1714" y="1075"/>
                    <a:pt x="1740" y="997"/>
                  </a:cubicBezTo>
                  <a:cubicBezTo>
                    <a:pt x="1766" y="868"/>
                    <a:pt x="1740" y="712"/>
                    <a:pt x="1714" y="582"/>
                  </a:cubicBezTo>
                  <a:cubicBezTo>
                    <a:pt x="1662" y="504"/>
                    <a:pt x="1636" y="452"/>
                    <a:pt x="1610" y="374"/>
                  </a:cubicBezTo>
                  <a:cubicBezTo>
                    <a:pt x="1532" y="271"/>
                    <a:pt x="1402" y="167"/>
                    <a:pt x="1273" y="115"/>
                  </a:cubicBezTo>
                  <a:lnTo>
                    <a:pt x="1195" y="63"/>
                  </a:lnTo>
                  <a:cubicBezTo>
                    <a:pt x="1119" y="25"/>
                    <a:pt x="1043" y="1"/>
                    <a:pt x="967" y="1"/>
                  </a:cubicBezTo>
                  <a:cubicBezTo>
                    <a:pt x="939" y="1"/>
                    <a:pt x="911" y="4"/>
                    <a:pt x="883" y="11"/>
                  </a:cubicBezTo>
                  <a:cubicBezTo>
                    <a:pt x="845" y="3"/>
                    <a:pt x="809" y="0"/>
                    <a:pt x="77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2" name="Google Shape;722;p26"/>
            <p:cNvSpPr/>
            <p:nvPr/>
          </p:nvSpPr>
          <p:spPr>
            <a:xfrm>
              <a:off x="4809150" y="1457625"/>
              <a:ext cx="42850" cy="40125"/>
            </a:xfrm>
            <a:custGeom>
              <a:rect b="b" l="l" r="r" t="t"/>
              <a:pathLst>
                <a:path extrusionOk="0" h="1605" w="1714">
                  <a:moveTo>
                    <a:pt x="925" y="1"/>
                  </a:moveTo>
                  <a:cubicBezTo>
                    <a:pt x="887" y="1"/>
                    <a:pt x="847" y="4"/>
                    <a:pt x="805" y="11"/>
                  </a:cubicBezTo>
                  <a:lnTo>
                    <a:pt x="753" y="11"/>
                  </a:lnTo>
                  <a:cubicBezTo>
                    <a:pt x="650" y="11"/>
                    <a:pt x="546" y="37"/>
                    <a:pt x="468" y="89"/>
                  </a:cubicBezTo>
                  <a:cubicBezTo>
                    <a:pt x="364" y="141"/>
                    <a:pt x="286" y="193"/>
                    <a:pt x="208" y="271"/>
                  </a:cubicBezTo>
                  <a:cubicBezTo>
                    <a:pt x="130" y="374"/>
                    <a:pt x="104" y="452"/>
                    <a:pt x="78" y="556"/>
                  </a:cubicBezTo>
                  <a:cubicBezTo>
                    <a:pt x="27" y="660"/>
                    <a:pt x="1" y="764"/>
                    <a:pt x="27" y="894"/>
                  </a:cubicBezTo>
                  <a:cubicBezTo>
                    <a:pt x="53" y="946"/>
                    <a:pt x="53" y="1023"/>
                    <a:pt x="78" y="1101"/>
                  </a:cubicBezTo>
                  <a:cubicBezTo>
                    <a:pt x="130" y="1231"/>
                    <a:pt x="208" y="1335"/>
                    <a:pt x="312" y="1413"/>
                  </a:cubicBezTo>
                  <a:lnTo>
                    <a:pt x="494" y="1543"/>
                  </a:lnTo>
                  <a:cubicBezTo>
                    <a:pt x="589" y="1581"/>
                    <a:pt x="684" y="1605"/>
                    <a:pt x="789" y="1605"/>
                  </a:cubicBezTo>
                  <a:cubicBezTo>
                    <a:pt x="828" y="1605"/>
                    <a:pt x="867" y="1601"/>
                    <a:pt x="909" y="1595"/>
                  </a:cubicBezTo>
                  <a:lnTo>
                    <a:pt x="961" y="1595"/>
                  </a:lnTo>
                  <a:cubicBezTo>
                    <a:pt x="1065" y="1595"/>
                    <a:pt x="1169" y="1569"/>
                    <a:pt x="1247" y="1517"/>
                  </a:cubicBezTo>
                  <a:cubicBezTo>
                    <a:pt x="1351" y="1465"/>
                    <a:pt x="1428" y="1413"/>
                    <a:pt x="1506" y="1309"/>
                  </a:cubicBezTo>
                  <a:cubicBezTo>
                    <a:pt x="1584" y="1231"/>
                    <a:pt x="1610" y="1153"/>
                    <a:pt x="1636" y="1049"/>
                  </a:cubicBezTo>
                  <a:cubicBezTo>
                    <a:pt x="1688" y="946"/>
                    <a:pt x="1714" y="816"/>
                    <a:pt x="1688" y="712"/>
                  </a:cubicBezTo>
                  <a:lnTo>
                    <a:pt x="1636" y="504"/>
                  </a:lnTo>
                  <a:cubicBezTo>
                    <a:pt x="1584" y="374"/>
                    <a:pt x="1506" y="271"/>
                    <a:pt x="1402" y="193"/>
                  </a:cubicBezTo>
                  <a:lnTo>
                    <a:pt x="1221" y="63"/>
                  </a:lnTo>
                  <a:cubicBezTo>
                    <a:pt x="1126" y="25"/>
                    <a:pt x="1031" y="1"/>
                    <a:pt x="92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3" name="Google Shape;723;p26"/>
            <p:cNvSpPr/>
            <p:nvPr/>
          </p:nvSpPr>
          <p:spPr>
            <a:xfrm>
              <a:off x="4811750" y="1367025"/>
              <a:ext cx="42200" cy="40900"/>
            </a:xfrm>
            <a:custGeom>
              <a:rect b="b" l="l" r="r" t="t"/>
              <a:pathLst>
                <a:path extrusionOk="0" h="1636" w="1688">
                  <a:moveTo>
                    <a:pt x="753" y="0"/>
                  </a:moveTo>
                  <a:cubicBezTo>
                    <a:pt x="649" y="26"/>
                    <a:pt x="546" y="52"/>
                    <a:pt x="442" y="104"/>
                  </a:cubicBezTo>
                  <a:cubicBezTo>
                    <a:pt x="338" y="156"/>
                    <a:pt x="260" y="208"/>
                    <a:pt x="208" y="286"/>
                  </a:cubicBezTo>
                  <a:cubicBezTo>
                    <a:pt x="130" y="364"/>
                    <a:pt x="78" y="468"/>
                    <a:pt x="52" y="572"/>
                  </a:cubicBezTo>
                  <a:cubicBezTo>
                    <a:pt x="0" y="675"/>
                    <a:pt x="0" y="779"/>
                    <a:pt x="0" y="909"/>
                  </a:cubicBezTo>
                  <a:cubicBezTo>
                    <a:pt x="0" y="961"/>
                    <a:pt x="52" y="1039"/>
                    <a:pt x="52" y="1117"/>
                  </a:cubicBezTo>
                  <a:cubicBezTo>
                    <a:pt x="104" y="1247"/>
                    <a:pt x="182" y="1350"/>
                    <a:pt x="286" y="1454"/>
                  </a:cubicBezTo>
                  <a:lnTo>
                    <a:pt x="468" y="1558"/>
                  </a:lnTo>
                  <a:cubicBezTo>
                    <a:pt x="598" y="1610"/>
                    <a:pt x="753" y="1636"/>
                    <a:pt x="883" y="1636"/>
                  </a:cubicBezTo>
                  <a:lnTo>
                    <a:pt x="935" y="1636"/>
                  </a:lnTo>
                  <a:cubicBezTo>
                    <a:pt x="1143" y="1610"/>
                    <a:pt x="1350" y="1506"/>
                    <a:pt x="1480" y="1350"/>
                  </a:cubicBezTo>
                  <a:cubicBezTo>
                    <a:pt x="1558" y="1273"/>
                    <a:pt x="1610" y="1169"/>
                    <a:pt x="1636" y="1065"/>
                  </a:cubicBezTo>
                  <a:cubicBezTo>
                    <a:pt x="1688" y="961"/>
                    <a:pt x="1688" y="857"/>
                    <a:pt x="1662" y="753"/>
                  </a:cubicBezTo>
                  <a:lnTo>
                    <a:pt x="1636" y="520"/>
                  </a:lnTo>
                  <a:cubicBezTo>
                    <a:pt x="1584" y="390"/>
                    <a:pt x="1480" y="286"/>
                    <a:pt x="1376" y="208"/>
                  </a:cubicBezTo>
                  <a:lnTo>
                    <a:pt x="1221" y="78"/>
                  </a:lnTo>
                  <a:cubicBezTo>
                    <a:pt x="1091" y="26"/>
                    <a:pt x="935" y="0"/>
                    <a:pt x="80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4" name="Google Shape;724;p26"/>
            <p:cNvSpPr/>
            <p:nvPr/>
          </p:nvSpPr>
          <p:spPr>
            <a:xfrm>
              <a:off x="4742950" y="1309675"/>
              <a:ext cx="43500" cy="40750"/>
            </a:xfrm>
            <a:custGeom>
              <a:rect b="b" l="l" r="r" t="t"/>
              <a:pathLst>
                <a:path extrusionOk="0" h="1630" w="1740">
                  <a:moveTo>
                    <a:pt x="944" y="0"/>
                  </a:moveTo>
                  <a:cubicBezTo>
                    <a:pt x="908" y="0"/>
                    <a:pt x="870" y="3"/>
                    <a:pt x="831" y="10"/>
                  </a:cubicBezTo>
                  <a:lnTo>
                    <a:pt x="753" y="10"/>
                  </a:lnTo>
                  <a:cubicBezTo>
                    <a:pt x="650" y="10"/>
                    <a:pt x="546" y="36"/>
                    <a:pt x="442" y="114"/>
                  </a:cubicBezTo>
                  <a:cubicBezTo>
                    <a:pt x="338" y="140"/>
                    <a:pt x="260" y="218"/>
                    <a:pt x="208" y="295"/>
                  </a:cubicBezTo>
                  <a:cubicBezTo>
                    <a:pt x="130" y="373"/>
                    <a:pt x="78" y="451"/>
                    <a:pt x="53" y="555"/>
                  </a:cubicBezTo>
                  <a:cubicBezTo>
                    <a:pt x="1" y="659"/>
                    <a:pt x="1" y="789"/>
                    <a:pt x="1" y="893"/>
                  </a:cubicBezTo>
                  <a:lnTo>
                    <a:pt x="53" y="1100"/>
                  </a:lnTo>
                  <a:cubicBezTo>
                    <a:pt x="104" y="1230"/>
                    <a:pt x="182" y="1360"/>
                    <a:pt x="286" y="1438"/>
                  </a:cubicBezTo>
                  <a:lnTo>
                    <a:pt x="468" y="1542"/>
                  </a:lnTo>
                  <a:cubicBezTo>
                    <a:pt x="565" y="1600"/>
                    <a:pt x="677" y="1629"/>
                    <a:pt x="782" y="1629"/>
                  </a:cubicBezTo>
                  <a:cubicBezTo>
                    <a:pt x="817" y="1629"/>
                    <a:pt x="851" y="1626"/>
                    <a:pt x="883" y="1619"/>
                  </a:cubicBezTo>
                  <a:lnTo>
                    <a:pt x="987" y="1619"/>
                  </a:lnTo>
                  <a:cubicBezTo>
                    <a:pt x="1091" y="1619"/>
                    <a:pt x="1195" y="1594"/>
                    <a:pt x="1273" y="1542"/>
                  </a:cubicBezTo>
                  <a:cubicBezTo>
                    <a:pt x="1377" y="1490"/>
                    <a:pt x="1480" y="1412"/>
                    <a:pt x="1532" y="1334"/>
                  </a:cubicBezTo>
                  <a:cubicBezTo>
                    <a:pt x="1610" y="1230"/>
                    <a:pt x="1662" y="1152"/>
                    <a:pt x="1688" y="1048"/>
                  </a:cubicBezTo>
                  <a:cubicBezTo>
                    <a:pt x="1714" y="945"/>
                    <a:pt x="1740" y="841"/>
                    <a:pt x="1714" y="711"/>
                  </a:cubicBezTo>
                  <a:lnTo>
                    <a:pt x="1662" y="529"/>
                  </a:lnTo>
                  <a:cubicBezTo>
                    <a:pt x="1610" y="399"/>
                    <a:pt x="1532" y="270"/>
                    <a:pt x="1428" y="192"/>
                  </a:cubicBezTo>
                  <a:lnTo>
                    <a:pt x="1247" y="88"/>
                  </a:lnTo>
                  <a:cubicBezTo>
                    <a:pt x="1149" y="29"/>
                    <a:pt x="1052" y="0"/>
                    <a:pt x="94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5" name="Google Shape;725;p26"/>
            <p:cNvSpPr/>
            <p:nvPr/>
          </p:nvSpPr>
          <p:spPr>
            <a:xfrm>
              <a:off x="4650800" y="1275475"/>
              <a:ext cx="42200" cy="40425"/>
            </a:xfrm>
            <a:custGeom>
              <a:rect b="b" l="l" r="r" t="t"/>
              <a:pathLst>
                <a:path extrusionOk="0" h="1617" w="1688">
                  <a:moveTo>
                    <a:pt x="827" y="1"/>
                  </a:moveTo>
                  <a:cubicBezTo>
                    <a:pt x="811" y="1"/>
                    <a:pt x="795" y="1"/>
                    <a:pt x="779" y="2"/>
                  </a:cubicBezTo>
                  <a:cubicBezTo>
                    <a:pt x="338" y="54"/>
                    <a:pt x="0" y="443"/>
                    <a:pt x="52" y="885"/>
                  </a:cubicBezTo>
                  <a:cubicBezTo>
                    <a:pt x="100" y="1296"/>
                    <a:pt x="442" y="1617"/>
                    <a:pt x="845" y="1617"/>
                  </a:cubicBezTo>
                  <a:cubicBezTo>
                    <a:pt x="875" y="1617"/>
                    <a:pt x="905" y="1615"/>
                    <a:pt x="935" y="1612"/>
                  </a:cubicBezTo>
                  <a:cubicBezTo>
                    <a:pt x="1376" y="1560"/>
                    <a:pt x="1688" y="1170"/>
                    <a:pt x="1662" y="755"/>
                  </a:cubicBezTo>
                  <a:cubicBezTo>
                    <a:pt x="1612" y="330"/>
                    <a:pt x="1248" y="1"/>
                    <a:pt x="82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6" name="Google Shape;726;p26"/>
            <p:cNvSpPr/>
            <p:nvPr/>
          </p:nvSpPr>
          <p:spPr>
            <a:xfrm>
              <a:off x="4585900" y="1352325"/>
              <a:ext cx="43500" cy="42900"/>
            </a:xfrm>
            <a:custGeom>
              <a:rect b="b" l="l" r="r" t="t"/>
              <a:pathLst>
                <a:path extrusionOk="0" h="1716" w="1740">
                  <a:moveTo>
                    <a:pt x="894" y="0"/>
                  </a:moveTo>
                  <a:cubicBezTo>
                    <a:pt x="810" y="0"/>
                    <a:pt x="725" y="13"/>
                    <a:pt x="649" y="43"/>
                  </a:cubicBezTo>
                  <a:lnTo>
                    <a:pt x="441" y="147"/>
                  </a:lnTo>
                  <a:cubicBezTo>
                    <a:pt x="338" y="225"/>
                    <a:pt x="234" y="329"/>
                    <a:pt x="182" y="459"/>
                  </a:cubicBezTo>
                  <a:lnTo>
                    <a:pt x="130" y="562"/>
                  </a:lnTo>
                  <a:cubicBezTo>
                    <a:pt x="0" y="848"/>
                    <a:pt x="52" y="1212"/>
                    <a:pt x="286" y="1445"/>
                  </a:cubicBezTo>
                  <a:cubicBezTo>
                    <a:pt x="338" y="1523"/>
                    <a:pt x="441" y="1601"/>
                    <a:pt x="519" y="1653"/>
                  </a:cubicBezTo>
                  <a:lnTo>
                    <a:pt x="727" y="1705"/>
                  </a:lnTo>
                  <a:cubicBezTo>
                    <a:pt x="773" y="1712"/>
                    <a:pt x="816" y="1716"/>
                    <a:pt x="858" y="1716"/>
                  </a:cubicBezTo>
                  <a:cubicBezTo>
                    <a:pt x="961" y="1716"/>
                    <a:pt x="1058" y="1697"/>
                    <a:pt x="1168" y="1679"/>
                  </a:cubicBezTo>
                  <a:lnTo>
                    <a:pt x="1350" y="1575"/>
                  </a:lnTo>
                  <a:cubicBezTo>
                    <a:pt x="1454" y="1497"/>
                    <a:pt x="1558" y="1367"/>
                    <a:pt x="1610" y="1237"/>
                  </a:cubicBezTo>
                  <a:lnTo>
                    <a:pt x="1662" y="1160"/>
                  </a:lnTo>
                  <a:cubicBezTo>
                    <a:pt x="1713" y="1056"/>
                    <a:pt x="1739" y="952"/>
                    <a:pt x="1713" y="822"/>
                  </a:cubicBezTo>
                  <a:cubicBezTo>
                    <a:pt x="1739" y="718"/>
                    <a:pt x="1713" y="614"/>
                    <a:pt x="1688" y="537"/>
                  </a:cubicBezTo>
                  <a:cubicBezTo>
                    <a:pt x="1636" y="433"/>
                    <a:pt x="1584" y="329"/>
                    <a:pt x="1506" y="251"/>
                  </a:cubicBezTo>
                  <a:cubicBezTo>
                    <a:pt x="1454" y="173"/>
                    <a:pt x="1376" y="121"/>
                    <a:pt x="1272" y="69"/>
                  </a:cubicBezTo>
                  <a:lnTo>
                    <a:pt x="1064" y="17"/>
                  </a:lnTo>
                  <a:cubicBezTo>
                    <a:pt x="1011" y="7"/>
                    <a:pt x="952" y="0"/>
                    <a:pt x="89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7" name="Google Shape;727;p26"/>
            <p:cNvSpPr/>
            <p:nvPr/>
          </p:nvSpPr>
          <p:spPr>
            <a:xfrm>
              <a:off x="4576800" y="1449450"/>
              <a:ext cx="44800" cy="43775"/>
            </a:xfrm>
            <a:custGeom>
              <a:rect b="b" l="l" r="r" t="t"/>
              <a:pathLst>
                <a:path extrusionOk="0" h="1751" w="1792">
                  <a:moveTo>
                    <a:pt x="753" y="0"/>
                  </a:moveTo>
                  <a:cubicBezTo>
                    <a:pt x="650" y="0"/>
                    <a:pt x="546" y="52"/>
                    <a:pt x="442" y="104"/>
                  </a:cubicBezTo>
                  <a:cubicBezTo>
                    <a:pt x="338" y="156"/>
                    <a:pt x="260" y="208"/>
                    <a:pt x="208" y="286"/>
                  </a:cubicBezTo>
                  <a:lnTo>
                    <a:pt x="79" y="468"/>
                  </a:lnTo>
                  <a:cubicBezTo>
                    <a:pt x="27" y="598"/>
                    <a:pt x="1" y="753"/>
                    <a:pt x="1" y="883"/>
                  </a:cubicBezTo>
                  <a:lnTo>
                    <a:pt x="53" y="1091"/>
                  </a:lnTo>
                  <a:cubicBezTo>
                    <a:pt x="104" y="1221"/>
                    <a:pt x="208" y="1350"/>
                    <a:pt x="312" y="1428"/>
                  </a:cubicBezTo>
                  <a:lnTo>
                    <a:pt x="442" y="1558"/>
                  </a:lnTo>
                  <a:cubicBezTo>
                    <a:pt x="520" y="1636"/>
                    <a:pt x="598" y="1688"/>
                    <a:pt x="702" y="1714"/>
                  </a:cubicBezTo>
                  <a:cubicBezTo>
                    <a:pt x="775" y="1732"/>
                    <a:pt x="861" y="1751"/>
                    <a:pt x="942" y="1751"/>
                  </a:cubicBezTo>
                  <a:cubicBezTo>
                    <a:pt x="976" y="1751"/>
                    <a:pt x="1009" y="1747"/>
                    <a:pt x="1039" y="1740"/>
                  </a:cubicBezTo>
                  <a:cubicBezTo>
                    <a:pt x="1143" y="1740"/>
                    <a:pt x="1247" y="1714"/>
                    <a:pt x="1351" y="1662"/>
                  </a:cubicBezTo>
                  <a:cubicBezTo>
                    <a:pt x="1428" y="1610"/>
                    <a:pt x="1532" y="1532"/>
                    <a:pt x="1584" y="1454"/>
                  </a:cubicBezTo>
                  <a:lnTo>
                    <a:pt x="1688" y="1298"/>
                  </a:lnTo>
                  <a:cubicBezTo>
                    <a:pt x="1766" y="1143"/>
                    <a:pt x="1792" y="1013"/>
                    <a:pt x="1766" y="857"/>
                  </a:cubicBezTo>
                  <a:cubicBezTo>
                    <a:pt x="1766" y="805"/>
                    <a:pt x="1740" y="727"/>
                    <a:pt x="1740" y="649"/>
                  </a:cubicBezTo>
                  <a:cubicBezTo>
                    <a:pt x="1688" y="520"/>
                    <a:pt x="1584" y="416"/>
                    <a:pt x="1480" y="338"/>
                  </a:cubicBezTo>
                  <a:lnTo>
                    <a:pt x="1351" y="208"/>
                  </a:lnTo>
                  <a:cubicBezTo>
                    <a:pt x="1273" y="130"/>
                    <a:pt x="1169" y="78"/>
                    <a:pt x="1091" y="52"/>
                  </a:cubicBezTo>
                  <a:cubicBezTo>
                    <a:pt x="987" y="0"/>
                    <a:pt x="857" y="0"/>
                    <a:pt x="75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8" name="Google Shape;728;p26"/>
            <p:cNvSpPr/>
            <p:nvPr/>
          </p:nvSpPr>
          <p:spPr>
            <a:xfrm>
              <a:off x="4633275" y="1526025"/>
              <a:ext cx="44800" cy="42700"/>
            </a:xfrm>
            <a:custGeom>
              <a:rect b="b" l="l" r="r" t="t"/>
              <a:pathLst>
                <a:path extrusionOk="0" h="1708" w="1792">
                  <a:moveTo>
                    <a:pt x="753" y="1"/>
                  </a:moveTo>
                  <a:cubicBezTo>
                    <a:pt x="545" y="27"/>
                    <a:pt x="338" y="131"/>
                    <a:pt x="208" y="286"/>
                  </a:cubicBezTo>
                  <a:lnTo>
                    <a:pt x="104" y="468"/>
                  </a:lnTo>
                  <a:cubicBezTo>
                    <a:pt x="26" y="598"/>
                    <a:pt x="0" y="754"/>
                    <a:pt x="26" y="883"/>
                  </a:cubicBezTo>
                  <a:lnTo>
                    <a:pt x="78" y="1117"/>
                  </a:lnTo>
                  <a:cubicBezTo>
                    <a:pt x="130" y="1221"/>
                    <a:pt x="208" y="1351"/>
                    <a:pt x="312" y="1429"/>
                  </a:cubicBezTo>
                  <a:lnTo>
                    <a:pt x="468" y="1532"/>
                  </a:lnTo>
                  <a:cubicBezTo>
                    <a:pt x="519" y="1584"/>
                    <a:pt x="623" y="1636"/>
                    <a:pt x="727" y="1662"/>
                  </a:cubicBezTo>
                  <a:cubicBezTo>
                    <a:pt x="809" y="1693"/>
                    <a:pt x="895" y="1708"/>
                    <a:pt x="980" y="1708"/>
                  </a:cubicBezTo>
                  <a:cubicBezTo>
                    <a:pt x="1111" y="1708"/>
                    <a:pt x="1240" y="1673"/>
                    <a:pt x="1350" y="1610"/>
                  </a:cubicBezTo>
                  <a:cubicBezTo>
                    <a:pt x="1454" y="1558"/>
                    <a:pt x="1532" y="1507"/>
                    <a:pt x="1584" y="1429"/>
                  </a:cubicBezTo>
                  <a:lnTo>
                    <a:pt x="1714" y="1247"/>
                  </a:lnTo>
                  <a:cubicBezTo>
                    <a:pt x="1766" y="1117"/>
                    <a:pt x="1792" y="961"/>
                    <a:pt x="1792" y="832"/>
                  </a:cubicBezTo>
                  <a:lnTo>
                    <a:pt x="1740" y="624"/>
                  </a:lnTo>
                  <a:cubicBezTo>
                    <a:pt x="1688" y="494"/>
                    <a:pt x="1584" y="364"/>
                    <a:pt x="1480" y="286"/>
                  </a:cubicBezTo>
                  <a:lnTo>
                    <a:pt x="1350" y="208"/>
                  </a:lnTo>
                  <a:cubicBezTo>
                    <a:pt x="1272" y="131"/>
                    <a:pt x="1194" y="79"/>
                    <a:pt x="1091" y="53"/>
                  </a:cubicBezTo>
                  <a:cubicBezTo>
                    <a:pt x="987" y="1"/>
                    <a:pt x="857" y="1"/>
                    <a:pt x="7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9" name="Google Shape;729;p26"/>
            <p:cNvSpPr/>
            <p:nvPr/>
          </p:nvSpPr>
          <p:spPr>
            <a:xfrm>
              <a:off x="4730625" y="1571475"/>
              <a:ext cx="43500" cy="40250"/>
            </a:xfrm>
            <a:custGeom>
              <a:rect b="b" l="l" r="r" t="t"/>
              <a:pathLst>
                <a:path extrusionOk="0" h="1610" w="1740">
                  <a:moveTo>
                    <a:pt x="753" y="0"/>
                  </a:moveTo>
                  <a:cubicBezTo>
                    <a:pt x="649" y="0"/>
                    <a:pt x="520" y="26"/>
                    <a:pt x="442" y="104"/>
                  </a:cubicBezTo>
                  <a:cubicBezTo>
                    <a:pt x="260" y="182"/>
                    <a:pt x="104" y="364"/>
                    <a:pt x="52" y="571"/>
                  </a:cubicBezTo>
                  <a:cubicBezTo>
                    <a:pt x="0" y="675"/>
                    <a:pt x="0" y="779"/>
                    <a:pt x="0" y="883"/>
                  </a:cubicBezTo>
                  <a:lnTo>
                    <a:pt x="52" y="1090"/>
                  </a:lnTo>
                  <a:cubicBezTo>
                    <a:pt x="104" y="1220"/>
                    <a:pt x="182" y="1324"/>
                    <a:pt x="286" y="1428"/>
                  </a:cubicBezTo>
                  <a:lnTo>
                    <a:pt x="468" y="1532"/>
                  </a:lnTo>
                  <a:cubicBezTo>
                    <a:pt x="597" y="1584"/>
                    <a:pt x="753" y="1610"/>
                    <a:pt x="883" y="1610"/>
                  </a:cubicBezTo>
                  <a:lnTo>
                    <a:pt x="987" y="1610"/>
                  </a:lnTo>
                  <a:cubicBezTo>
                    <a:pt x="1091" y="1610"/>
                    <a:pt x="1195" y="1584"/>
                    <a:pt x="1298" y="1506"/>
                  </a:cubicBezTo>
                  <a:cubicBezTo>
                    <a:pt x="1402" y="1480"/>
                    <a:pt x="1480" y="1402"/>
                    <a:pt x="1532" y="1324"/>
                  </a:cubicBezTo>
                  <a:cubicBezTo>
                    <a:pt x="1610" y="1246"/>
                    <a:pt x="1662" y="1142"/>
                    <a:pt x="1688" y="1038"/>
                  </a:cubicBezTo>
                  <a:cubicBezTo>
                    <a:pt x="1740" y="935"/>
                    <a:pt x="1740" y="831"/>
                    <a:pt x="1740" y="727"/>
                  </a:cubicBezTo>
                  <a:lnTo>
                    <a:pt x="1662" y="519"/>
                  </a:lnTo>
                  <a:cubicBezTo>
                    <a:pt x="1610" y="389"/>
                    <a:pt x="1532" y="260"/>
                    <a:pt x="1428" y="182"/>
                  </a:cubicBezTo>
                  <a:lnTo>
                    <a:pt x="1246" y="78"/>
                  </a:lnTo>
                  <a:cubicBezTo>
                    <a:pt x="1117" y="26"/>
                    <a:pt x="987" y="0"/>
                    <a:pt x="83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0" name="Google Shape;730;p26"/>
            <p:cNvSpPr/>
            <p:nvPr/>
          </p:nvSpPr>
          <p:spPr>
            <a:xfrm>
              <a:off x="4833175" y="1538575"/>
              <a:ext cx="45450" cy="42900"/>
            </a:xfrm>
            <a:custGeom>
              <a:rect b="b" l="l" r="r" t="t"/>
              <a:pathLst>
                <a:path extrusionOk="0" h="1716" w="1818">
                  <a:moveTo>
                    <a:pt x="960" y="1"/>
                  </a:moveTo>
                  <a:cubicBezTo>
                    <a:pt x="879" y="1"/>
                    <a:pt x="803" y="14"/>
                    <a:pt x="727" y="44"/>
                  </a:cubicBezTo>
                  <a:lnTo>
                    <a:pt x="545" y="148"/>
                  </a:lnTo>
                  <a:cubicBezTo>
                    <a:pt x="441" y="174"/>
                    <a:pt x="338" y="226"/>
                    <a:pt x="286" y="304"/>
                  </a:cubicBezTo>
                  <a:cubicBezTo>
                    <a:pt x="182" y="381"/>
                    <a:pt x="130" y="459"/>
                    <a:pt x="78" y="563"/>
                  </a:cubicBezTo>
                  <a:cubicBezTo>
                    <a:pt x="0" y="745"/>
                    <a:pt x="0" y="979"/>
                    <a:pt x="52" y="1186"/>
                  </a:cubicBezTo>
                  <a:lnTo>
                    <a:pt x="156" y="1368"/>
                  </a:lnTo>
                  <a:cubicBezTo>
                    <a:pt x="234" y="1498"/>
                    <a:pt x="364" y="1576"/>
                    <a:pt x="493" y="1628"/>
                  </a:cubicBezTo>
                  <a:lnTo>
                    <a:pt x="675" y="1705"/>
                  </a:lnTo>
                  <a:cubicBezTo>
                    <a:pt x="717" y="1712"/>
                    <a:pt x="757" y="1716"/>
                    <a:pt x="796" y="1716"/>
                  </a:cubicBezTo>
                  <a:cubicBezTo>
                    <a:pt x="902" y="1716"/>
                    <a:pt x="1002" y="1692"/>
                    <a:pt x="1116" y="1654"/>
                  </a:cubicBezTo>
                  <a:lnTo>
                    <a:pt x="1298" y="1576"/>
                  </a:lnTo>
                  <a:cubicBezTo>
                    <a:pt x="1376" y="1550"/>
                    <a:pt x="1480" y="1472"/>
                    <a:pt x="1558" y="1394"/>
                  </a:cubicBezTo>
                  <a:cubicBezTo>
                    <a:pt x="1636" y="1342"/>
                    <a:pt x="1688" y="1264"/>
                    <a:pt x="1740" y="1160"/>
                  </a:cubicBezTo>
                  <a:cubicBezTo>
                    <a:pt x="1791" y="1056"/>
                    <a:pt x="1817" y="953"/>
                    <a:pt x="1817" y="849"/>
                  </a:cubicBezTo>
                  <a:cubicBezTo>
                    <a:pt x="1817" y="745"/>
                    <a:pt x="1817" y="641"/>
                    <a:pt x="1765" y="537"/>
                  </a:cubicBezTo>
                  <a:lnTo>
                    <a:pt x="1662" y="356"/>
                  </a:lnTo>
                  <a:cubicBezTo>
                    <a:pt x="1584" y="226"/>
                    <a:pt x="1480" y="122"/>
                    <a:pt x="1350" y="70"/>
                  </a:cubicBezTo>
                  <a:lnTo>
                    <a:pt x="1142" y="18"/>
                  </a:lnTo>
                  <a:cubicBezTo>
                    <a:pt x="1078" y="7"/>
                    <a:pt x="1018" y="1"/>
                    <a:pt x="96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1" name="Google Shape;731;p26"/>
            <p:cNvSpPr/>
            <p:nvPr/>
          </p:nvSpPr>
          <p:spPr>
            <a:xfrm>
              <a:off x="4885075" y="1437775"/>
              <a:ext cx="40925" cy="44150"/>
            </a:xfrm>
            <a:custGeom>
              <a:rect b="b" l="l" r="r" t="t"/>
              <a:pathLst>
                <a:path extrusionOk="0" h="1766" w="1637">
                  <a:moveTo>
                    <a:pt x="728" y="0"/>
                  </a:moveTo>
                  <a:lnTo>
                    <a:pt x="520" y="52"/>
                  </a:lnTo>
                  <a:cubicBezTo>
                    <a:pt x="390" y="104"/>
                    <a:pt x="287" y="182"/>
                    <a:pt x="183" y="286"/>
                  </a:cubicBezTo>
                  <a:lnTo>
                    <a:pt x="79" y="467"/>
                  </a:lnTo>
                  <a:cubicBezTo>
                    <a:pt x="27" y="597"/>
                    <a:pt x="1" y="753"/>
                    <a:pt x="1" y="883"/>
                  </a:cubicBezTo>
                  <a:lnTo>
                    <a:pt x="1" y="1013"/>
                  </a:lnTo>
                  <a:cubicBezTo>
                    <a:pt x="27" y="1246"/>
                    <a:pt x="131" y="1428"/>
                    <a:pt x="287" y="1584"/>
                  </a:cubicBezTo>
                  <a:cubicBezTo>
                    <a:pt x="364" y="1636"/>
                    <a:pt x="468" y="1688"/>
                    <a:pt x="572" y="1714"/>
                  </a:cubicBezTo>
                  <a:cubicBezTo>
                    <a:pt x="676" y="1765"/>
                    <a:pt x="780" y="1765"/>
                    <a:pt x="884" y="1765"/>
                  </a:cubicBezTo>
                  <a:lnTo>
                    <a:pt x="1091" y="1714"/>
                  </a:lnTo>
                  <a:cubicBezTo>
                    <a:pt x="1221" y="1662"/>
                    <a:pt x="1351" y="1584"/>
                    <a:pt x="1429" y="1480"/>
                  </a:cubicBezTo>
                  <a:lnTo>
                    <a:pt x="1533" y="1298"/>
                  </a:lnTo>
                  <a:cubicBezTo>
                    <a:pt x="1611" y="1168"/>
                    <a:pt x="1637" y="1013"/>
                    <a:pt x="1611" y="883"/>
                  </a:cubicBezTo>
                  <a:lnTo>
                    <a:pt x="1611" y="753"/>
                  </a:lnTo>
                  <a:cubicBezTo>
                    <a:pt x="1611" y="649"/>
                    <a:pt x="1585" y="545"/>
                    <a:pt x="1533" y="441"/>
                  </a:cubicBezTo>
                  <a:cubicBezTo>
                    <a:pt x="1481" y="338"/>
                    <a:pt x="1403" y="260"/>
                    <a:pt x="1325" y="182"/>
                  </a:cubicBezTo>
                  <a:cubicBezTo>
                    <a:pt x="1247" y="130"/>
                    <a:pt x="1169" y="78"/>
                    <a:pt x="1065" y="52"/>
                  </a:cubicBezTo>
                  <a:cubicBezTo>
                    <a:pt x="962" y="0"/>
                    <a:pt x="832" y="0"/>
                    <a:pt x="7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2" name="Google Shape;732;p26"/>
            <p:cNvSpPr/>
            <p:nvPr/>
          </p:nvSpPr>
          <p:spPr>
            <a:xfrm>
              <a:off x="4868225" y="1325225"/>
              <a:ext cx="42200" cy="41450"/>
            </a:xfrm>
            <a:custGeom>
              <a:rect b="b" l="l" r="r" t="t"/>
              <a:pathLst>
                <a:path extrusionOk="0" h="1658" w="1688">
                  <a:moveTo>
                    <a:pt x="836" y="1"/>
                  </a:moveTo>
                  <a:cubicBezTo>
                    <a:pt x="809" y="1"/>
                    <a:pt x="781" y="4"/>
                    <a:pt x="753" y="11"/>
                  </a:cubicBezTo>
                  <a:cubicBezTo>
                    <a:pt x="623" y="11"/>
                    <a:pt x="519" y="37"/>
                    <a:pt x="441" y="115"/>
                  </a:cubicBezTo>
                  <a:cubicBezTo>
                    <a:pt x="338" y="141"/>
                    <a:pt x="260" y="219"/>
                    <a:pt x="182" y="297"/>
                  </a:cubicBezTo>
                  <a:lnTo>
                    <a:pt x="78" y="478"/>
                  </a:lnTo>
                  <a:cubicBezTo>
                    <a:pt x="26" y="608"/>
                    <a:pt x="0" y="738"/>
                    <a:pt x="0" y="894"/>
                  </a:cubicBezTo>
                  <a:lnTo>
                    <a:pt x="52" y="1101"/>
                  </a:lnTo>
                  <a:cubicBezTo>
                    <a:pt x="104" y="1231"/>
                    <a:pt x="182" y="1335"/>
                    <a:pt x="286" y="1413"/>
                  </a:cubicBezTo>
                  <a:lnTo>
                    <a:pt x="338" y="1465"/>
                  </a:lnTo>
                  <a:cubicBezTo>
                    <a:pt x="415" y="1543"/>
                    <a:pt x="493" y="1595"/>
                    <a:pt x="597" y="1621"/>
                  </a:cubicBezTo>
                  <a:cubicBezTo>
                    <a:pt x="671" y="1639"/>
                    <a:pt x="757" y="1657"/>
                    <a:pt x="838" y="1657"/>
                  </a:cubicBezTo>
                  <a:cubicBezTo>
                    <a:pt x="872" y="1657"/>
                    <a:pt x="904" y="1654"/>
                    <a:pt x="935" y="1646"/>
                  </a:cubicBezTo>
                  <a:cubicBezTo>
                    <a:pt x="1038" y="1646"/>
                    <a:pt x="1142" y="1621"/>
                    <a:pt x="1246" y="1569"/>
                  </a:cubicBezTo>
                  <a:cubicBezTo>
                    <a:pt x="1324" y="1517"/>
                    <a:pt x="1428" y="1465"/>
                    <a:pt x="1480" y="1361"/>
                  </a:cubicBezTo>
                  <a:lnTo>
                    <a:pt x="1610" y="1205"/>
                  </a:lnTo>
                  <a:cubicBezTo>
                    <a:pt x="1662" y="1075"/>
                    <a:pt x="1687" y="920"/>
                    <a:pt x="1662" y="764"/>
                  </a:cubicBezTo>
                  <a:lnTo>
                    <a:pt x="1636" y="582"/>
                  </a:lnTo>
                  <a:cubicBezTo>
                    <a:pt x="1558" y="452"/>
                    <a:pt x="1480" y="323"/>
                    <a:pt x="1376" y="245"/>
                  </a:cubicBezTo>
                  <a:lnTo>
                    <a:pt x="1350" y="193"/>
                  </a:lnTo>
                  <a:cubicBezTo>
                    <a:pt x="1272" y="115"/>
                    <a:pt x="1168" y="63"/>
                    <a:pt x="1064" y="63"/>
                  </a:cubicBezTo>
                  <a:cubicBezTo>
                    <a:pt x="988" y="25"/>
                    <a:pt x="912" y="1"/>
                    <a:pt x="83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3" name="Google Shape;733;p26"/>
            <p:cNvSpPr/>
            <p:nvPr/>
          </p:nvSpPr>
          <p:spPr>
            <a:xfrm>
              <a:off x="4811750" y="1254625"/>
              <a:ext cx="44150" cy="42825"/>
            </a:xfrm>
            <a:custGeom>
              <a:rect b="b" l="l" r="r" t="t"/>
              <a:pathLst>
                <a:path extrusionOk="0" h="1713" w="1766">
                  <a:moveTo>
                    <a:pt x="834" y="0"/>
                  </a:moveTo>
                  <a:cubicBezTo>
                    <a:pt x="807" y="0"/>
                    <a:pt x="780" y="2"/>
                    <a:pt x="753" y="5"/>
                  </a:cubicBezTo>
                  <a:cubicBezTo>
                    <a:pt x="649" y="5"/>
                    <a:pt x="546" y="31"/>
                    <a:pt x="442" y="109"/>
                  </a:cubicBezTo>
                  <a:cubicBezTo>
                    <a:pt x="338" y="135"/>
                    <a:pt x="260" y="213"/>
                    <a:pt x="208" y="291"/>
                  </a:cubicBezTo>
                  <a:lnTo>
                    <a:pt x="78" y="473"/>
                  </a:lnTo>
                  <a:cubicBezTo>
                    <a:pt x="26" y="602"/>
                    <a:pt x="0" y="732"/>
                    <a:pt x="0" y="888"/>
                  </a:cubicBezTo>
                  <a:lnTo>
                    <a:pt x="52" y="1096"/>
                  </a:lnTo>
                  <a:cubicBezTo>
                    <a:pt x="104" y="1225"/>
                    <a:pt x="182" y="1329"/>
                    <a:pt x="286" y="1433"/>
                  </a:cubicBezTo>
                  <a:lnTo>
                    <a:pt x="442" y="1511"/>
                  </a:lnTo>
                  <a:cubicBezTo>
                    <a:pt x="520" y="1589"/>
                    <a:pt x="598" y="1641"/>
                    <a:pt x="701" y="1667"/>
                  </a:cubicBezTo>
                  <a:cubicBezTo>
                    <a:pt x="783" y="1697"/>
                    <a:pt x="869" y="1712"/>
                    <a:pt x="954" y="1712"/>
                  </a:cubicBezTo>
                  <a:cubicBezTo>
                    <a:pt x="1085" y="1712"/>
                    <a:pt x="1214" y="1678"/>
                    <a:pt x="1324" y="1615"/>
                  </a:cubicBezTo>
                  <a:cubicBezTo>
                    <a:pt x="1428" y="1563"/>
                    <a:pt x="1506" y="1511"/>
                    <a:pt x="1584" y="1433"/>
                  </a:cubicBezTo>
                  <a:lnTo>
                    <a:pt x="1688" y="1251"/>
                  </a:lnTo>
                  <a:cubicBezTo>
                    <a:pt x="1740" y="1122"/>
                    <a:pt x="1766" y="966"/>
                    <a:pt x="1766" y="836"/>
                  </a:cubicBezTo>
                  <a:lnTo>
                    <a:pt x="1714" y="602"/>
                  </a:lnTo>
                  <a:cubicBezTo>
                    <a:pt x="1662" y="473"/>
                    <a:pt x="1584" y="369"/>
                    <a:pt x="1480" y="291"/>
                  </a:cubicBezTo>
                  <a:lnTo>
                    <a:pt x="1350" y="187"/>
                  </a:lnTo>
                  <a:cubicBezTo>
                    <a:pt x="1192" y="74"/>
                    <a:pt x="1014" y="0"/>
                    <a:pt x="8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4" name="Google Shape;734;p26"/>
            <p:cNvSpPr/>
            <p:nvPr/>
          </p:nvSpPr>
          <p:spPr>
            <a:xfrm>
              <a:off x="4724775" y="1228300"/>
              <a:ext cx="41575" cy="40750"/>
            </a:xfrm>
            <a:custGeom>
              <a:rect b="b" l="l" r="r" t="t"/>
              <a:pathLst>
                <a:path extrusionOk="0" h="1630" w="1663">
                  <a:moveTo>
                    <a:pt x="870" y="0"/>
                  </a:moveTo>
                  <a:cubicBezTo>
                    <a:pt x="831" y="0"/>
                    <a:pt x="792" y="7"/>
                    <a:pt x="754" y="20"/>
                  </a:cubicBezTo>
                  <a:lnTo>
                    <a:pt x="546" y="72"/>
                  </a:lnTo>
                  <a:cubicBezTo>
                    <a:pt x="468" y="72"/>
                    <a:pt x="416" y="124"/>
                    <a:pt x="338" y="150"/>
                  </a:cubicBezTo>
                  <a:lnTo>
                    <a:pt x="208" y="305"/>
                  </a:lnTo>
                  <a:lnTo>
                    <a:pt x="79" y="487"/>
                  </a:lnTo>
                  <a:cubicBezTo>
                    <a:pt x="79" y="487"/>
                    <a:pt x="27" y="669"/>
                    <a:pt x="27" y="669"/>
                  </a:cubicBezTo>
                  <a:cubicBezTo>
                    <a:pt x="1" y="747"/>
                    <a:pt x="1" y="825"/>
                    <a:pt x="27" y="903"/>
                  </a:cubicBezTo>
                  <a:lnTo>
                    <a:pt x="53" y="1110"/>
                  </a:lnTo>
                  <a:lnTo>
                    <a:pt x="105" y="1214"/>
                  </a:lnTo>
                  <a:lnTo>
                    <a:pt x="156" y="1292"/>
                  </a:lnTo>
                  <a:lnTo>
                    <a:pt x="234" y="1370"/>
                  </a:lnTo>
                  <a:lnTo>
                    <a:pt x="312" y="1448"/>
                  </a:lnTo>
                  <a:lnTo>
                    <a:pt x="468" y="1552"/>
                  </a:lnTo>
                  <a:lnTo>
                    <a:pt x="676" y="1629"/>
                  </a:lnTo>
                  <a:lnTo>
                    <a:pt x="909" y="1629"/>
                  </a:lnTo>
                  <a:cubicBezTo>
                    <a:pt x="1013" y="1629"/>
                    <a:pt x="1117" y="1577"/>
                    <a:pt x="1195" y="1526"/>
                  </a:cubicBezTo>
                  <a:cubicBezTo>
                    <a:pt x="1299" y="1500"/>
                    <a:pt x="1377" y="1422"/>
                    <a:pt x="1454" y="1344"/>
                  </a:cubicBezTo>
                  <a:cubicBezTo>
                    <a:pt x="1532" y="1266"/>
                    <a:pt x="1558" y="1162"/>
                    <a:pt x="1584" y="1058"/>
                  </a:cubicBezTo>
                  <a:cubicBezTo>
                    <a:pt x="1636" y="954"/>
                    <a:pt x="1662" y="851"/>
                    <a:pt x="1636" y="747"/>
                  </a:cubicBezTo>
                  <a:cubicBezTo>
                    <a:pt x="1610" y="591"/>
                    <a:pt x="1558" y="461"/>
                    <a:pt x="1480" y="331"/>
                  </a:cubicBezTo>
                  <a:lnTo>
                    <a:pt x="1351" y="176"/>
                  </a:lnTo>
                  <a:cubicBezTo>
                    <a:pt x="1247" y="98"/>
                    <a:pt x="1117" y="46"/>
                    <a:pt x="987" y="20"/>
                  </a:cubicBezTo>
                  <a:cubicBezTo>
                    <a:pt x="948" y="7"/>
                    <a:pt x="909" y="0"/>
                    <a:pt x="87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35" name="Google Shape;735;p26"/>
          <p:cNvSpPr/>
          <p:nvPr/>
        </p:nvSpPr>
        <p:spPr>
          <a:xfrm flipH="1" rot="5400000">
            <a:off x="-237837" y="3793338"/>
            <a:ext cx="2130050" cy="2399875"/>
          </a:xfrm>
          <a:custGeom>
            <a:rect b="b" l="l" r="r" t="t"/>
            <a:pathLst>
              <a:path extrusionOk="0" h="95995" w="85202">
                <a:moveTo>
                  <a:pt x="51731" y="0"/>
                </a:moveTo>
                <a:cubicBezTo>
                  <a:pt x="49973" y="0"/>
                  <a:pt x="48150" y="170"/>
                  <a:pt x="46304" y="520"/>
                </a:cubicBezTo>
                <a:cubicBezTo>
                  <a:pt x="39776" y="1776"/>
                  <a:pt x="34169" y="4454"/>
                  <a:pt x="28749" y="7069"/>
                </a:cubicBezTo>
                <a:cubicBezTo>
                  <a:pt x="24837" y="8953"/>
                  <a:pt x="20777" y="10898"/>
                  <a:pt x="16404" y="12279"/>
                </a:cubicBezTo>
                <a:cubicBezTo>
                  <a:pt x="14851" y="12770"/>
                  <a:pt x="10912" y="13890"/>
                  <a:pt x="7336" y="13890"/>
                </a:cubicBezTo>
                <a:cubicBezTo>
                  <a:pt x="5420" y="13890"/>
                  <a:pt x="3608" y="13568"/>
                  <a:pt x="2323" y="12656"/>
                </a:cubicBezTo>
                <a:cubicBezTo>
                  <a:pt x="1172" y="11840"/>
                  <a:pt x="565" y="10585"/>
                  <a:pt x="523" y="8953"/>
                </a:cubicBezTo>
                <a:lnTo>
                  <a:pt x="0" y="8973"/>
                </a:lnTo>
                <a:cubicBezTo>
                  <a:pt x="42" y="10773"/>
                  <a:pt x="733" y="12154"/>
                  <a:pt x="2030" y="13074"/>
                </a:cubicBezTo>
                <a:cubicBezTo>
                  <a:pt x="3404" y="14055"/>
                  <a:pt x="5327" y="14397"/>
                  <a:pt x="7344" y="14397"/>
                </a:cubicBezTo>
                <a:cubicBezTo>
                  <a:pt x="11009" y="14397"/>
                  <a:pt x="14985" y="13267"/>
                  <a:pt x="16551" y="12782"/>
                </a:cubicBezTo>
                <a:cubicBezTo>
                  <a:pt x="20966" y="11380"/>
                  <a:pt x="25046" y="9434"/>
                  <a:pt x="28979" y="7551"/>
                </a:cubicBezTo>
                <a:cubicBezTo>
                  <a:pt x="34378" y="4956"/>
                  <a:pt x="39943" y="2278"/>
                  <a:pt x="46409" y="1043"/>
                </a:cubicBezTo>
                <a:cubicBezTo>
                  <a:pt x="48222" y="700"/>
                  <a:pt x="50014" y="533"/>
                  <a:pt x="51743" y="533"/>
                </a:cubicBezTo>
                <a:cubicBezTo>
                  <a:pt x="57494" y="533"/>
                  <a:pt x="62540" y="2379"/>
                  <a:pt x="65324" y="5709"/>
                </a:cubicBezTo>
                <a:cubicBezTo>
                  <a:pt x="68086" y="9015"/>
                  <a:pt x="68483" y="13535"/>
                  <a:pt x="66475" y="18787"/>
                </a:cubicBezTo>
                <a:cubicBezTo>
                  <a:pt x="63650" y="26194"/>
                  <a:pt x="59130" y="32659"/>
                  <a:pt x="54778" y="38894"/>
                </a:cubicBezTo>
                <a:cubicBezTo>
                  <a:pt x="52498" y="42158"/>
                  <a:pt x="50133" y="45548"/>
                  <a:pt x="48020" y="49021"/>
                </a:cubicBezTo>
                <a:cubicBezTo>
                  <a:pt x="44107" y="55508"/>
                  <a:pt x="42622" y="61534"/>
                  <a:pt x="43626" y="66911"/>
                </a:cubicBezTo>
                <a:cubicBezTo>
                  <a:pt x="46179" y="80595"/>
                  <a:pt x="61348" y="86516"/>
                  <a:pt x="73547" y="91287"/>
                </a:cubicBezTo>
                <a:cubicBezTo>
                  <a:pt x="75681" y="92124"/>
                  <a:pt x="77731" y="92919"/>
                  <a:pt x="79615" y="93714"/>
                </a:cubicBezTo>
                <a:cubicBezTo>
                  <a:pt x="79949" y="93861"/>
                  <a:pt x="80389" y="94112"/>
                  <a:pt x="80912" y="94363"/>
                </a:cubicBezTo>
                <a:cubicBezTo>
                  <a:pt x="82314" y="95095"/>
                  <a:pt x="84029" y="95974"/>
                  <a:pt x="85180" y="95974"/>
                </a:cubicBezTo>
                <a:lnTo>
                  <a:pt x="85201" y="95995"/>
                </a:lnTo>
                <a:lnTo>
                  <a:pt x="85201" y="95472"/>
                </a:lnTo>
                <a:lnTo>
                  <a:pt x="85159" y="95472"/>
                </a:lnTo>
                <a:cubicBezTo>
                  <a:pt x="84155" y="95472"/>
                  <a:pt x="82418" y="94551"/>
                  <a:pt x="81142" y="93902"/>
                </a:cubicBezTo>
                <a:cubicBezTo>
                  <a:pt x="80619" y="93630"/>
                  <a:pt x="80159" y="93400"/>
                  <a:pt x="79803" y="93233"/>
                </a:cubicBezTo>
                <a:cubicBezTo>
                  <a:pt x="77920" y="92438"/>
                  <a:pt x="75890" y="91643"/>
                  <a:pt x="73735" y="90806"/>
                </a:cubicBezTo>
                <a:cubicBezTo>
                  <a:pt x="61662" y="86077"/>
                  <a:pt x="46618" y="80218"/>
                  <a:pt x="44128" y="66806"/>
                </a:cubicBezTo>
                <a:cubicBezTo>
                  <a:pt x="43166" y="61554"/>
                  <a:pt x="44609" y="55675"/>
                  <a:pt x="48459" y="49293"/>
                </a:cubicBezTo>
                <a:cubicBezTo>
                  <a:pt x="50573" y="45820"/>
                  <a:pt x="52916" y="42451"/>
                  <a:pt x="55197" y="39187"/>
                </a:cubicBezTo>
                <a:cubicBezTo>
                  <a:pt x="59591" y="32910"/>
                  <a:pt x="64110" y="26424"/>
                  <a:pt x="66956" y="18975"/>
                </a:cubicBezTo>
                <a:cubicBezTo>
                  <a:pt x="69048" y="13514"/>
                  <a:pt x="68609" y="8806"/>
                  <a:pt x="65721" y="5375"/>
                </a:cubicBezTo>
                <a:cubicBezTo>
                  <a:pt x="62834" y="1923"/>
                  <a:pt x="57647" y="0"/>
                  <a:pt x="5173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736" name="Google Shape;736;p26"/>
          <p:cNvGrpSpPr/>
          <p:nvPr/>
        </p:nvGrpSpPr>
        <p:grpSpPr>
          <a:xfrm rot="-2700000">
            <a:off x="7571550" y="3970119"/>
            <a:ext cx="1855087" cy="972397"/>
            <a:chOff x="4994125" y="3734450"/>
            <a:chExt cx="1524575" cy="799150"/>
          </a:xfrm>
        </p:grpSpPr>
        <p:sp>
          <p:nvSpPr>
            <p:cNvPr id="737" name="Google Shape;737;p26"/>
            <p:cNvSpPr/>
            <p:nvPr/>
          </p:nvSpPr>
          <p:spPr>
            <a:xfrm>
              <a:off x="4994125" y="3770800"/>
              <a:ext cx="1214775" cy="762800"/>
            </a:xfrm>
            <a:custGeom>
              <a:rect b="b" l="l" r="r" t="t"/>
              <a:pathLst>
                <a:path extrusionOk="0" h="30512" w="48591">
                  <a:moveTo>
                    <a:pt x="36891" y="4629"/>
                  </a:moveTo>
                  <a:lnTo>
                    <a:pt x="36891" y="4629"/>
                  </a:lnTo>
                  <a:cubicBezTo>
                    <a:pt x="27726" y="10418"/>
                    <a:pt x="18562" y="17012"/>
                    <a:pt x="11449" y="25423"/>
                  </a:cubicBezTo>
                  <a:cubicBezTo>
                    <a:pt x="10748" y="26202"/>
                    <a:pt x="10125" y="27059"/>
                    <a:pt x="9554" y="27915"/>
                  </a:cubicBezTo>
                  <a:cubicBezTo>
                    <a:pt x="10670" y="25968"/>
                    <a:pt x="11994" y="24125"/>
                    <a:pt x="13526" y="22489"/>
                  </a:cubicBezTo>
                  <a:cubicBezTo>
                    <a:pt x="20068" y="15039"/>
                    <a:pt x="28012" y="8990"/>
                    <a:pt x="36891" y="4629"/>
                  </a:cubicBezTo>
                  <a:close/>
                  <a:moveTo>
                    <a:pt x="35770" y="473"/>
                  </a:moveTo>
                  <a:cubicBezTo>
                    <a:pt x="35849" y="473"/>
                    <a:pt x="35929" y="474"/>
                    <a:pt x="36008" y="475"/>
                  </a:cubicBezTo>
                  <a:cubicBezTo>
                    <a:pt x="38578" y="605"/>
                    <a:pt x="40837" y="1721"/>
                    <a:pt x="42057" y="3460"/>
                  </a:cubicBezTo>
                  <a:lnTo>
                    <a:pt x="42109" y="3538"/>
                  </a:lnTo>
                  <a:cubicBezTo>
                    <a:pt x="42265" y="3876"/>
                    <a:pt x="42550" y="4109"/>
                    <a:pt x="42862" y="4291"/>
                  </a:cubicBezTo>
                  <a:cubicBezTo>
                    <a:pt x="43046" y="4341"/>
                    <a:pt x="43230" y="4370"/>
                    <a:pt x="43415" y="4370"/>
                  </a:cubicBezTo>
                  <a:cubicBezTo>
                    <a:pt x="43516" y="4370"/>
                    <a:pt x="43617" y="4361"/>
                    <a:pt x="43718" y="4343"/>
                  </a:cubicBezTo>
                  <a:lnTo>
                    <a:pt x="47041" y="3954"/>
                  </a:lnTo>
                  <a:lnTo>
                    <a:pt x="42939" y="6160"/>
                  </a:lnTo>
                  <a:cubicBezTo>
                    <a:pt x="42862" y="6212"/>
                    <a:pt x="42810" y="6290"/>
                    <a:pt x="42810" y="6394"/>
                  </a:cubicBezTo>
                  <a:cubicBezTo>
                    <a:pt x="42836" y="6498"/>
                    <a:pt x="42888" y="6576"/>
                    <a:pt x="42965" y="6602"/>
                  </a:cubicBezTo>
                  <a:cubicBezTo>
                    <a:pt x="44549" y="7302"/>
                    <a:pt x="45769" y="8549"/>
                    <a:pt x="46678" y="9639"/>
                  </a:cubicBezTo>
                  <a:cubicBezTo>
                    <a:pt x="45016" y="9639"/>
                    <a:pt x="43381" y="10028"/>
                    <a:pt x="41901" y="10755"/>
                  </a:cubicBezTo>
                  <a:cubicBezTo>
                    <a:pt x="41330" y="11015"/>
                    <a:pt x="40785" y="11352"/>
                    <a:pt x="40266" y="11664"/>
                  </a:cubicBezTo>
                  <a:cubicBezTo>
                    <a:pt x="39565" y="12105"/>
                    <a:pt x="38838" y="12495"/>
                    <a:pt x="38085" y="12832"/>
                  </a:cubicBezTo>
                  <a:cubicBezTo>
                    <a:pt x="36944" y="13278"/>
                    <a:pt x="35749" y="13451"/>
                    <a:pt x="34532" y="13451"/>
                  </a:cubicBezTo>
                  <a:cubicBezTo>
                    <a:pt x="32703" y="13451"/>
                    <a:pt x="30822" y="13061"/>
                    <a:pt x="28999" y="12624"/>
                  </a:cubicBezTo>
                  <a:cubicBezTo>
                    <a:pt x="28982" y="12621"/>
                    <a:pt x="28965" y="12619"/>
                    <a:pt x="28948" y="12619"/>
                  </a:cubicBezTo>
                  <a:cubicBezTo>
                    <a:pt x="28837" y="12619"/>
                    <a:pt x="28732" y="12693"/>
                    <a:pt x="28687" y="12806"/>
                  </a:cubicBezTo>
                  <a:cubicBezTo>
                    <a:pt x="28661" y="12936"/>
                    <a:pt x="28713" y="13066"/>
                    <a:pt x="28843" y="13092"/>
                  </a:cubicBezTo>
                  <a:cubicBezTo>
                    <a:pt x="30991" y="13909"/>
                    <a:pt x="33277" y="14323"/>
                    <a:pt x="35571" y="14323"/>
                  </a:cubicBezTo>
                  <a:cubicBezTo>
                    <a:pt x="36410" y="14323"/>
                    <a:pt x="37250" y="14267"/>
                    <a:pt x="38085" y="14156"/>
                  </a:cubicBezTo>
                  <a:lnTo>
                    <a:pt x="38526" y="14104"/>
                  </a:lnTo>
                  <a:cubicBezTo>
                    <a:pt x="39015" y="13996"/>
                    <a:pt x="39529" y="13950"/>
                    <a:pt x="40042" y="13950"/>
                  </a:cubicBezTo>
                  <a:cubicBezTo>
                    <a:pt x="40264" y="13950"/>
                    <a:pt x="40487" y="13959"/>
                    <a:pt x="40707" y="13974"/>
                  </a:cubicBezTo>
                  <a:lnTo>
                    <a:pt x="36527" y="17245"/>
                  </a:lnTo>
                  <a:cubicBezTo>
                    <a:pt x="36294" y="17453"/>
                    <a:pt x="36008" y="17609"/>
                    <a:pt x="35748" y="17739"/>
                  </a:cubicBezTo>
                  <a:cubicBezTo>
                    <a:pt x="35577" y="17796"/>
                    <a:pt x="35401" y="17820"/>
                    <a:pt x="35223" y="17820"/>
                  </a:cubicBezTo>
                  <a:cubicBezTo>
                    <a:pt x="34755" y="17820"/>
                    <a:pt x="34272" y="17655"/>
                    <a:pt x="33801" y="17505"/>
                  </a:cubicBezTo>
                  <a:lnTo>
                    <a:pt x="33723" y="17479"/>
                  </a:lnTo>
                  <a:cubicBezTo>
                    <a:pt x="31368" y="16699"/>
                    <a:pt x="28918" y="16309"/>
                    <a:pt x="26468" y="16309"/>
                  </a:cubicBezTo>
                  <a:cubicBezTo>
                    <a:pt x="24677" y="16309"/>
                    <a:pt x="22886" y="16517"/>
                    <a:pt x="21132" y="16934"/>
                  </a:cubicBezTo>
                  <a:cubicBezTo>
                    <a:pt x="21029" y="16960"/>
                    <a:pt x="20951" y="17064"/>
                    <a:pt x="20951" y="17168"/>
                  </a:cubicBezTo>
                  <a:cubicBezTo>
                    <a:pt x="20951" y="17271"/>
                    <a:pt x="21029" y="17375"/>
                    <a:pt x="21132" y="17401"/>
                  </a:cubicBezTo>
                  <a:cubicBezTo>
                    <a:pt x="22716" y="17817"/>
                    <a:pt x="24352" y="18050"/>
                    <a:pt x="25987" y="18128"/>
                  </a:cubicBezTo>
                  <a:cubicBezTo>
                    <a:pt x="28220" y="18310"/>
                    <a:pt x="30297" y="18492"/>
                    <a:pt x="32192" y="19400"/>
                  </a:cubicBezTo>
                  <a:lnTo>
                    <a:pt x="26454" y="23606"/>
                  </a:lnTo>
                  <a:cubicBezTo>
                    <a:pt x="26247" y="23787"/>
                    <a:pt x="26013" y="23917"/>
                    <a:pt x="25779" y="24021"/>
                  </a:cubicBezTo>
                  <a:cubicBezTo>
                    <a:pt x="25533" y="24086"/>
                    <a:pt x="25280" y="24118"/>
                    <a:pt x="25030" y="24118"/>
                  </a:cubicBezTo>
                  <a:cubicBezTo>
                    <a:pt x="24780" y="24118"/>
                    <a:pt x="24533" y="24086"/>
                    <a:pt x="24300" y="24021"/>
                  </a:cubicBezTo>
                  <a:lnTo>
                    <a:pt x="24222" y="24021"/>
                  </a:lnTo>
                  <a:cubicBezTo>
                    <a:pt x="23028" y="23813"/>
                    <a:pt x="21821" y="23710"/>
                    <a:pt x="20613" y="23710"/>
                  </a:cubicBezTo>
                  <a:cubicBezTo>
                    <a:pt x="18802" y="23710"/>
                    <a:pt x="16989" y="23943"/>
                    <a:pt x="15213" y="24411"/>
                  </a:cubicBezTo>
                  <a:cubicBezTo>
                    <a:pt x="14954" y="24462"/>
                    <a:pt x="14980" y="24878"/>
                    <a:pt x="15265" y="24904"/>
                  </a:cubicBezTo>
                  <a:cubicBezTo>
                    <a:pt x="17394" y="25086"/>
                    <a:pt x="19497" y="25501"/>
                    <a:pt x="21548" y="26124"/>
                  </a:cubicBezTo>
                  <a:cubicBezTo>
                    <a:pt x="20328" y="26903"/>
                    <a:pt x="19237" y="27837"/>
                    <a:pt x="18277" y="28928"/>
                  </a:cubicBezTo>
                  <a:lnTo>
                    <a:pt x="18199" y="29006"/>
                  </a:lnTo>
                  <a:cubicBezTo>
                    <a:pt x="17809" y="29447"/>
                    <a:pt x="17446" y="29862"/>
                    <a:pt x="16953" y="29992"/>
                  </a:cubicBezTo>
                  <a:cubicBezTo>
                    <a:pt x="16801" y="30015"/>
                    <a:pt x="16649" y="30028"/>
                    <a:pt x="16498" y="30028"/>
                  </a:cubicBezTo>
                  <a:cubicBezTo>
                    <a:pt x="16312" y="30028"/>
                    <a:pt x="16126" y="30009"/>
                    <a:pt x="15940" y="29966"/>
                  </a:cubicBezTo>
                  <a:lnTo>
                    <a:pt x="9476" y="29032"/>
                  </a:lnTo>
                  <a:cubicBezTo>
                    <a:pt x="10151" y="27863"/>
                    <a:pt x="10930" y="26773"/>
                    <a:pt x="11813" y="25760"/>
                  </a:cubicBezTo>
                  <a:cubicBezTo>
                    <a:pt x="19731" y="16415"/>
                    <a:pt x="30219" y="9327"/>
                    <a:pt x="40369" y="3045"/>
                  </a:cubicBezTo>
                  <a:cubicBezTo>
                    <a:pt x="40499" y="2993"/>
                    <a:pt x="40525" y="2837"/>
                    <a:pt x="40473" y="2733"/>
                  </a:cubicBezTo>
                  <a:cubicBezTo>
                    <a:pt x="40420" y="2645"/>
                    <a:pt x="40343" y="2593"/>
                    <a:pt x="40259" y="2593"/>
                  </a:cubicBezTo>
                  <a:cubicBezTo>
                    <a:pt x="40219" y="2593"/>
                    <a:pt x="40177" y="2605"/>
                    <a:pt x="40136" y="2630"/>
                  </a:cubicBezTo>
                  <a:cubicBezTo>
                    <a:pt x="29803" y="7043"/>
                    <a:pt x="20587" y="13741"/>
                    <a:pt x="13163" y="22178"/>
                  </a:cubicBezTo>
                  <a:cubicBezTo>
                    <a:pt x="11631" y="23891"/>
                    <a:pt x="9969" y="25968"/>
                    <a:pt x="8801" y="28331"/>
                  </a:cubicBezTo>
                  <a:cubicBezTo>
                    <a:pt x="8438" y="27759"/>
                    <a:pt x="7841" y="27396"/>
                    <a:pt x="7166" y="27344"/>
                  </a:cubicBezTo>
                  <a:cubicBezTo>
                    <a:pt x="7091" y="27341"/>
                    <a:pt x="7016" y="27339"/>
                    <a:pt x="6941" y="27339"/>
                  </a:cubicBezTo>
                  <a:cubicBezTo>
                    <a:pt x="6413" y="27339"/>
                    <a:pt x="5871" y="27419"/>
                    <a:pt x="5348" y="27578"/>
                  </a:cubicBezTo>
                  <a:cubicBezTo>
                    <a:pt x="5193" y="27630"/>
                    <a:pt x="5011" y="27682"/>
                    <a:pt x="4829" y="27708"/>
                  </a:cubicBezTo>
                  <a:cubicBezTo>
                    <a:pt x="4271" y="27830"/>
                    <a:pt x="3703" y="27891"/>
                    <a:pt x="3135" y="27891"/>
                  </a:cubicBezTo>
                  <a:cubicBezTo>
                    <a:pt x="2384" y="27891"/>
                    <a:pt x="1634" y="27785"/>
                    <a:pt x="909" y="27578"/>
                  </a:cubicBezTo>
                  <a:cubicBezTo>
                    <a:pt x="2752" y="26513"/>
                    <a:pt x="3843" y="24514"/>
                    <a:pt x="4881" y="22567"/>
                  </a:cubicBezTo>
                  <a:cubicBezTo>
                    <a:pt x="5997" y="20490"/>
                    <a:pt x="7062" y="18492"/>
                    <a:pt x="9009" y="17557"/>
                  </a:cubicBezTo>
                  <a:cubicBezTo>
                    <a:pt x="10099" y="18621"/>
                    <a:pt x="11293" y="19582"/>
                    <a:pt x="12591" y="20361"/>
                  </a:cubicBezTo>
                  <a:cubicBezTo>
                    <a:pt x="12630" y="20385"/>
                    <a:pt x="12670" y="20396"/>
                    <a:pt x="12708" y="20396"/>
                  </a:cubicBezTo>
                  <a:cubicBezTo>
                    <a:pt x="12874" y="20396"/>
                    <a:pt x="13009" y="20192"/>
                    <a:pt x="12903" y="20023"/>
                  </a:cubicBezTo>
                  <a:lnTo>
                    <a:pt x="10281" y="16207"/>
                  </a:lnTo>
                  <a:cubicBezTo>
                    <a:pt x="10021" y="15818"/>
                    <a:pt x="9788" y="15480"/>
                    <a:pt x="9814" y="15065"/>
                  </a:cubicBezTo>
                  <a:cubicBezTo>
                    <a:pt x="9865" y="14649"/>
                    <a:pt x="10177" y="14338"/>
                    <a:pt x="10540" y="14000"/>
                  </a:cubicBezTo>
                  <a:cubicBezTo>
                    <a:pt x="12254" y="12417"/>
                    <a:pt x="14019" y="10833"/>
                    <a:pt x="15785" y="9301"/>
                  </a:cubicBezTo>
                  <a:cubicBezTo>
                    <a:pt x="15992" y="9094"/>
                    <a:pt x="16252" y="8938"/>
                    <a:pt x="16537" y="8886"/>
                  </a:cubicBezTo>
                  <a:cubicBezTo>
                    <a:pt x="16771" y="8886"/>
                    <a:pt x="16979" y="8964"/>
                    <a:pt x="17186" y="9094"/>
                  </a:cubicBezTo>
                  <a:lnTo>
                    <a:pt x="22093" y="11456"/>
                  </a:lnTo>
                  <a:cubicBezTo>
                    <a:pt x="22130" y="11472"/>
                    <a:pt x="22166" y="11480"/>
                    <a:pt x="22201" y="11480"/>
                  </a:cubicBezTo>
                  <a:cubicBezTo>
                    <a:pt x="22390" y="11480"/>
                    <a:pt x="22536" y="11268"/>
                    <a:pt x="22405" y="11093"/>
                  </a:cubicBezTo>
                  <a:lnTo>
                    <a:pt x="19575" y="7536"/>
                  </a:lnTo>
                  <a:cubicBezTo>
                    <a:pt x="19289" y="7173"/>
                    <a:pt x="19004" y="6705"/>
                    <a:pt x="19211" y="6368"/>
                  </a:cubicBezTo>
                  <a:cubicBezTo>
                    <a:pt x="19367" y="6238"/>
                    <a:pt x="19549" y="6134"/>
                    <a:pt x="19731" y="6082"/>
                  </a:cubicBezTo>
                  <a:cubicBezTo>
                    <a:pt x="22768" y="4966"/>
                    <a:pt x="26273" y="3642"/>
                    <a:pt x="29544" y="2032"/>
                  </a:cubicBezTo>
                  <a:cubicBezTo>
                    <a:pt x="29855" y="1877"/>
                    <a:pt x="30193" y="1721"/>
                    <a:pt x="30478" y="1591"/>
                  </a:cubicBezTo>
                  <a:cubicBezTo>
                    <a:pt x="30764" y="1435"/>
                    <a:pt x="31049" y="1280"/>
                    <a:pt x="31335" y="1150"/>
                  </a:cubicBezTo>
                  <a:cubicBezTo>
                    <a:pt x="32790" y="706"/>
                    <a:pt x="34268" y="473"/>
                    <a:pt x="35770" y="473"/>
                  </a:cubicBezTo>
                  <a:close/>
                  <a:moveTo>
                    <a:pt x="35581" y="0"/>
                  </a:moveTo>
                  <a:cubicBezTo>
                    <a:pt x="34076" y="0"/>
                    <a:pt x="32595" y="236"/>
                    <a:pt x="31179" y="709"/>
                  </a:cubicBezTo>
                  <a:lnTo>
                    <a:pt x="31153" y="709"/>
                  </a:lnTo>
                  <a:lnTo>
                    <a:pt x="30245" y="1150"/>
                  </a:lnTo>
                  <a:lnTo>
                    <a:pt x="29336" y="1591"/>
                  </a:lnTo>
                  <a:cubicBezTo>
                    <a:pt x="26065" y="3175"/>
                    <a:pt x="22560" y="4499"/>
                    <a:pt x="19549" y="5615"/>
                  </a:cubicBezTo>
                  <a:cubicBezTo>
                    <a:pt x="19263" y="5693"/>
                    <a:pt x="19004" y="5849"/>
                    <a:pt x="18822" y="6082"/>
                  </a:cubicBezTo>
                  <a:cubicBezTo>
                    <a:pt x="18588" y="6394"/>
                    <a:pt x="18484" y="6939"/>
                    <a:pt x="19185" y="7848"/>
                  </a:cubicBezTo>
                  <a:lnTo>
                    <a:pt x="21340" y="10548"/>
                  </a:lnTo>
                  <a:lnTo>
                    <a:pt x="17394" y="8652"/>
                  </a:lnTo>
                  <a:cubicBezTo>
                    <a:pt x="17109" y="8497"/>
                    <a:pt x="16823" y="8393"/>
                    <a:pt x="16511" y="8393"/>
                  </a:cubicBezTo>
                  <a:cubicBezTo>
                    <a:pt x="16122" y="8471"/>
                    <a:pt x="15733" y="8652"/>
                    <a:pt x="15473" y="8938"/>
                  </a:cubicBezTo>
                  <a:cubicBezTo>
                    <a:pt x="13708" y="10470"/>
                    <a:pt x="11942" y="12053"/>
                    <a:pt x="10203" y="13637"/>
                  </a:cubicBezTo>
                  <a:cubicBezTo>
                    <a:pt x="9814" y="14026"/>
                    <a:pt x="9398" y="14468"/>
                    <a:pt x="9346" y="15013"/>
                  </a:cubicBezTo>
                  <a:cubicBezTo>
                    <a:pt x="9294" y="15558"/>
                    <a:pt x="9554" y="15999"/>
                    <a:pt x="9891" y="16467"/>
                  </a:cubicBezTo>
                  <a:lnTo>
                    <a:pt x="11787" y="19270"/>
                  </a:lnTo>
                  <a:cubicBezTo>
                    <a:pt x="10852" y="18621"/>
                    <a:pt x="10021" y="17894"/>
                    <a:pt x="9242" y="17090"/>
                  </a:cubicBezTo>
                  <a:cubicBezTo>
                    <a:pt x="9192" y="17039"/>
                    <a:pt x="9131" y="17011"/>
                    <a:pt x="9066" y="17011"/>
                  </a:cubicBezTo>
                  <a:cubicBezTo>
                    <a:pt x="9030" y="17011"/>
                    <a:pt x="8994" y="17019"/>
                    <a:pt x="8957" y="17038"/>
                  </a:cubicBezTo>
                  <a:cubicBezTo>
                    <a:pt x="6776" y="17998"/>
                    <a:pt x="5608" y="20153"/>
                    <a:pt x="4440" y="22334"/>
                  </a:cubicBezTo>
                  <a:cubicBezTo>
                    <a:pt x="3297" y="24488"/>
                    <a:pt x="2207" y="26513"/>
                    <a:pt x="156" y="27396"/>
                  </a:cubicBezTo>
                  <a:cubicBezTo>
                    <a:pt x="52" y="27448"/>
                    <a:pt x="0" y="27526"/>
                    <a:pt x="0" y="27630"/>
                  </a:cubicBezTo>
                  <a:cubicBezTo>
                    <a:pt x="0" y="27733"/>
                    <a:pt x="78" y="27811"/>
                    <a:pt x="182" y="27863"/>
                  </a:cubicBezTo>
                  <a:cubicBezTo>
                    <a:pt x="1112" y="28200"/>
                    <a:pt x="2102" y="28368"/>
                    <a:pt x="3095" y="28368"/>
                  </a:cubicBezTo>
                  <a:cubicBezTo>
                    <a:pt x="3711" y="28368"/>
                    <a:pt x="4327" y="28304"/>
                    <a:pt x="4933" y="28175"/>
                  </a:cubicBezTo>
                  <a:cubicBezTo>
                    <a:pt x="5115" y="28149"/>
                    <a:pt x="5296" y="28097"/>
                    <a:pt x="5478" y="28045"/>
                  </a:cubicBezTo>
                  <a:cubicBezTo>
                    <a:pt x="5997" y="27889"/>
                    <a:pt x="6568" y="27811"/>
                    <a:pt x="7114" y="27811"/>
                  </a:cubicBezTo>
                  <a:cubicBezTo>
                    <a:pt x="7763" y="27889"/>
                    <a:pt x="8464" y="28357"/>
                    <a:pt x="8464" y="28980"/>
                  </a:cubicBezTo>
                  <a:cubicBezTo>
                    <a:pt x="8464" y="29083"/>
                    <a:pt x="8541" y="29187"/>
                    <a:pt x="8645" y="29213"/>
                  </a:cubicBezTo>
                  <a:lnTo>
                    <a:pt x="8697" y="29213"/>
                  </a:lnTo>
                  <a:cubicBezTo>
                    <a:pt x="8723" y="29226"/>
                    <a:pt x="8749" y="29233"/>
                    <a:pt x="8775" y="29233"/>
                  </a:cubicBezTo>
                  <a:cubicBezTo>
                    <a:pt x="8801" y="29233"/>
                    <a:pt x="8827" y="29226"/>
                    <a:pt x="8853" y="29213"/>
                  </a:cubicBezTo>
                  <a:cubicBezTo>
                    <a:pt x="8853" y="29265"/>
                    <a:pt x="8853" y="29291"/>
                    <a:pt x="8879" y="29343"/>
                  </a:cubicBezTo>
                  <a:cubicBezTo>
                    <a:pt x="8905" y="29395"/>
                    <a:pt x="8983" y="29447"/>
                    <a:pt x="9061" y="29447"/>
                  </a:cubicBezTo>
                  <a:lnTo>
                    <a:pt x="15862" y="30459"/>
                  </a:lnTo>
                  <a:cubicBezTo>
                    <a:pt x="16096" y="30485"/>
                    <a:pt x="16330" y="30511"/>
                    <a:pt x="16589" y="30511"/>
                  </a:cubicBezTo>
                  <a:cubicBezTo>
                    <a:pt x="16745" y="30511"/>
                    <a:pt x="16927" y="30511"/>
                    <a:pt x="17083" y="30459"/>
                  </a:cubicBezTo>
                  <a:cubicBezTo>
                    <a:pt x="17706" y="30304"/>
                    <a:pt x="18173" y="29810"/>
                    <a:pt x="18562" y="29343"/>
                  </a:cubicBezTo>
                  <a:lnTo>
                    <a:pt x="18640" y="29265"/>
                  </a:lnTo>
                  <a:cubicBezTo>
                    <a:pt x="19679" y="28097"/>
                    <a:pt x="20899" y="27084"/>
                    <a:pt x="22275" y="26280"/>
                  </a:cubicBezTo>
                  <a:cubicBezTo>
                    <a:pt x="22353" y="26228"/>
                    <a:pt x="22379" y="26150"/>
                    <a:pt x="22379" y="26046"/>
                  </a:cubicBezTo>
                  <a:cubicBezTo>
                    <a:pt x="22379" y="25968"/>
                    <a:pt x="22301" y="25864"/>
                    <a:pt x="22223" y="25838"/>
                  </a:cubicBezTo>
                  <a:cubicBezTo>
                    <a:pt x="20432" y="25267"/>
                    <a:pt x="18614" y="24826"/>
                    <a:pt x="16771" y="24592"/>
                  </a:cubicBezTo>
                  <a:cubicBezTo>
                    <a:pt x="18063" y="24345"/>
                    <a:pt x="19369" y="24221"/>
                    <a:pt x="20675" y="24221"/>
                  </a:cubicBezTo>
                  <a:cubicBezTo>
                    <a:pt x="21836" y="24221"/>
                    <a:pt x="22996" y="24319"/>
                    <a:pt x="24144" y="24514"/>
                  </a:cubicBezTo>
                  <a:lnTo>
                    <a:pt x="24222" y="24514"/>
                  </a:lnTo>
                  <a:cubicBezTo>
                    <a:pt x="24507" y="24579"/>
                    <a:pt x="24799" y="24612"/>
                    <a:pt x="25091" y="24612"/>
                  </a:cubicBezTo>
                  <a:cubicBezTo>
                    <a:pt x="25384" y="24612"/>
                    <a:pt x="25676" y="24579"/>
                    <a:pt x="25961" y="24514"/>
                  </a:cubicBezTo>
                  <a:cubicBezTo>
                    <a:pt x="26247" y="24385"/>
                    <a:pt x="26506" y="24229"/>
                    <a:pt x="26766" y="24021"/>
                  </a:cubicBezTo>
                  <a:lnTo>
                    <a:pt x="32815" y="19556"/>
                  </a:lnTo>
                  <a:cubicBezTo>
                    <a:pt x="32867" y="19504"/>
                    <a:pt x="32919" y="19426"/>
                    <a:pt x="32919" y="19348"/>
                  </a:cubicBezTo>
                  <a:cubicBezTo>
                    <a:pt x="32893" y="19270"/>
                    <a:pt x="32867" y="19192"/>
                    <a:pt x="32789" y="19166"/>
                  </a:cubicBezTo>
                  <a:cubicBezTo>
                    <a:pt x="30712" y="18024"/>
                    <a:pt x="28350" y="17843"/>
                    <a:pt x="26039" y="17661"/>
                  </a:cubicBezTo>
                  <a:cubicBezTo>
                    <a:pt x="24793" y="17583"/>
                    <a:pt x="23547" y="17427"/>
                    <a:pt x="22327" y="17193"/>
                  </a:cubicBezTo>
                  <a:cubicBezTo>
                    <a:pt x="23691" y="16938"/>
                    <a:pt x="25072" y="16810"/>
                    <a:pt x="26453" y="16810"/>
                  </a:cubicBezTo>
                  <a:cubicBezTo>
                    <a:pt x="28857" y="16810"/>
                    <a:pt x="31259" y="17197"/>
                    <a:pt x="33568" y="17972"/>
                  </a:cubicBezTo>
                  <a:lnTo>
                    <a:pt x="33646" y="17998"/>
                  </a:lnTo>
                  <a:cubicBezTo>
                    <a:pt x="34135" y="18143"/>
                    <a:pt x="34675" y="18326"/>
                    <a:pt x="35213" y="18326"/>
                  </a:cubicBezTo>
                  <a:cubicBezTo>
                    <a:pt x="35445" y="18326"/>
                    <a:pt x="35677" y="18292"/>
                    <a:pt x="35904" y="18206"/>
                  </a:cubicBezTo>
                  <a:cubicBezTo>
                    <a:pt x="36242" y="18076"/>
                    <a:pt x="36553" y="17868"/>
                    <a:pt x="36839" y="17635"/>
                  </a:cubicBezTo>
                  <a:lnTo>
                    <a:pt x="41408" y="14052"/>
                  </a:lnTo>
                  <a:cubicBezTo>
                    <a:pt x="41486" y="14000"/>
                    <a:pt x="41512" y="13896"/>
                    <a:pt x="41486" y="13819"/>
                  </a:cubicBezTo>
                  <a:cubicBezTo>
                    <a:pt x="41486" y="13715"/>
                    <a:pt x="41408" y="13637"/>
                    <a:pt x="41330" y="13637"/>
                  </a:cubicBezTo>
                  <a:cubicBezTo>
                    <a:pt x="40916" y="13514"/>
                    <a:pt x="40502" y="13468"/>
                    <a:pt x="40089" y="13468"/>
                  </a:cubicBezTo>
                  <a:cubicBezTo>
                    <a:pt x="39542" y="13468"/>
                    <a:pt x="38995" y="13548"/>
                    <a:pt x="38448" y="13637"/>
                  </a:cubicBezTo>
                  <a:lnTo>
                    <a:pt x="38007" y="13689"/>
                  </a:lnTo>
                  <a:cubicBezTo>
                    <a:pt x="37384" y="13767"/>
                    <a:pt x="36735" y="13819"/>
                    <a:pt x="36086" y="13845"/>
                  </a:cubicBezTo>
                  <a:cubicBezTo>
                    <a:pt x="36839" y="13741"/>
                    <a:pt x="37540" y="13559"/>
                    <a:pt x="38241" y="13299"/>
                  </a:cubicBezTo>
                  <a:cubicBezTo>
                    <a:pt x="39019" y="12962"/>
                    <a:pt x="39772" y="12547"/>
                    <a:pt x="40499" y="12105"/>
                  </a:cubicBezTo>
                  <a:cubicBezTo>
                    <a:pt x="41018" y="11794"/>
                    <a:pt x="41564" y="11456"/>
                    <a:pt x="42109" y="11197"/>
                  </a:cubicBezTo>
                  <a:cubicBezTo>
                    <a:pt x="43552" y="10511"/>
                    <a:pt x="45124" y="10148"/>
                    <a:pt x="46728" y="10148"/>
                  </a:cubicBezTo>
                  <a:cubicBezTo>
                    <a:pt x="46884" y="10148"/>
                    <a:pt x="47040" y="10151"/>
                    <a:pt x="47197" y="10158"/>
                  </a:cubicBezTo>
                  <a:cubicBezTo>
                    <a:pt x="47275" y="10158"/>
                    <a:pt x="47379" y="10106"/>
                    <a:pt x="47431" y="10028"/>
                  </a:cubicBezTo>
                  <a:cubicBezTo>
                    <a:pt x="47457" y="9950"/>
                    <a:pt x="47457" y="9847"/>
                    <a:pt x="47379" y="9769"/>
                  </a:cubicBezTo>
                  <a:cubicBezTo>
                    <a:pt x="46470" y="8626"/>
                    <a:pt x="45224" y="7251"/>
                    <a:pt x="43589" y="6394"/>
                  </a:cubicBezTo>
                  <a:lnTo>
                    <a:pt x="48339" y="3798"/>
                  </a:lnTo>
                  <a:cubicBezTo>
                    <a:pt x="48590" y="3672"/>
                    <a:pt x="48478" y="3329"/>
                    <a:pt x="48236" y="3329"/>
                  </a:cubicBezTo>
                  <a:cubicBezTo>
                    <a:pt x="48227" y="3329"/>
                    <a:pt x="48218" y="3330"/>
                    <a:pt x="48210" y="3331"/>
                  </a:cubicBezTo>
                  <a:lnTo>
                    <a:pt x="43640" y="3850"/>
                  </a:lnTo>
                  <a:cubicBezTo>
                    <a:pt x="43537" y="3876"/>
                    <a:pt x="43433" y="3889"/>
                    <a:pt x="43332" y="3889"/>
                  </a:cubicBezTo>
                  <a:cubicBezTo>
                    <a:pt x="43232" y="3889"/>
                    <a:pt x="43134" y="3876"/>
                    <a:pt x="43043" y="3850"/>
                  </a:cubicBezTo>
                  <a:cubicBezTo>
                    <a:pt x="42810" y="3694"/>
                    <a:pt x="42602" y="3512"/>
                    <a:pt x="42498" y="3279"/>
                  </a:cubicBezTo>
                  <a:lnTo>
                    <a:pt x="42446" y="3201"/>
                  </a:lnTo>
                  <a:cubicBezTo>
                    <a:pt x="41122" y="1306"/>
                    <a:pt x="38734" y="111"/>
                    <a:pt x="36034" y="8"/>
                  </a:cubicBezTo>
                  <a:cubicBezTo>
                    <a:pt x="35883" y="3"/>
                    <a:pt x="35732" y="0"/>
                    <a:pt x="3558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8" name="Google Shape;738;p26"/>
            <p:cNvSpPr/>
            <p:nvPr/>
          </p:nvSpPr>
          <p:spPr>
            <a:xfrm>
              <a:off x="5767025" y="3734450"/>
              <a:ext cx="751675" cy="510975"/>
            </a:xfrm>
            <a:custGeom>
              <a:rect b="b" l="l" r="r" t="t"/>
              <a:pathLst>
                <a:path extrusionOk="0" h="20439" w="30067">
                  <a:moveTo>
                    <a:pt x="11573" y="467"/>
                  </a:moveTo>
                  <a:cubicBezTo>
                    <a:pt x="12760" y="467"/>
                    <a:pt x="13947" y="540"/>
                    <a:pt x="15087" y="839"/>
                  </a:cubicBezTo>
                  <a:cubicBezTo>
                    <a:pt x="18228" y="1643"/>
                    <a:pt x="20694" y="4006"/>
                    <a:pt x="23057" y="6290"/>
                  </a:cubicBezTo>
                  <a:cubicBezTo>
                    <a:pt x="23680" y="6887"/>
                    <a:pt x="24329" y="7536"/>
                    <a:pt x="25004" y="8133"/>
                  </a:cubicBezTo>
                  <a:cubicBezTo>
                    <a:pt x="24211" y="7987"/>
                    <a:pt x="23418" y="7915"/>
                    <a:pt x="22627" y="7915"/>
                  </a:cubicBezTo>
                  <a:cubicBezTo>
                    <a:pt x="21736" y="7915"/>
                    <a:pt x="20848" y="8007"/>
                    <a:pt x="19967" y="8185"/>
                  </a:cubicBezTo>
                  <a:cubicBezTo>
                    <a:pt x="19639" y="8211"/>
                    <a:pt x="19680" y="8680"/>
                    <a:pt x="19994" y="8680"/>
                  </a:cubicBezTo>
                  <a:cubicBezTo>
                    <a:pt x="20002" y="8680"/>
                    <a:pt x="20011" y="8679"/>
                    <a:pt x="20019" y="8679"/>
                  </a:cubicBezTo>
                  <a:cubicBezTo>
                    <a:pt x="21473" y="8705"/>
                    <a:pt x="22979" y="8756"/>
                    <a:pt x="24407" y="9198"/>
                  </a:cubicBezTo>
                  <a:cubicBezTo>
                    <a:pt x="25938" y="9665"/>
                    <a:pt x="27133" y="10600"/>
                    <a:pt x="27730" y="11742"/>
                  </a:cubicBezTo>
                  <a:cubicBezTo>
                    <a:pt x="27963" y="12235"/>
                    <a:pt x="28145" y="12728"/>
                    <a:pt x="28275" y="13274"/>
                  </a:cubicBezTo>
                  <a:cubicBezTo>
                    <a:pt x="28379" y="13663"/>
                    <a:pt x="28509" y="14078"/>
                    <a:pt x="28664" y="14468"/>
                  </a:cubicBezTo>
                  <a:cubicBezTo>
                    <a:pt x="28742" y="14727"/>
                    <a:pt x="28872" y="14961"/>
                    <a:pt x="28976" y="15195"/>
                  </a:cubicBezTo>
                  <a:cubicBezTo>
                    <a:pt x="29287" y="15740"/>
                    <a:pt x="29495" y="16337"/>
                    <a:pt x="29547" y="16934"/>
                  </a:cubicBezTo>
                  <a:cubicBezTo>
                    <a:pt x="29599" y="18050"/>
                    <a:pt x="28768" y="18985"/>
                    <a:pt x="27911" y="19816"/>
                  </a:cubicBezTo>
                  <a:cubicBezTo>
                    <a:pt x="27392" y="19011"/>
                    <a:pt x="26276" y="18855"/>
                    <a:pt x="25315" y="18725"/>
                  </a:cubicBezTo>
                  <a:cubicBezTo>
                    <a:pt x="25160" y="18699"/>
                    <a:pt x="25004" y="18673"/>
                    <a:pt x="24848" y="18647"/>
                  </a:cubicBezTo>
                  <a:cubicBezTo>
                    <a:pt x="22070" y="18206"/>
                    <a:pt x="20019" y="15896"/>
                    <a:pt x="18358" y="13689"/>
                  </a:cubicBezTo>
                  <a:lnTo>
                    <a:pt x="17917" y="13092"/>
                  </a:lnTo>
                  <a:cubicBezTo>
                    <a:pt x="17449" y="12469"/>
                    <a:pt x="16982" y="11820"/>
                    <a:pt x="16489" y="11223"/>
                  </a:cubicBezTo>
                  <a:cubicBezTo>
                    <a:pt x="15580" y="10080"/>
                    <a:pt x="14334" y="8705"/>
                    <a:pt x="12673" y="7848"/>
                  </a:cubicBezTo>
                  <a:lnTo>
                    <a:pt x="17449" y="5252"/>
                  </a:lnTo>
                  <a:cubicBezTo>
                    <a:pt x="17553" y="5200"/>
                    <a:pt x="17605" y="5070"/>
                    <a:pt x="17579" y="4966"/>
                  </a:cubicBezTo>
                  <a:cubicBezTo>
                    <a:pt x="17553" y="4836"/>
                    <a:pt x="17423" y="4785"/>
                    <a:pt x="17319" y="4785"/>
                  </a:cubicBezTo>
                  <a:lnTo>
                    <a:pt x="12750" y="5304"/>
                  </a:lnTo>
                  <a:cubicBezTo>
                    <a:pt x="12671" y="5324"/>
                    <a:pt x="12592" y="5332"/>
                    <a:pt x="12514" y="5332"/>
                  </a:cubicBezTo>
                  <a:cubicBezTo>
                    <a:pt x="12388" y="5332"/>
                    <a:pt x="12266" y="5310"/>
                    <a:pt x="12153" y="5278"/>
                  </a:cubicBezTo>
                  <a:cubicBezTo>
                    <a:pt x="11920" y="5148"/>
                    <a:pt x="11738" y="4966"/>
                    <a:pt x="11608" y="4733"/>
                  </a:cubicBezTo>
                  <a:lnTo>
                    <a:pt x="11556" y="4655"/>
                  </a:lnTo>
                  <a:cubicBezTo>
                    <a:pt x="10232" y="2760"/>
                    <a:pt x="7844" y="1565"/>
                    <a:pt x="5144" y="1462"/>
                  </a:cubicBezTo>
                  <a:cubicBezTo>
                    <a:pt x="4929" y="1448"/>
                    <a:pt x="4716" y="1442"/>
                    <a:pt x="4505" y="1442"/>
                  </a:cubicBezTo>
                  <a:cubicBezTo>
                    <a:pt x="3897" y="1442"/>
                    <a:pt x="3300" y="1495"/>
                    <a:pt x="2704" y="1591"/>
                  </a:cubicBezTo>
                  <a:cubicBezTo>
                    <a:pt x="3223" y="1384"/>
                    <a:pt x="3768" y="1202"/>
                    <a:pt x="4313" y="1072"/>
                  </a:cubicBezTo>
                  <a:cubicBezTo>
                    <a:pt x="6104" y="605"/>
                    <a:pt x="8000" y="553"/>
                    <a:pt x="9869" y="501"/>
                  </a:cubicBezTo>
                  <a:cubicBezTo>
                    <a:pt x="10433" y="484"/>
                    <a:pt x="11003" y="467"/>
                    <a:pt x="11573" y="467"/>
                  </a:cubicBezTo>
                  <a:close/>
                  <a:moveTo>
                    <a:pt x="11566" y="0"/>
                  </a:moveTo>
                  <a:cubicBezTo>
                    <a:pt x="10982" y="0"/>
                    <a:pt x="10398" y="17"/>
                    <a:pt x="9817" y="34"/>
                  </a:cubicBezTo>
                  <a:cubicBezTo>
                    <a:pt x="7948" y="60"/>
                    <a:pt x="6027" y="138"/>
                    <a:pt x="4183" y="605"/>
                  </a:cubicBezTo>
                  <a:cubicBezTo>
                    <a:pt x="2807" y="994"/>
                    <a:pt x="1483" y="1513"/>
                    <a:pt x="237" y="2163"/>
                  </a:cubicBezTo>
                  <a:cubicBezTo>
                    <a:pt x="1" y="2304"/>
                    <a:pt x="109" y="2640"/>
                    <a:pt x="326" y="2640"/>
                  </a:cubicBezTo>
                  <a:cubicBezTo>
                    <a:pt x="348" y="2640"/>
                    <a:pt x="370" y="2637"/>
                    <a:pt x="393" y="2630"/>
                  </a:cubicBezTo>
                  <a:cubicBezTo>
                    <a:pt x="1785" y="2182"/>
                    <a:pt x="3220" y="1948"/>
                    <a:pt x="4658" y="1948"/>
                  </a:cubicBezTo>
                  <a:cubicBezTo>
                    <a:pt x="4803" y="1948"/>
                    <a:pt x="4947" y="1950"/>
                    <a:pt x="5092" y="1955"/>
                  </a:cubicBezTo>
                  <a:cubicBezTo>
                    <a:pt x="7636" y="2059"/>
                    <a:pt x="9895" y="3175"/>
                    <a:pt x="11115" y="4940"/>
                  </a:cubicBezTo>
                  <a:lnTo>
                    <a:pt x="11167" y="5018"/>
                  </a:lnTo>
                  <a:cubicBezTo>
                    <a:pt x="11349" y="5330"/>
                    <a:pt x="11608" y="5589"/>
                    <a:pt x="11946" y="5745"/>
                  </a:cubicBezTo>
                  <a:cubicBezTo>
                    <a:pt x="12113" y="5795"/>
                    <a:pt x="12292" y="5824"/>
                    <a:pt x="12474" y="5824"/>
                  </a:cubicBezTo>
                  <a:cubicBezTo>
                    <a:pt x="12574" y="5824"/>
                    <a:pt x="12675" y="5815"/>
                    <a:pt x="12776" y="5797"/>
                  </a:cubicBezTo>
                  <a:lnTo>
                    <a:pt x="16099" y="5434"/>
                  </a:lnTo>
                  <a:lnTo>
                    <a:pt x="12023" y="7640"/>
                  </a:lnTo>
                  <a:cubicBezTo>
                    <a:pt x="11946" y="7692"/>
                    <a:pt x="11894" y="7770"/>
                    <a:pt x="11894" y="7874"/>
                  </a:cubicBezTo>
                  <a:cubicBezTo>
                    <a:pt x="11894" y="7952"/>
                    <a:pt x="11946" y="8030"/>
                    <a:pt x="12049" y="8082"/>
                  </a:cubicBezTo>
                  <a:cubicBezTo>
                    <a:pt x="13815" y="8886"/>
                    <a:pt x="15139" y="10340"/>
                    <a:pt x="16099" y="11508"/>
                  </a:cubicBezTo>
                  <a:cubicBezTo>
                    <a:pt x="16593" y="12131"/>
                    <a:pt x="17060" y="12754"/>
                    <a:pt x="17527" y="13377"/>
                  </a:cubicBezTo>
                  <a:cubicBezTo>
                    <a:pt x="17657" y="13559"/>
                    <a:pt x="17813" y="13767"/>
                    <a:pt x="17968" y="13975"/>
                  </a:cubicBezTo>
                  <a:cubicBezTo>
                    <a:pt x="19682" y="16233"/>
                    <a:pt x="21837" y="18647"/>
                    <a:pt x="24770" y="19115"/>
                  </a:cubicBezTo>
                  <a:lnTo>
                    <a:pt x="25238" y="19193"/>
                  </a:lnTo>
                  <a:cubicBezTo>
                    <a:pt x="26250" y="19322"/>
                    <a:pt x="27314" y="19478"/>
                    <a:pt x="27600" y="20283"/>
                  </a:cubicBezTo>
                  <a:cubicBezTo>
                    <a:pt x="27626" y="20361"/>
                    <a:pt x="27678" y="20413"/>
                    <a:pt x="27782" y="20439"/>
                  </a:cubicBezTo>
                  <a:lnTo>
                    <a:pt x="27834" y="20439"/>
                  </a:lnTo>
                  <a:cubicBezTo>
                    <a:pt x="27886" y="20439"/>
                    <a:pt x="27937" y="20413"/>
                    <a:pt x="27963" y="20387"/>
                  </a:cubicBezTo>
                  <a:cubicBezTo>
                    <a:pt x="28976" y="19452"/>
                    <a:pt x="30066" y="18336"/>
                    <a:pt x="30014" y="16908"/>
                  </a:cubicBezTo>
                  <a:cubicBezTo>
                    <a:pt x="29936" y="16233"/>
                    <a:pt x="29729" y="15584"/>
                    <a:pt x="29391" y="14987"/>
                  </a:cubicBezTo>
                  <a:cubicBezTo>
                    <a:pt x="29287" y="14753"/>
                    <a:pt x="29158" y="14520"/>
                    <a:pt x="29080" y="14286"/>
                  </a:cubicBezTo>
                  <a:cubicBezTo>
                    <a:pt x="28924" y="13897"/>
                    <a:pt x="28794" y="13533"/>
                    <a:pt x="28690" y="13118"/>
                  </a:cubicBezTo>
                  <a:cubicBezTo>
                    <a:pt x="28560" y="12573"/>
                    <a:pt x="28379" y="12028"/>
                    <a:pt x="28119" y="11508"/>
                  </a:cubicBezTo>
                  <a:cubicBezTo>
                    <a:pt x="27470" y="10236"/>
                    <a:pt x="26172" y="9250"/>
                    <a:pt x="24511" y="8731"/>
                  </a:cubicBezTo>
                  <a:cubicBezTo>
                    <a:pt x="24069" y="8601"/>
                    <a:pt x="23654" y="8497"/>
                    <a:pt x="23213" y="8419"/>
                  </a:cubicBezTo>
                  <a:lnTo>
                    <a:pt x="23213" y="8419"/>
                  </a:lnTo>
                  <a:cubicBezTo>
                    <a:pt x="24095" y="8471"/>
                    <a:pt x="24952" y="8601"/>
                    <a:pt x="25809" y="8808"/>
                  </a:cubicBezTo>
                  <a:cubicBezTo>
                    <a:pt x="25826" y="8813"/>
                    <a:pt x="25844" y="8815"/>
                    <a:pt x="25862" y="8815"/>
                  </a:cubicBezTo>
                  <a:cubicBezTo>
                    <a:pt x="25947" y="8815"/>
                    <a:pt x="26025" y="8765"/>
                    <a:pt x="26068" y="8679"/>
                  </a:cubicBezTo>
                  <a:cubicBezTo>
                    <a:pt x="26120" y="8575"/>
                    <a:pt x="26120" y="8471"/>
                    <a:pt x="26016" y="8393"/>
                  </a:cubicBezTo>
                  <a:cubicBezTo>
                    <a:pt x="25108" y="7614"/>
                    <a:pt x="24225" y="6758"/>
                    <a:pt x="23368" y="5953"/>
                  </a:cubicBezTo>
                  <a:cubicBezTo>
                    <a:pt x="20954" y="3616"/>
                    <a:pt x="18462" y="1228"/>
                    <a:pt x="15191" y="371"/>
                  </a:cubicBezTo>
                  <a:cubicBezTo>
                    <a:pt x="13998" y="73"/>
                    <a:pt x="12782" y="0"/>
                    <a:pt x="115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2">
  <p:cSld name="CUSTOM_17_1_1">
    <p:spTree>
      <p:nvGrpSpPr>
        <p:cNvPr id="739" name="Shape 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Google Shape;740;p27"/>
          <p:cNvSpPr txBox="1"/>
          <p:nvPr>
            <p:ph idx="1" type="body"/>
          </p:nvPr>
        </p:nvSpPr>
        <p:spPr>
          <a:xfrm>
            <a:off x="720024" y="1233800"/>
            <a:ext cx="3243900" cy="337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indent="-330200" lvl="1" marL="91440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741" name="Google Shape;741;p27"/>
          <p:cNvSpPr txBox="1"/>
          <p:nvPr>
            <p:ph type="title"/>
          </p:nvPr>
        </p:nvSpPr>
        <p:spPr>
          <a:xfrm>
            <a:off x="720000" y="387600"/>
            <a:ext cx="7704000" cy="5922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Font typeface="Fredoka One"/>
              <a:buNone/>
              <a:defRPr sz="3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Font typeface="Fredoka One"/>
              <a:buNone/>
              <a:defRPr sz="3600">
                <a:latin typeface="Fredoka One"/>
                <a:ea typeface="Fredoka One"/>
                <a:cs typeface="Fredoka One"/>
                <a:sym typeface="Fredoka One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Font typeface="Fredoka One"/>
              <a:buNone/>
              <a:defRPr sz="3600">
                <a:latin typeface="Fredoka One"/>
                <a:ea typeface="Fredoka One"/>
                <a:cs typeface="Fredoka One"/>
                <a:sym typeface="Fredoka One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Font typeface="Fredoka One"/>
              <a:buNone/>
              <a:defRPr sz="3600">
                <a:latin typeface="Fredoka One"/>
                <a:ea typeface="Fredoka One"/>
                <a:cs typeface="Fredoka One"/>
                <a:sym typeface="Fredoka One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Font typeface="Fredoka One"/>
              <a:buNone/>
              <a:defRPr sz="3600">
                <a:latin typeface="Fredoka One"/>
                <a:ea typeface="Fredoka One"/>
                <a:cs typeface="Fredoka One"/>
                <a:sym typeface="Fredoka One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Font typeface="Fredoka One"/>
              <a:buNone/>
              <a:defRPr sz="3600">
                <a:latin typeface="Fredoka One"/>
                <a:ea typeface="Fredoka One"/>
                <a:cs typeface="Fredoka One"/>
                <a:sym typeface="Fredoka One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Font typeface="Fredoka One"/>
              <a:buNone/>
              <a:defRPr sz="3600">
                <a:latin typeface="Fredoka One"/>
                <a:ea typeface="Fredoka One"/>
                <a:cs typeface="Fredoka One"/>
                <a:sym typeface="Fredoka One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Font typeface="Fredoka One"/>
              <a:buNone/>
              <a:defRPr sz="3600">
                <a:latin typeface="Fredoka One"/>
                <a:ea typeface="Fredoka One"/>
                <a:cs typeface="Fredoka One"/>
                <a:sym typeface="Fredoka One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Font typeface="Fredoka One"/>
              <a:buNone/>
              <a:defRPr sz="3600"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/>
        </p:txBody>
      </p:sp>
      <p:sp>
        <p:nvSpPr>
          <p:cNvPr id="742" name="Google Shape;742;p27"/>
          <p:cNvSpPr/>
          <p:nvPr/>
        </p:nvSpPr>
        <p:spPr>
          <a:xfrm flipH="1" rot="5400000">
            <a:off x="6890737" y="3657687"/>
            <a:ext cx="2767143" cy="2672533"/>
          </a:xfrm>
          <a:custGeom>
            <a:rect b="b" l="l" r="r" t="t"/>
            <a:pathLst>
              <a:path extrusionOk="0" h="110641" w="121914">
                <a:moveTo>
                  <a:pt x="87840" y="1"/>
                </a:moveTo>
                <a:cubicBezTo>
                  <a:pt x="74049" y="1"/>
                  <a:pt x="57089" y="3661"/>
                  <a:pt x="39690" y="9861"/>
                </a:cubicBezTo>
                <a:cubicBezTo>
                  <a:pt x="1" y="23985"/>
                  <a:pt x="7652" y="110641"/>
                  <a:pt x="50764" y="110641"/>
                </a:cubicBezTo>
                <a:cubicBezTo>
                  <a:pt x="54721" y="110641"/>
                  <a:pt x="58977" y="109911"/>
                  <a:pt x="63522" y="108327"/>
                </a:cubicBezTo>
                <a:cubicBezTo>
                  <a:pt x="72812" y="105189"/>
                  <a:pt x="80596" y="97761"/>
                  <a:pt x="84090" y="88576"/>
                </a:cubicBezTo>
                <a:cubicBezTo>
                  <a:pt x="86245" y="82863"/>
                  <a:pt x="86810" y="76670"/>
                  <a:pt x="88149" y="70707"/>
                </a:cubicBezTo>
                <a:cubicBezTo>
                  <a:pt x="89509" y="64744"/>
                  <a:pt x="91916" y="58655"/>
                  <a:pt x="96728" y="54889"/>
                </a:cubicBezTo>
                <a:cubicBezTo>
                  <a:pt x="99887" y="52440"/>
                  <a:pt x="103800" y="51206"/>
                  <a:pt x="107232" y="49135"/>
                </a:cubicBezTo>
                <a:cubicBezTo>
                  <a:pt x="114492" y="44782"/>
                  <a:pt x="119012" y="36497"/>
                  <a:pt x="119346" y="28106"/>
                </a:cubicBezTo>
                <a:cubicBezTo>
                  <a:pt x="121914" y="8133"/>
                  <a:pt x="108397" y="1"/>
                  <a:pt x="87840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3" name="Google Shape;743;p27"/>
          <p:cNvSpPr/>
          <p:nvPr/>
        </p:nvSpPr>
        <p:spPr>
          <a:xfrm rot="5400000">
            <a:off x="7421946" y="-292577"/>
            <a:ext cx="1999353" cy="2079604"/>
          </a:xfrm>
          <a:custGeom>
            <a:rect b="b" l="l" r="r" t="t"/>
            <a:pathLst>
              <a:path extrusionOk="0" h="60379" w="58049">
                <a:moveTo>
                  <a:pt x="35177" y="1"/>
                </a:moveTo>
                <a:cubicBezTo>
                  <a:pt x="30556" y="857"/>
                  <a:pt x="26065" y="2285"/>
                  <a:pt x="21833" y="4284"/>
                </a:cubicBezTo>
                <a:cubicBezTo>
                  <a:pt x="21314" y="4492"/>
                  <a:pt x="20795" y="4778"/>
                  <a:pt x="20535" y="5245"/>
                </a:cubicBezTo>
                <a:cubicBezTo>
                  <a:pt x="20276" y="5738"/>
                  <a:pt x="20327" y="6309"/>
                  <a:pt x="20405" y="6828"/>
                </a:cubicBezTo>
                <a:cubicBezTo>
                  <a:pt x="21184" y="12540"/>
                  <a:pt x="22508" y="18147"/>
                  <a:pt x="24377" y="23573"/>
                </a:cubicBezTo>
                <a:cubicBezTo>
                  <a:pt x="21340" y="18251"/>
                  <a:pt x="19263" y="12488"/>
                  <a:pt x="18173" y="6465"/>
                </a:cubicBezTo>
                <a:cubicBezTo>
                  <a:pt x="18043" y="5868"/>
                  <a:pt x="17835" y="5115"/>
                  <a:pt x="17238" y="4985"/>
                </a:cubicBezTo>
                <a:cubicBezTo>
                  <a:pt x="17175" y="4970"/>
                  <a:pt x="17112" y="4963"/>
                  <a:pt x="17051" y="4963"/>
                </a:cubicBezTo>
                <a:cubicBezTo>
                  <a:pt x="16580" y="4963"/>
                  <a:pt x="16155" y="5371"/>
                  <a:pt x="15810" y="5738"/>
                </a:cubicBezTo>
                <a:cubicBezTo>
                  <a:pt x="13058" y="8853"/>
                  <a:pt x="10462" y="12046"/>
                  <a:pt x="7996" y="15395"/>
                </a:cubicBezTo>
                <a:cubicBezTo>
                  <a:pt x="6984" y="16719"/>
                  <a:pt x="5971" y="18329"/>
                  <a:pt x="6413" y="19964"/>
                </a:cubicBezTo>
                <a:cubicBezTo>
                  <a:pt x="6672" y="21003"/>
                  <a:pt x="7529" y="21782"/>
                  <a:pt x="8308" y="22509"/>
                </a:cubicBezTo>
                <a:cubicBezTo>
                  <a:pt x="12383" y="26429"/>
                  <a:pt x="15862" y="30894"/>
                  <a:pt x="18640" y="35826"/>
                </a:cubicBezTo>
                <a:cubicBezTo>
                  <a:pt x="13552" y="32711"/>
                  <a:pt x="10410" y="27311"/>
                  <a:pt x="6620" y="22716"/>
                </a:cubicBezTo>
                <a:cubicBezTo>
                  <a:pt x="6137" y="22131"/>
                  <a:pt x="5529" y="21521"/>
                  <a:pt x="4797" y="21521"/>
                </a:cubicBezTo>
                <a:cubicBezTo>
                  <a:pt x="4781" y="21521"/>
                  <a:pt x="4766" y="21522"/>
                  <a:pt x="4751" y="21522"/>
                </a:cubicBezTo>
                <a:cubicBezTo>
                  <a:pt x="3816" y="21574"/>
                  <a:pt x="3271" y="22535"/>
                  <a:pt x="2882" y="23365"/>
                </a:cubicBezTo>
                <a:cubicBezTo>
                  <a:pt x="1454" y="26403"/>
                  <a:pt x="0" y="29726"/>
                  <a:pt x="545" y="32997"/>
                </a:cubicBezTo>
                <a:cubicBezTo>
                  <a:pt x="5140" y="37540"/>
                  <a:pt x="10047" y="41797"/>
                  <a:pt x="15187" y="45743"/>
                </a:cubicBezTo>
                <a:cubicBezTo>
                  <a:pt x="9606" y="45016"/>
                  <a:pt x="5452" y="40447"/>
                  <a:pt x="1817" y="36190"/>
                </a:cubicBezTo>
                <a:cubicBezTo>
                  <a:pt x="1272" y="38500"/>
                  <a:pt x="961" y="40863"/>
                  <a:pt x="909" y="43251"/>
                </a:cubicBezTo>
                <a:cubicBezTo>
                  <a:pt x="857" y="45068"/>
                  <a:pt x="987" y="46912"/>
                  <a:pt x="1584" y="48625"/>
                </a:cubicBezTo>
                <a:cubicBezTo>
                  <a:pt x="2233" y="50390"/>
                  <a:pt x="3401" y="51922"/>
                  <a:pt x="4517" y="53428"/>
                </a:cubicBezTo>
                <a:lnTo>
                  <a:pt x="7711" y="57685"/>
                </a:lnTo>
                <a:cubicBezTo>
                  <a:pt x="8660" y="58975"/>
                  <a:pt x="9905" y="60378"/>
                  <a:pt x="11447" y="60378"/>
                </a:cubicBezTo>
                <a:cubicBezTo>
                  <a:pt x="11550" y="60378"/>
                  <a:pt x="11655" y="60372"/>
                  <a:pt x="11760" y="60359"/>
                </a:cubicBezTo>
                <a:cubicBezTo>
                  <a:pt x="12877" y="60229"/>
                  <a:pt x="13759" y="59295"/>
                  <a:pt x="14227" y="58282"/>
                </a:cubicBezTo>
                <a:cubicBezTo>
                  <a:pt x="14668" y="57244"/>
                  <a:pt x="14772" y="56102"/>
                  <a:pt x="14876" y="55011"/>
                </a:cubicBezTo>
                <a:cubicBezTo>
                  <a:pt x="16278" y="41979"/>
                  <a:pt x="21781" y="29206"/>
                  <a:pt x="31283" y="20198"/>
                </a:cubicBezTo>
                <a:lnTo>
                  <a:pt x="31283" y="20198"/>
                </a:lnTo>
                <a:cubicBezTo>
                  <a:pt x="22716" y="30297"/>
                  <a:pt x="17394" y="42706"/>
                  <a:pt x="15966" y="55868"/>
                </a:cubicBezTo>
                <a:cubicBezTo>
                  <a:pt x="15888" y="56621"/>
                  <a:pt x="15914" y="57581"/>
                  <a:pt x="16641" y="57919"/>
                </a:cubicBezTo>
                <a:cubicBezTo>
                  <a:pt x="16798" y="57975"/>
                  <a:pt x="16965" y="58002"/>
                  <a:pt x="17131" y="58002"/>
                </a:cubicBezTo>
                <a:cubicBezTo>
                  <a:pt x="17349" y="58002"/>
                  <a:pt x="17566" y="57955"/>
                  <a:pt x="17757" y="57867"/>
                </a:cubicBezTo>
                <a:cubicBezTo>
                  <a:pt x="19523" y="57270"/>
                  <a:pt x="20821" y="55712"/>
                  <a:pt x="21600" y="54025"/>
                </a:cubicBezTo>
                <a:cubicBezTo>
                  <a:pt x="22378" y="52311"/>
                  <a:pt x="22716" y="50468"/>
                  <a:pt x="23105" y="48651"/>
                </a:cubicBezTo>
                <a:cubicBezTo>
                  <a:pt x="24715" y="41460"/>
                  <a:pt x="27596" y="34632"/>
                  <a:pt x="30452" y="27882"/>
                </a:cubicBezTo>
                <a:lnTo>
                  <a:pt x="30452" y="27882"/>
                </a:lnTo>
                <a:cubicBezTo>
                  <a:pt x="26947" y="30946"/>
                  <a:pt x="23988" y="34606"/>
                  <a:pt x="21729" y="38682"/>
                </a:cubicBezTo>
                <a:cubicBezTo>
                  <a:pt x="22820" y="35281"/>
                  <a:pt x="24663" y="32166"/>
                  <a:pt x="27103" y="29544"/>
                </a:cubicBezTo>
                <a:cubicBezTo>
                  <a:pt x="28401" y="28142"/>
                  <a:pt x="29881" y="26870"/>
                  <a:pt x="30738" y="25183"/>
                </a:cubicBezTo>
                <a:cubicBezTo>
                  <a:pt x="31283" y="24092"/>
                  <a:pt x="31543" y="22846"/>
                  <a:pt x="32062" y="21756"/>
                </a:cubicBezTo>
                <a:cubicBezTo>
                  <a:pt x="33048" y="19757"/>
                  <a:pt x="34891" y="18355"/>
                  <a:pt x="36709" y="17083"/>
                </a:cubicBezTo>
                <a:cubicBezTo>
                  <a:pt x="43069" y="12670"/>
                  <a:pt x="50312" y="8905"/>
                  <a:pt x="58048" y="8879"/>
                </a:cubicBezTo>
                <a:cubicBezTo>
                  <a:pt x="57691" y="8343"/>
                  <a:pt x="57068" y="8200"/>
                  <a:pt x="56392" y="8200"/>
                </a:cubicBezTo>
                <a:cubicBezTo>
                  <a:pt x="55889" y="8200"/>
                  <a:pt x="55357" y="8279"/>
                  <a:pt x="54881" y="8334"/>
                </a:cubicBezTo>
                <a:cubicBezTo>
                  <a:pt x="54517" y="8383"/>
                  <a:pt x="54152" y="8406"/>
                  <a:pt x="53788" y="8406"/>
                </a:cubicBezTo>
                <a:cubicBezTo>
                  <a:pt x="51457" y="8406"/>
                  <a:pt x="49155" y="7461"/>
                  <a:pt x="47067" y="6361"/>
                </a:cubicBezTo>
                <a:cubicBezTo>
                  <a:pt x="44653" y="5063"/>
                  <a:pt x="42342" y="3531"/>
                  <a:pt x="39746" y="2727"/>
                </a:cubicBezTo>
                <a:cubicBezTo>
                  <a:pt x="39410" y="2624"/>
                  <a:pt x="39049" y="2539"/>
                  <a:pt x="38706" y="2539"/>
                </a:cubicBezTo>
                <a:cubicBezTo>
                  <a:pt x="38439" y="2539"/>
                  <a:pt x="38182" y="2590"/>
                  <a:pt x="37955" y="2727"/>
                </a:cubicBezTo>
                <a:cubicBezTo>
                  <a:pt x="37228" y="3142"/>
                  <a:pt x="37098" y="4103"/>
                  <a:pt x="37072" y="4933"/>
                </a:cubicBezTo>
                <a:lnTo>
                  <a:pt x="36527" y="15162"/>
                </a:lnTo>
                <a:cubicBezTo>
                  <a:pt x="35670" y="10151"/>
                  <a:pt x="35229" y="5063"/>
                  <a:pt x="3517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744" name="Google Shape;744;p27"/>
          <p:cNvGrpSpPr/>
          <p:nvPr/>
        </p:nvGrpSpPr>
        <p:grpSpPr>
          <a:xfrm flipH="1">
            <a:off x="8346031" y="365800"/>
            <a:ext cx="539339" cy="592200"/>
            <a:chOff x="4576800" y="1228300"/>
            <a:chExt cx="349200" cy="383425"/>
          </a:xfrm>
        </p:grpSpPr>
        <p:sp>
          <p:nvSpPr>
            <p:cNvPr id="745" name="Google Shape;745;p27"/>
            <p:cNvSpPr/>
            <p:nvPr/>
          </p:nvSpPr>
          <p:spPr>
            <a:xfrm>
              <a:off x="4735175" y="1400525"/>
              <a:ext cx="40900" cy="41800"/>
            </a:xfrm>
            <a:custGeom>
              <a:rect b="b" l="l" r="r" t="t"/>
              <a:pathLst>
                <a:path extrusionOk="0" h="1672" w="1636">
                  <a:moveTo>
                    <a:pt x="815" y="0"/>
                  </a:moveTo>
                  <a:cubicBezTo>
                    <a:pt x="784" y="0"/>
                    <a:pt x="755" y="3"/>
                    <a:pt x="727" y="10"/>
                  </a:cubicBezTo>
                  <a:lnTo>
                    <a:pt x="519" y="62"/>
                  </a:lnTo>
                  <a:cubicBezTo>
                    <a:pt x="389" y="114"/>
                    <a:pt x="286" y="192"/>
                    <a:pt x="182" y="296"/>
                  </a:cubicBezTo>
                  <a:lnTo>
                    <a:pt x="78" y="478"/>
                  </a:lnTo>
                  <a:cubicBezTo>
                    <a:pt x="26" y="608"/>
                    <a:pt x="0" y="737"/>
                    <a:pt x="0" y="893"/>
                  </a:cubicBezTo>
                  <a:lnTo>
                    <a:pt x="0" y="945"/>
                  </a:lnTo>
                  <a:cubicBezTo>
                    <a:pt x="0" y="1049"/>
                    <a:pt x="52" y="1153"/>
                    <a:pt x="104" y="1231"/>
                  </a:cubicBezTo>
                  <a:cubicBezTo>
                    <a:pt x="130" y="1334"/>
                    <a:pt x="208" y="1412"/>
                    <a:pt x="286" y="1490"/>
                  </a:cubicBezTo>
                  <a:cubicBezTo>
                    <a:pt x="364" y="1542"/>
                    <a:pt x="467" y="1594"/>
                    <a:pt x="571" y="1620"/>
                  </a:cubicBezTo>
                  <a:cubicBezTo>
                    <a:pt x="675" y="1672"/>
                    <a:pt x="779" y="1672"/>
                    <a:pt x="883" y="1672"/>
                  </a:cubicBezTo>
                  <a:lnTo>
                    <a:pt x="1090" y="1620"/>
                  </a:lnTo>
                  <a:cubicBezTo>
                    <a:pt x="1220" y="1568"/>
                    <a:pt x="1350" y="1490"/>
                    <a:pt x="1428" y="1386"/>
                  </a:cubicBezTo>
                  <a:lnTo>
                    <a:pt x="1532" y="1205"/>
                  </a:lnTo>
                  <a:cubicBezTo>
                    <a:pt x="1610" y="1075"/>
                    <a:pt x="1636" y="945"/>
                    <a:pt x="1610" y="789"/>
                  </a:cubicBezTo>
                  <a:lnTo>
                    <a:pt x="1610" y="737"/>
                  </a:lnTo>
                  <a:cubicBezTo>
                    <a:pt x="1610" y="633"/>
                    <a:pt x="1584" y="530"/>
                    <a:pt x="1532" y="452"/>
                  </a:cubicBezTo>
                  <a:cubicBezTo>
                    <a:pt x="1480" y="348"/>
                    <a:pt x="1402" y="270"/>
                    <a:pt x="1324" y="192"/>
                  </a:cubicBezTo>
                  <a:cubicBezTo>
                    <a:pt x="1246" y="114"/>
                    <a:pt x="1168" y="88"/>
                    <a:pt x="1064" y="62"/>
                  </a:cubicBezTo>
                  <a:cubicBezTo>
                    <a:pt x="988" y="24"/>
                    <a:pt x="899" y="0"/>
                    <a:pt x="8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6" name="Google Shape;746;p27"/>
            <p:cNvSpPr/>
            <p:nvPr/>
          </p:nvSpPr>
          <p:spPr>
            <a:xfrm>
              <a:off x="4674150" y="1358975"/>
              <a:ext cx="40925" cy="42100"/>
            </a:xfrm>
            <a:custGeom>
              <a:rect b="b" l="l" r="r" t="t"/>
              <a:pathLst>
                <a:path extrusionOk="0" h="1684" w="1637">
                  <a:moveTo>
                    <a:pt x="845" y="0"/>
                  </a:moveTo>
                  <a:cubicBezTo>
                    <a:pt x="814" y="0"/>
                    <a:pt x="784" y="3"/>
                    <a:pt x="754" y="11"/>
                  </a:cubicBezTo>
                  <a:lnTo>
                    <a:pt x="520" y="63"/>
                  </a:lnTo>
                  <a:cubicBezTo>
                    <a:pt x="390" y="89"/>
                    <a:pt x="286" y="193"/>
                    <a:pt x="182" y="296"/>
                  </a:cubicBezTo>
                  <a:lnTo>
                    <a:pt x="79" y="478"/>
                  </a:lnTo>
                  <a:cubicBezTo>
                    <a:pt x="27" y="608"/>
                    <a:pt x="1" y="738"/>
                    <a:pt x="1" y="894"/>
                  </a:cubicBezTo>
                  <a:lnTo>
                    <a:pt x="1" y="920"/>
                  </a:lnTo>
                  <a:cubicBezTo>
                    <a:pt x="1" y="1049"/>
                    <a:pt x="53" y="1153"/>
                    <a:pt x="105" y="1257"/>
                  </a:cubicBezTo>
                  <a:cubicBezTo>
                    <a:pt x="157" y="1335"/>
                    <a:pt x="208" y="1439"/>
                    <a:pt x="286" y="1491"/>
                  </a:cubicBezTo>
                  <a:cubicBezTo>
                    <a:pt x="364" y="1569"/>
                    <a:pt x="468" y="1620"/>
                    <a:pt x="572" y="1646"/>
                  </a:cubicBezTo>
                  <a:cubicBezTo>
                    <a:pt x="645" y="1665"/>
                    <a:pt x="719" y="1683"/>
                    <a:pt x="792" y="1683"/>
                  </a:cubicBezTo>
                  <a:cubicBezTo>
                    <a:pt x="823" y="1683"/>
                    <a:pt x="853" y="1680"/>
                    <a:pt x="883" y="1672"/>
                  </a:cubicBezTo>
                  <a:lnTo>
                    <a:pt x="1091" y="1620"/>
                  </a:lnTo>
                  <a:cubicBezTo>
                    <a:pt x="1221" y="1595"/>
                    <a:pt x="1351" y="1491"/>
                    <a:pt x="1429" y="1387"/>
                  </a:cubicBezTo>
                  <a:lnTo>
                    <a:pt x="1532" y="1231"/>
                  </a:lnTo>
                  <a:cubicBezTo>
                    <a:pt x="1610" y="1101"/>
                    <a:pt x="1636" y="946"/>
                    <a:pt x="1610" y="790"/>
                  </a:cubicBezTo>
                  <a:lnTo>
                    <a:pt x="1610" y="764"/>
                  </a:lnTo>
                  <a:cubicBezTo>
                    <a:pt x="1610" y="634"/>
                    <a:pt x="1584" y="530"/>
                    <a:pt x="1532" y="426"/>
                  </a:cubicBezTo>
                  <a:cubicBezTo>
                    <a:pt x="1481" y="348"/>
                    <a:pt x="1429" y="245"/>
                    <a:pt x="1351" y="193"/>
                  </a:cubicBezTo>
                  <a:cubicBezTo>
                    <a:pt x="1273" y="115"/>
                    <a:pt x="1169" y="63"/>
                    <a:pt x="1065" y="37"/>
                  </a:cubicBezTo>
                  <a:cubicBezTo>
                    <a:pt x="992" y="19"/>
                    <a:pt x="918" y="0"/>
                    <a:pt x="84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7" name="Google Shape;747;p27"/>
            <p:cNvSpPr/>
            <p:nvPr/>
          </p:nvSpPr>
          <p:spPr>
            <a:xfrm>
              <a:off x="4659875" y="1444625"/>
              <a:ext cx="40925" cy="41850"/>
            </a:xfrm>
            <a:custGeom>
              <a:rect b="b" l="l" r="r" t="t"/>
              <a:pathLst>
                <a:path extrusionOk="0" h="1674" w="1637">
                  <a:moveTo>
                    <a:pt x="824" y="1"/>
                  </a:moveTo>
                  <a:cubicBezTo>
                    <a:pt x="791" y="1"/>
                    <a:pt x="758" y="4"/>
                    <a:pt x="728" y="12"/>
                  </a:cubicBezTo>
                  <a:lnTo>
                    <a:pt x="520" y="64"/>
                  </a:lnTo>
                  <a:cubicBezTo>
                    <a:pt x="390" y="116"/>
                    <a:pt x="286" y="193"/>
                    <a:pt x="182" y="297"/>
                  </a:cubicBezTo>
                  <a:lnTo>
                    <a:pt x="78" y="479"/>
                  </a:lnTo>
                  <a:cubicBezTo>
                    <a:pt x="27" y="609"/>
                    <a:pt x="1" y="739"/>
                    <a:pt x="1" y="894"/>
                  </a:cubicBezTo>
                  <a:lnTo>
                    <a:pt x="1" y="920"/>
                  </a:lnTo>
                  <a:cubicBezTo>
                    <a:pt x="1" y="1050"/>
                    <a:pt x="53" y="1154"/>
                    <a:pt x="104" y="1232"/>
                  </a:cubicBezTo>
                  <a:cubicBezTo>
                    <a:pt x="130" y="1336"/>
                    <a:pt x="208" y="1414"/>
                    <a:pt x="286" y="1491"/>
                  </a:cubicBezTo>
                  <a:cubicBezTo>
                    <a:pt x="364" y="1543"/>
                    <a:pt x="468" y="1595"/>
                    <a:pt x="572" y="1621"/>
                  </a:cubicBezTo>
                  <a:cubicBezTo>
                    <a:pt x="676" y="1673"/>
                    <a:pt x="779" y="1673"/>
                    <a:pt x="883" y="1673"/>
                  </a:cubicBezTo>
                  <a:lnTo>
                    <a:pt x="1091" y="1621"/>
                  </a:lnTo>
                  <a:cubicBezTo>
                    <a:pt x="1221" y="1569"/>
                    <a:pt x="1351" y="1491"/>
                    <a:pt x="1428" y="1388"/>
                  </a:cubicBezTo>
                  <a:lnTo>
                    <a:pt x="1558" y="1206"/>
                  </a:lnTo>
                  <a:cubicBezTo>
                    <a:pt x="1610" y="1076"/>
                    <a:pt x="1636" y="920"/>
                    <a:pt x="1610" y="791"/>
                  </a:cubicBezTo>
                  <a:lnTo>
                    <a:pt x="1610" y="739"/>
                  </a:lnTo>
                  <a:cubicBezTo>
                    <a:pt x="1610" y="635"/>
                    <a:pt x="1584" y="531"/>
                    <a:pt x="1506" y="427"/>
                  </a:cubicBezTo>
                  <a:cubicBezTo>
                    <a:pt x="1480" y="349"/>
                    <a:pt x="1402" y="245"/>
                    <a:pt x="1325" y="193"/>
                  </a:cubicBezTo>
                  <a:cubicBezTo>
                    <a:pt x="1247" y="116"/>
                    <a:pt x="1143" y="64"/>
                    <a:pt x="1065" y="38"/>
                  </a:cubicBezTo>
                  <a:cubicBezTo>
                    <a:pt x="992" y="19"/>
                    <a:pt x="905" y="1"/>
                    <a:pt x="82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8" name="Google Shape;748;p27"/>
            <p:cNvSpPr/>
            <p:nvPr/>
          </p:nvSpPr>
          <p:spPr>
            <a:xfrm>
              <a:off x="4728675" y="1490725"/>
              <a:ext cx="44150" cy="41450"/>
            </a:xfrm>
            <a:custGeom>
              <a:rect b="b" l="l" r="r" t="t"/>
              <a:pathLst>
                <a:path extrusionOk="0" h="1658" w="1766">
                  <a:moveTo>
                    <a:pt x="775" y="0"/>
                  </a:moveTo>
                  <a:cubicBezTo>
                    <a:pt x="692" y="0"/>
                    <a:pt x="619" y="19"/>
                    <a:pt x="546" y="37"/>
                  </a:cubicBezTo>
                  <a:cubicBezTo>
                    <a:pt x="442" y="89"/>
                    <a:pt x="364" y="141"/>
                    <a:pt x="286" y="219"/>
                  </a:cubicBezTo>
                  <a:cubicBezTo>
                    <a:pt x="208" y="271"/>
                    <a:pt x="130" y="348"/>
                    <a:pt x="104" y="452"/>
                  </a:cubicBezTo>
                  <a:lnTo>
                    <a:pt x="26" y="660"/>
                  </a:lnTo>
                  <a:cubicBezTo>
                    <a:pt x="0" y="816"/>
                    <a:pt x="26" y="946"/>
                    <a:pt x="78" y="1101"/>
                  </a:cubicBezTo>
                  <a:lnTo>
                    <a:pt x="182" y="1283"/>
                  </a:lnTo>
                  <a:cubicBezTo>
                    <a:pt x="260" y="1387"/>
                    <a:pt x="364" y="1491"/>
                    <a:pt x="494" y="1543"/>
                  </a:cubicBezTo>
                  <a:lnTo>
                    <a:pt x="572" y="1595"/>
                  </a:lnTo>
                  <a:cubicBezTo>
                    <a:pt x="648" y="1633"/>
                    <a:pt x="724" y="1657"/>
                    <a:pt x="800" y="1657"/>
                  </a:cubicBezTo>
                  <a:cubicBezTo>
                    <a:pt x="827" y="1657"/>
                    <a:pt x="855" y="1653"/>
                    <a:pt x="883" y="1646"/>
                  </a:cubicBezTo>
                  <a:cubicBezTo>
                    <a:pt x="914" y="1654"/>
                    <a:pt x="946" y="1657"/>
                    <a:pt x="980" y="1657"/>
                  </a:cubicBezTo>
                  <a:cubicBezTo>
                    <a:pt x="1061" y="1657"/>
                    <a:pt x="1147" y="1639"/>
                    <a:pt x="1221" y="1620"/>
                  </a:cubicBezTo>
                  <a:cubicBezTo>
                    <a:pt x="1324" y="1569"/>
                    <a:pt x="1402" y="1517"/>
                    <a:pt x="1480" y="1439"/>
                  </a:cubicBezTo>
                  <a:cubicBezTo>
                    <a:pt x="1558" y="1387"/>
                    <a:pt x="1636" y="1309"/>
                    <a:pt x="1662" y="1205"/>
                  </a:cubicBezTo>
                  <a:cubicBezTo>
                    <a:pt x="1688" y="1127"/>
                    <a:pt x="1714" y="1075"/>
                    <a:pt x="1740" y="997"/>
                  </a:cubicBezTo>
                  <a:cubicBezTo>
                    <a:pt x="1766" y="868"/>
                    <a:pt x="1740" y="712"/>
                    <a:pt x="1714" y="582"/>
                  </a:cubicBezTo>
                  <a:cubicBezTo>
                    <a:pt x="1662" y="504"/>
                    <a:pt x="1636" y="452"/>
                    <a:pt x="1610" y="374"/>
                  </a:cubicBezTo>
                  <a:cubicBezTo>
                    <a:pt x="1532" y="271"/>
                    <a:pt x="1402" y="167"/>
                    <a:pt x="1273" y="115"/>
                  </a:cubicBezTo>
                  <a:lnTo>
                    <a:pt x="1195" y="63"/>
                  </a:lnTo>
                  <a:cubicBezTo>
                    <a:pt x="1119" y="25"/>
                    <a:pt x="1043" y="1"/>
                    <a:pt x="967" y="1"/>
                  </a:cubicBezTo>
                  <a:cubicBezTo>
                    <a:pt x="939" y="1"/>
                    <a:pt x="911" y="4"/>
                    <a:pt x="883" y="11"/>
                  </a:cubicBezTo>
                  <a:cubicBezTo>
                    <a:pt x="845" y="3"/>
                    <a:pt x="809" y="0"/>
                    <a:pt x="77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9" name="Google Shape;749;p27"/>
            <p:cNvSpPr/>
            <p:nvPr/>
          </p:nvSpPr>
          <p:spPr>
            <a:xfrm>
              <a:off x="4809150" y="1457625"/>
              <a:ext cx="42850" cy="40125"/>
            </a:xfrm>
            <a:custGeom>
              <a:rect b="b" l="l" r="r" t="t"/>
              <a:pathLst>
                <a:path extrusionOk="0" h="1605" w="1714">
                  <a:moveTo>
                    <a:pt x="925" y="1"/>
                  </a:moveTo>
                  <a:cubicBezTo>
                    <a:pt x="887" y="1"/>
                    <a:pt x="847" y="4"/>
                    <a:pt x="805" y="11"/>
                  </a:cubicBezTo>
                  <a:lnTo>
                    <a:pt x="753" y="11"/>
                  </a:lnTo>
                  <a:cubicBezTo>
                    <a:pt x="650" y="11"/>
                    <a:pt x="546" y="37"/>
                    <a:pt x="468" y="89"/>
                  </a:cubicBezTo>
                  <a:cubicBezTo>
                    <a:pt x="364" y="141"/>
                    <a:pt x="286" y="193"/>
                    <a:pt x="208" y="271"/>
                  </a:cubicBezTo>
                  <a:cubicBezTo>
                    <a:pt x="130" y="374"/>
                    <a:pt x="104" y="452"/>
                    <a:pt x="78" y="556"/>
                  </a:cubicBezTo>
                  <a:cubicBezTo>
                    <a:pt x="27" y="660"/>
                    <a:pt x="1" y="764"/>
                    <a:pt x="27" y="894"/>
                  </a:cubicBezTo>
                  <a:cubicBezTo>
                    <a:pt x="53" y="946"/>
                    <a:pt x="53" y="1023"/>
                    <a:pt x="78" y="1101"/>
                  </a:cubicBezTo>
                  <a:cubicBezTo>
                    <a:pt x="130" y="1231"/>
                    <a:pt x="208" y="1335"/>
                    <a:pt x="312" y="1413"/>
                  </a:cubicBezTo>
                  <a:lnTo>
                    <a:pt x="494" y="1543"/>
                  </a:lnTo>
                  <a:cubicBezTo>
                    <a:pt x="589" y="1581"/>
                    <a:pt x="684" y="1605"/>
                    <a:pt x="789" y="1605"/>
                  </a:cubicBezTo>
                  <a:cubicBezTo>
                    <a:pt x="828" y="1605"/>
                    <a:pt x="867" y="1601"/>
                    <a:pt x="909" y="1595"/>
                  </a:cubicBezTo>
                  <a:lnTo>
                    <a:pt x="961" y="1595"/>
                  </a:lnTo>
                  <a:cubicBezTo>
                    <a:pt x="1065" y="1595"/>
                    <a:pt x="1169" y="1569"/>
                    <a:pt x="1247" y="1517"/>
                  </a:cubicBezTo>
                  <a:cubicBezTo>
                    <a:pt x="1351" y="1465"/>
                    <a:pt x="1428" y="1413"/>
                    <a:pt x="1506" y="1309"/>
                  </a:cubicBezTo>
                  <a:cubicBezTo>
                    <a:pt x="1584" y="1231"/>
                    <a:pt x="1610" y="1153"/>
                    <a:pt x="1636" y="1049"/>
                  </a:cubicBezTo>
                  <a:cubicBezTo>
                    <a:pt x="1688" y="946"/>
                    <a:pt x="1714" y="816"/>
                    <a:pt x="1688" y="712"/>
                  </a:cubicBezTo>
                  <a:lnTo>
                    <a:pt x="1636" y="504"/>
                  </a:lnTo>
                  <a:cubicBezTo>
                    <a:pt x="1584" y="374"/>
                    <a:pt x="1506" y="271"/>
                    <a:pt x="1402" y="193"/>
                  </a:cubicBezTo>
                  <a:lnTo>
                    <a:pt x="1221" y="63"/>
                  </a:lnTo>
                  <a:cubicBezTo>
                    <a:pt x="1126" y="25"/>
                    <a:pt x="1031" y="1"/>
                    <a:pt x="92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0" name="Google Shape;750;p27"/>
            <p:cNvSpPr/>
            <p:nvPr/>
          </p:nvSpPr>
          <p:spPr>
            <a:xfrm>
              <a:off x="4811750" y="1367025"/>
              <a:ext cx="42200" cy="40900"/>
            </a:xfrm>
            <a:custGeom>
              <a:rect b="b" l="l" r="r" t="t"/>
              <a:pathLst>
                <a:path extrusionOk="0" h="1636" w="1688">
                  <a:moveTo>
                    <a:pt x="753" y="0"/>
                  </a:moveTo>
                  <a:cubicBezTo>
                    <a:pt x="649" y="26"/>
                    <a:pt x="546" y="52"/>
                    <a:pt x="442" y="104"/>
                  </a:cubicBezTo>
                  <a:cubicBezTo>
                    <a:pt x="338" y="156"/>
                    <a:pt x="260" y="208"/>
                    <a:pt x="208" y="286"/>
                  </a:cubicBezTo>
                  <a:cubicBezTo>
                    <a:pt x="130" y="364"/>
                    <a:pt x="78" y="468"/>
                    <a:pt x="52" y="572"/>
                  </a:cubicBezTo>
                  <a:cubicBezTo>
                    <a:pt x="0" y="675"/>
                    <a:pt x="0" y="779"/>
                    <a:pt x="0" y="909"/>
                  </a:cubicBezTo>
                  <a:cubicBezTo>
                    <a:pt x="0" y="961"/>
                    <a:pt x="52" y="1039"/>
                    <a:pt x="52" y="1117"/>
                  </a:cubicBezTo>
                  <a:cubicBezTo>
                    <a:pt x="104" y="1247"/>
                    <a:pt x="182" y="1350"/>
                    <a:pt x="286" y="1454"/>
                  </a:cubicBezTo>
                  <a:lnTo>
                    <a:pt x="468" y="1558"/>
                  </a:lnTo>
                  <a:cubicBezTo>
                    <a:pt x="598" y="1610"/>
                    <a:pt x="753" y="1636"/>
                    <a:pt x="883" y="1636"/>
                  </a:cubicBezTo>
                  <a:lnTo>
                    <a:pt x="935" y="1636"/>
                  </a:lnTo>
                  <a:cubicBezTo>
                    <a:pt x="1143" y="1610"/>
                    <a:pt x="1350" y="1506"/>
                    <a:pt x="1480" y="1350"/>
                  </a:cubicBezTo>
                  <a:cubicBezTo>
                    <a:pt x="1558" y="1273"/>
                    <a:pt x="1610" y="1169"/>
                    <a:pt x="1636" y="1065"/>
                  </a:cubicBezTo>
                  <a:cubicBezTo>
                    <a:pt x="1688" y="961"/>
                    <a:pt x="1688" y="857"/>
                    <a:pt x="1662" y="753"/>
                  </a:cubicBezTo>
                  <a:lnTo>
                    <a:pt x="1636" y="520"/>
                  </a:lnTo>
                  <a:cubicBezTo>
                    <a:pt x="1584" y="390"/>
                    <a:pt x="1480" y="286"/>
                    <a:pt x="1376" y="208"/>
                  </a:cubicBezTo>
                  <a:lnTo>
                    <a:pt x="1221" y="78"/>
                  </a:lnTo>
                  <a:cubicBezTo>
                    <a:pt x="1091" y="26"/>
                    <a:pt x="935" y="0"/>
                    <a:pt x="80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1" name="Google Shape;751;p27"/>
            <p:cNvSpPr/>
            <p:nvPr/>
          </p:nvSpPr>
          <p:spPr>
            <a:xfrm>
              <a:off x="4742950" y="1309675"/>
              <a:ext cx="43500" cy="40750"/>
            </a:xfrm>
            <a:custGeom>
              <a:rect b="b" l="l" r="r" t="t"/>
              <a:pathLst>
                <a:path extrusionOk="0" h="1630" w="1740">
                  <a:moveTo>
                    <a:pt x="944" y="0"/>
                  </a:moveTo>
                  <a:cubicBezTo>
                    <a:pt x="908" y="0"/>
                    <a:pt x="870" y="3"/>
                    <a:pt x="831" y="10"/>
                  </a:cubicBezTo>
                  <a:lnTo>
                    <a:pt x="753" y="10"/>
                  </a:lnTo>
                  <a:cubicBezTo>
                    <a:pt x="650" y="10"/>
                    <a:pt x="546" y="36"/>
                    <a:pt x="442" y="114"/>
                  </a:cubicBezTo>
                  <a:cubicBezTo>
                    <a:pt x="338" y="140"/>
                    <a:pt x="260" y="218"/>
                    <a:pt x="208" y="295"/>
                  </a:cubicBezTo>
                  <a:cubicBezTo>
                    <a:pt x="130" y="373"/>
                    <a:pt x="78" y="451"/>
                    <a:pt x="53" y="555"/>
                  </a:cubicBezTo>
                  <a:cubicBezTo>
                    <a:pt x="1" y="659"/>
                    <a:pt x="1" y="789"/>
                    <a:pt x="1" y="893"/>
                  </a:cubicBezTo>
                  <a:lnTo>
                    <a:pt x="53" y="1100"/>
                  </a:lnTo>
                  <a:cubicBezTo>
                    <a:pt x="104" y="1230"/>
                    <a:pt x="182" y="1360"/>
                    <a:pt x="286" y="1438"/>
                  </a:cubicBezTo>
                  <a:lnTo>
                    <a:pt x="468" y="1542"/>
                  </a:lnTo>
                  <a:cubicBezTo>
                    <a:pt x="565" y="1600"/>
                    <a:pt x="677" y="1629"/>
                    <a:pt x="782" y="1629"/>
                  </a:cubicBezTo>
                  <a:cubicBezTo>
                    <a:pt x="817" y="1629"/>
                    <a:pt x="851" y="1626"/>
                    <a:pt x="883" y="1619"/>
                  </a:cubicBezTo>
                  <a:lnTo>
                    <a:pt x="987" y="1619"/>
                  </a:lnTo>
                  <a:cubicBezTo>
                    <a:pt x="1091" y="1619"/>
                    <a:pt x="1195" y="1594"/>
                    <a:pt x="1273" y="1542"/>
                  </a:cubicBezTo>
                  <a:cubicBezTo>
                    <a:pt x="1377" y="1490"/>
                    <a:pt x="1480" y="1412"/>
                    <a:pt x="1532" y="1334"/>
                  </a:cubicBezTo>
                  <a:cubicBezTo>
                    <a:pt x="1610" y="1230"/>
                    <a:pt x="1662" y="1152"/>
                    <a:pt x="1688" y="1048"/>
                  </a:cubicBezTo>
                  <a:cubicBezTo>
                    <a:pt x="1714" y="945"/>
                    <a:pt x="1740" y="841"/>
                    <a:pt x="1714" y="711"/>
                  </a:cubicBezTo>
                  <a:lnTo>
                    <a:pt x="1662" y="529"/>
                  </a:lnTo>
                  <a:cubicBezTo>
                    <a:pt x="1610" y="399"/>
                    <a:pt x="1532" y="270"/>
                    <a:pt x="1428" y="192"/>
                  </a:cubicBezTo>
                  <a:lnTo>
                    <a:pt x="1247" y="88"/>
                  </a:lnTo>
                  <a:cubicBezTo>
                    <a:pt x="1149" y="29"/>
                    <a:pt x="1052" y="0"/>
                    <a:pt x="94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2" name="Google Shape;752;p27"/>
            <p:cNvSpPr/>
            <p:nvPr/>
          </p:nvSpPr>
          <p:spPr>
            <a:xfrm>
              <a:off x="4650800" y="1275475"/>
              <a:ext cx="42200" cy="40425"/>
            </a:xfrm>
            <a:custGeom>
              <a:rect b="b" l="l" r="r" t="t"/>
              <a:pathLst>
                <a:path extrusionOk="0" h="1617" w="1688">
                  <a:moveTo>
                    <a:pt x="827" y="1"/>
                  </a:moveTo>
                  <a:cubicBezTo>
                    <a:pt x="811" y="1"/>
                    <a:pt x="795" y="1"/>
                    <a:pt x="779" y="2"/>
                  </a:cubicBezTo>
                  <a:cubicBezTo>
                    <a:pt x="338" y="54"/>
                    <a:pt x="0" y="443"/>
                    <a:pt x="52" y="885"/>
                  </a:cubicBezTo>
                  <a:cubicBezTo>
                    <a:pt x="100" y="1296"/>
                    <a:pt x="442" y="1617"/>
                    <a:pt x="845" y="1617"/>
                  </a:cubicBezTo>
                  <a:cubicBezTo>
                    <a:pt x="875" y="1617"/>
                    <a:pt x="905" y="1615"/>
                    <a:pt x="935" y="1612"/>
                  </a:cubicBezTo>
                  <a:cubicBezTo>
                    <a:pt x="1376" y="1560"/>
                    <a:pt x="1688" y="1170"/>
                    <a:pt x="1662" y="755"/>
                  </a:cubicBezTo>
                  <a:cubicBezTo>
                    <a:pt x="1612" y="330"/>
                    <a:pt x="1248" y="1"/>
                    <a:pt x="82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3" name="Google Shape;753;p27"/>
            <p:cNvSpPr/>
            <p:nvPr/>
          </p:nvSpPr>
          <p:spPr>
            <a:xfrm>
              <a:off x="4585900" y="1352325"/>
              <a:ext cx="43500" cy="42900"/>
            </a:xfrm>
            <a:custGeom>
              <a:rect b="b" l="l" r="r" t="t"/>
              <a:pathLst>
                <a:path extrusionOk="0" h="1716" w="1740">
                  <a:moveTo>
                    <a:pt x="894" y="0"/>
                  </a:moveTo>
                  <a:cubicBezTo>
                    <a:pt x="810" y="0"/>
                    <a:pt x="725" y="13"/>
                    <a:pt x="649" y="43"/>
                  </a:cubicBezTo>
                  <a:lnTo>
                    <a:pt x="441" y="147"/>
                  </a:lnTo>
                  <a:cubicBezTo>
                    <a:pt x="338" y="225"/>
                    <a:pt x="234" y="329"/>
                    <a:pt x="182" y="459"/>
                  </a:cubicBezTo>
                  <a:lnTo>
                    <a:pt x="130" y="562"/>
                  </a:lnTo>
                  <a:cubicBezTo>
                    <a:pt x="0" y="848"/>
                    <a:pt x="52" y="1212"/>
                    <a:pt x="286" y="1445"/>
                  </a:cubicBezTo>
                  <a:cubicBezTo>
                    <a:pt x="338" y="1523"/>
                    <a:pt x="441" y="1601"/>
                    <a:pt x="519" y="1653"/>
                  </a:cubicBezTo>
                  <a:lnTo>
                    <a:pt x="727" y="1705"/>
                  </a:lnTo>
                  <a:cubicBezTo>
                    <a:pt x="773" y="1712"/>
                    <a:pt x="816" y="1716"/>
                    <a:pt x="858" y="1716"/>
                  </a:cubicBezTo>
                  <a:cubicBezTo>
                    <a:pt x="961" y="1716"/>
                    <a:pt x="1058" y="1697"/>
                    <a:pt x="1168" y="1679"/>
                  </a:cubicBezTo>
                  <a:lnTo>
                    <a:pt x="1350" y="1575"/>
                  </a:lnTo>
                  <a:cubicBezTo>
                    <a:pt x="1454" y="1497"/>
                    <a:pt x="1558" y="1367"/>
                    <a:pt x="1610" y="1237"/>
                  </a:cubicBezTo>
                  <a:lnTo>
                    <a:pt x="1662" y="1160"/>
                  </a:lnTo>
                  <a:cubicBezTo>
                    <a:pt x="1713" y="1056"/>
                    <a:pt x="1739" y="952"/>
                    <a:pt x="1713" y="822"/>
                  </a:cubicBezTo>
                  <a:cubicBezTo>
                    <a:pt x="1739" y="718"/>
                    <a:pt x="1713" y="614"/>
                    <a:pt x="1688" y="537"/>
                  </a:cubicBezTo>
                  <a:cubicBezTo>
                    <a:pt x="1636" y="433"/>
                    <a:pt x="1584" y="329"/>
                    <a:pt x="1506" y="251"/>
                  </a:cubicBezTo>
                  <a:cubicBezTo>
                    <a:pt x="1454" y="173"/>
                    <a:pt x="1376" y="121"/>
                    <a:pt x="1272" y="69"/>
                  </a:cubicBezTo>
                  <a:lnTo>
                    <a:pt x="1064" y="17"/>
                  </a:lnTo>
                  <a:cubicBezTo>
                    <a:pt x="1011" y="7"/>
                    <a:pt x="952" y="0"/>
                    <a:pt x="89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4" name="Google Shape;754;p27"/>
            <p:cNvSpPr/>
            <p:nvPr/>
          </p:nvSpPr>
          <p:spPr>
            <a:xfrm>
              <a:off x="4576800" y="1449450"/>
              <a:ext cx="44800" cy="43775"/>
            </a:xfrm>
            <a:custGeom>
              <a:rect b="b" l="l" r="r" t="t"/>
              <a:pathLst>
                <a:path extrusionOk="0" h="1751" w="1792">
                  <a:moveTo>
                    <a:pt x="753" y="0"/>
                  </a:moveTo>
                  <a:cubicBezTo>
                    <a:pt x="650" y="0"/>
                    <a:pt x="546" y="52"/>
                    <a:pt x="442" y="104"/>
                  </a:cubicBezTo>
                  <a:cubicBezTo>
                    <a:pt x="338" y="156"/>
                    <a:pt x="260" y="208"/>
                    <a:pt x="208" y="286"/>
                  </a:cubicBezTo>
                  <a:lnTo>
                    <a:pt x="79" y="468"/>
                  </a:lnTo>
                  <a:cubicBezTo>
                    <a:pt x="27" y="598"/>
                    <a:pt x="1" y="753"/>
                    <a:pt x="1" y="883"/>
                  </a:cubicBezTo>
                  <a:lnTo>
                    <a:pt x="53" y="1091"/>
                  </a:lnTo>
                  <a:cubicBezTo>
                    <a:pt x="104" y="1221"/>
                    <a:pt x="208" y="1350"/>
                    <a:pt x="312" y="1428"/>
                  </a:cubicBezTo>
                  <a:lnTo>
                    <a:pt x="442" y="1558"/>
                  </a:lnTo>
                  <a:cubicBezTo>
                    <a:pt x="520" y="1636"/>
                    <a:pt x="598" y="1688"/>
                    <a:pt x="702" y="1714"/>
                  </a:cubicBezTo>
                  <a:cubicBezTo>
                    <a:pt x="775" y="1732"/>
                    <a:pt x="861" y="1751"/>
                    <a:pt x="942" y="1751"/>
                  </a:cubicBezTo>
                  <a:cubicBezTo>
                    <a:pt x="976" y="1751"/>
                    <a:pt x="1009" y="1747"/>
                    <a:pt x="1039" y="1740"/>
                  </a:cubicBezTo>
                  <a:cubicBezTo>
                    <a:pt x="1143" y="1740"/>
                    <a:pt x="1247" y="1714"/>
                    <a:pt x="1351" y="1662"/>
                  </a:cubicBezTo>
                  <a:cubicBezTo>
                    <a:pt x="1428" y="1610"/>
                    <a:pt x="1532" y="1532"/>
                    <a:pt x="1584" y="1454"/>
                  </a:cubicBezTo>
                  <a:lnTo>
                    <a:pt x="1688" y="1298"/>
                  </a:lnTo>
                  <a:cubicBezTo>
                    <a:pt x="1766" y="1143"/>
                    <a:pt x="1792" y="1013"/>
                    <a:pt x="1766" y="857"/>
                  </a:cubicBezTo>
                  <a:cubicBezTo>
                    <a:pt x="1766" y="805"/>
                    <a:pt x="1740" y="727"/>
                    <a:pt x="1740" y="649"/>
                  </a:cubicBezTo>
                  <a:cubicBezTo>
                    <a:pt x="1688" y="520"/>
                    <a:pt x="1584" y="416"/>
                    <a:pt x="1480" y="338"/>
                  </a:cubicBezTo>
                  <a:lnTo>
                    <a:pt x="1351" y="208"/>
                  </a:lnTo>
                  <a:cubicBezTo>
                    <a:pt x="1273" y="130"/>
                    <a:pt x="1169" y="78"/>
                    <a:pt x="1091" y="52"/>
                  </a:cubicBezTo>
                  <a:cubicBezTo>
                    <a:pt x="987" y="0"/>
                    <a:pt x="857" y="0"/>
                    <a:pt x="75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5" name="Google Shape;755;p27"/>
            <p:cNvSpPr/>
            <p:nvPr/>
          </p:nvSpPr>
          <p:spPr>
            <a:xfrm>
              <a:off x="4633275" y="1526025"/>
              <a:ext cx="44800" cy="42700"/>
            </a:xfrm>
            <a:custGeom>
              <a:rect b="b" l="l" r="r" t="t"/>
              <a:pathLst>
                <a:path extrusionOk="0" h="1708" w="1792">
                  <a:moveTo>
                    <a:pt x="753" y="1"/>
                  </a:moveTo>
                  <a:cubicBezTo>
                    <a:pt x="545" y="27"/>
                    <a:pt x="338" y="131"/>
                    <a:pt x="208" y="286"/>
                  </a:cubicBezTo>
                  <a:lnTo>
                    <a:pt x="104" y="468"/>
                  </a:lnTo>
                  <a:cubicBezTo>
                    <a:pt x="26" y="598"/>
                    <a:pt x="0" y="754"/>
                    <a:pt x="26" y="883"/>
                  </a:cubicBezTo>
                  <a:lnTo>
                    <a:pt x="78" y="1117"/>
                  </a:lnTo>
                  <a:cubicBezTo>
                    <a:pt x="130" y="1221"/>
                    <a:pt x="208" y="1351"/>
                    <a:pt x="312" y="1429"/>
                  </a:cubicBezTo>
                  <a:lnTo>
                    <a:pt x="468" y="1532"/>
                  </a:lnTo>
                  <a:cubicBezTo>
                    <a:pt x="519" y="1584"/>
                    <a:pt x="623" y="1636"/>
                    <a:pt x="727" y="1662"/>
                  </a:cubicBezTo>
                  <a:cubicBezTo>
                    <a:pt x="809" y="1693"/>
                    <a:pt x="895" y="1708"/>
                    <a:pt x="980" y="1708"/>
                  </a:cubicBezTo>
                  <a:cubicBezTo>
                    <a:pt x="1111" y="1708"/>
                    <a:pt x="1240" y="1673"/>
                    <a:pt x="1350" y="1610"/>
                  </a:cubicBezTo>
                  <a:cubicBezTo>
                    <a:pt x="1454" y="1558"/>
                    <a:pt x="1532" y="1507"/>
                    <a:pt x="1584" y="1429"/>
                  </a:cubicBezTo>
                  <a:lnTo>
                    <a:pt x="1714" y="1247"/>
                  </a:lnTo>
                  <a:cubicBezTo>
                    <a:pt x="1766" y="1117"/>
                    <a:pt x="1792" y="961"/>
                    <a:pt x="1792" y="832"/>
                  </a:cubicBezTo>
                  <a:lnTo>
                    <a:pt x="1740" y="624"/>
                  </a:lnTo>
                  <a:cubicBezTo>
                    <a:pt x="1688" y="494"/>
                    <a:pt x="1584" y="364"/>
                    <a:pt x="1480" y="286"/>
                  </a:cubicBezTo>
                  <a:lnTo>
                    <a:pt x="1350" y="208"/>
                  </a:lnTo>
                  <a:cubicBezTo>
                    <a:pt x="1272" y="131"/>
                    <a:pt x="1194" y="79"/>
                    <a:pt x="1091" y="53"/>
                  </a:cubicBezTo>
                  <a:cubicBezTo>
                    <a:pt x="987" y="1"/>
                    <a:pt x="857" y="1"/>
                    <a:pt x="7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6" name="Google Shape;756;p27"/>
            <p:cNvSpPr/>
            <p:nvPr/>
          </p:nvSpPr>
          <p:spPr>
            <a:xfrm>
              <a:off x="4730625" y="1571475"/>
              <a:ext cx="43500" cy="40250"/>
            </a:xfrm>
            <a:custGeom>
              <a:rect b="b" l="l" r="r" t="t"/>
              <a:pathLst>
                <a:path extrusionOk="0" h="1610" w="1740">
                  <a:moveTo>
                    <a:pt x="753" y="0"/>
                  </a:moveTo>
                  <a:cubicBezTo>
                    <a:pt x="649" y="0"/>
                    <a:pt x="520" y="26"/>
                    <a:pt x="442" y="104"/>
                  </a:cubicBezTo>
                  <a:cubicBezTo>
                    <a:pt x="260" y="182"/>
                    <a:pt x="104" y="364"/>
                    <a:pt x="52" y="571"/>
                  </a:cubicBezTo>
                  <a:cubicBezTo>
                    <a:pt x="0" y="675"/>
                    <a:pt x="0" y="779"/>
                    <a:pt x="0" y="883"/>
                  </a:cubicBezTo>
                  <a:lnTo>
                    <a:pt x="52" y="1090"/>
                  </a:lnTo>
                  <a:cubicBezTo>
                    <a:pt x="104" y="1220"/>
                    <a:pt x="182" y="1324"/>
                    <a:pt x="286" y="1428"/>
                  </a:cubicBezTo>
                  <a:lnTo>
                    <a:pt x="468" y="1532"/>
                  </a:lnTo>
                  <a:cubicBezTo>
                    <a:pt x="597" y="1584"/>
                    <a:pt x="753" y="1610"/>
                    <a:pt x="883" y="1610"/>
                  </a:cubicBezTo>
                  <a:lnTo>
                    <a:pt x="987" y="1610"/>
                  </a:lnTo>
                  <a:cubicBezTo>
                    <a:pt x="1091" y="1610"/>
                    <a:pt x="1195" y="1584"/>
                    <a:pt x="1298" y="1506"/>
                  </a:cubicBezTo>
                  <a:cubicBezTo>
                    <a:pt x="1402" y="1480"/>
                    <a:pt x="1480" y="1402"/>
                    <a:pt x="1532" y="1324"/>
                  </a:cubicBezTo>
                  <a:cubicBezTo>
                    <a:pt x="1610" y="1246"/>
                    <a:pt x="1662" y="1142"/>
                    <a:pt x="1688" y="1038"/>
                  </a:cubicBezTo>
                  <a:cubicBezTo>
                    <a:pt x="1740" y="935"/>
                    <a:pt x="1740" y="831"/>
                    <a:pt x="1740" y="727"/>
                  </a:cubicBezTo>
                  <a:lnTo>
                    <a:pt x="1662" y="519"/>
                  </a:lnTo>
                  <a:cubicBezTo>
                    <a:pt x="1610" y="389"/>
                    <a:pt x="1532" y="260"/>
                    <a:pt x="1428" y="182"/>
                  </a:cubicBezTo>
                  <a:lnTo>
                    <a:pt x="1246" y="78"/>
                  </a:lnTo>
                  <a:cubicBezTo>
                    <a:pt x="1117" y="26"/>
                    <a:pt x="987" y="0"/>
                    <a:pt x="83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7" name="Google Shape;757;p27"/>
            <p:cNvSpPr/>
            <p:nvPr/>
          </p:nvSpPr>
          <p:spPr>
            <a:xfrm>
              <a:off x="4833175" y="1538575"/>
              <a:ext cx="45450" cy="42900"/>
            </a:xfrm>
            <a:custGeom>
              <a:rect b="b" l="l" r="r" t="t"/>
              <a:pathLst>
                <a:path extrusionOk="0" h="1716" w="1818">
                  <a:moveTo>
                    <a:pt x="960" y="1"/>
                  </a:moveTo>
                  <a:cubicBezTo>
                    <a:pt x="879" y="1"/>
                    <a:pt x="803" y="14"/>
                    <a:pt x="727" y="44"/>
                  </a:cubicBezTo>
                  <a:lnTo>
                    <a:pt x="545" y="148"/>
                  </a:lnTo>
                  <a:cubicBezTo>
                    <a:pt x="441" y="174"/>
                    <a:pt x="338" y="226"/>
                    <a:pt x="286" y="304"/>
                  </a:cubicBezTo>
                  <a:cubicBezTo>
                    <a:pt x="182" y="381"/>
                    <a:pt x="130" y="459"/>
                    <a:pt x="78" y="563"/>
                  </a:cubicBezTo>
                  <a:cubicBezTo>
                    <a:pt x="0" y="745"/>
                    <a:pt x="0" y="979"/>
                    <a:pt x="52" y="1186"/>
                  </a:cubicBezTo>
                  <a:lnTo>
                    <a:pt x="156" y="1368"/>
                  </a:lnTo>
                  <a:cubicBezTo>
                    <a:pt x="234" y="1498"/>
                    <a:pt x="364" y="1576"/>
                    <a:pt x="493" y="1628"/>
                  </a:cubicBezTo>
                  <a:lnTo>
                    <a:pt x="675" y="1705"/>
                  </a:lnTo>
                  <a:cubicBezTo>
                    <a:pt x="717" y="1712"/>
                    <a:pt x="757" y="1716"/>
                    <a:pt x="796" y="1716"/>
                  </a:cubicBezTo>
                  <a:cubicBezTo>
                    <a:pt x="902" y="1716"/>
                    <a:pt x="1002" y="1692"/>
                    <a:pt x="1116" y="1654"/>
                  </a:cubicBezTo>
                  <a:lnTo>
                    <a:pt x="1298" y="1576"/>
                  </a:lnTo>
                  <a:cubicBezTo>
                    <a:pt x="1376" y="1550"/>
                    <a:pt x="1480" y="1472"/>
                    <a:pt x="1558" y="1394"/>
                  </a:cubicBezTo>
                  <a:cubicBezTo>
                    <a:pt x="1636" y="1342"/>
                    <a:pt x="1688" y="1264"/>
                    <a:pt x="1740" y="1160"/>
                  </a:cubicBezTo>
                  <a:cubicBezTo>
                    <a:pt x="1791" y="1056"/>
                    <a:pt x="1817" y="953"/>
                    <a:pt x="1817" y="849"/>
                  </a:cubicBezTo>
                  <a:cubicBezTo>
                    <a:pt x="1817" y="745"/>
                    <a:pt x="1817" y="641"/>
                    <a:pt x="1765" y="537"/>
                  </a:cubicBezTo>
                  <a:lnTo>
                    <a:pt x="1662" y="356"/>
                  </a:lnTo>
                  <a:cubicBezTo>
                    <a:pt x="1584" y="226"/>
                    <a:pt x="1480" y="122"/>
                    <a:pt x="1350" y="70"/>
                  </a:cubicBezTo>
                  <a:lnTo>
                    <a:pt x="1142" y="18"/>
                  </a:lnTo>
                  <a:cubicBezTo>
                    <a:pt x="1078" y="7"/>
                    <a:pt x="1018" y="1"/>
                    <a:pt x="96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8" name="Google Shape;758;p27"/>
            <p:cNvSpPr/>
            <p:nvPr/>
          </p:nvSpPr>
          <p:spPr>
            <a:xfrm>
              <a:off x="4885075" y="1437775"/>
              <a:ext cx="40925" cy="44150"/>
            </a:xfrm>
            <a:custGeom>
              <a:rect b="b" l="l" r="r" t="t"/>
              <a:pathLst>
                <a:path extrusionOk="0" h="1766" w="1637">
                  <a:moveTo>
                    <a:pt x="728" y="0"/>
                  </a:moveTo>
                  <a:lnTo>
                    <a:pt x="520" y="52"/>
                  </a:lnTo>
                  <a:cubicBezTo>
                    <a:pt x="390" y="104"/>
                    <a:pt x="287" y="182"/>
                    <a:pt x="183" y="286"/>
                  </a:cubicBezTo>
                  <a:lnTo>
                    <a:pt x="79" y="467"/>
                  </a:lnTo>
                  <a:cubicBezTo>
                    <a:pt x="27" y="597"/>
                    <a:pt x="1" y="753"/>
                    <a:pt x="1" y="883"/>
                  </a:cubicBezTo>
                  <a:lnTo>
                    <a:pt x="1" y="1013"/>
                  </a:lnTo>
                  <a:cubicBezTo>
                    <a:pt x="27" y="1246"/>
                    <a:pt x="131" y="1428"/>
                    <a:pt x="287" y="1584"/>
                  </a:cubicBezTo>
                  <a:cubicBezTo>
                    <a:pt x="364" y="1636"/>
                    <a:pt x="468" y="1688"/>
                    <a:pt x="572" y="1714"/>
                  </a:cubicBezTo>
                  <a:cubicBezTo>
                    <a:pt x="676" y="1765"/>
                    <a:pt x="780" y="1765"/>
                    <a:pt x="884" y="1765"/>
                  </a:cubicBezTo>
                  <a:lnTo>
                    <a:pt x="1091" y="1714"/>
                  </a:lnTo>
                  <a:cubicBezTo>
                    <a:pt x="1221" y="1662"/>
                    <a:pt x="1351" y="1584"/>
                    <a:pt x="1429" y="1480"/>
                  </a:cubicBezTo>
                  <a:lnTo>
                    <a:pt x="1533" y="1298"/>
                  </a:lnTo>
                  <a:cubicBezTo>
                    <a:pt x="1611" y="1168"/>
                    <a:pt x="1637" y="1013"/>
                    <a:pt x="1611" y="883"/>
                  </a:cubicBezTo>
                  <a:lnTo>
                    <a:pt x="1611" y="753"/>
                  </a:lnTo>
                  <a:cubicBezTo>
                    <a:pt x="1611" y="649"/>
                    <a:pt x="1585" y="545"/>
                    <a:pt x="1533" y="441"/>
                  </a:cubicBezTo>
                  <a:cubicBezTo>
                    <a:pt x="1481" y="338"/>
                    <a:pt x="1403" y="260"/>
                    <a:pt x="1325" y="182"/>
                  </a:cubicBezTo>
                  <a:cubicBezTo>
                    <a:pt x="1247" y="130"/>
                    <a:pt x="1169" y="78"/>
                    <a:pt x="1065" y="52"/>
                  </a:cubicBezTo>
                  <a:cubicBezTo>
                    <a:pt x="962" y="0"/>
                    <a:pt x="832" y="0"/>
                    <a:pt x="7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9" name="Google Shape;759;p27"/>
            <p:cNvSpPr/>
            <p:nvPr/>
          </p:nvSpPr>
          <p:spPr>
            <a:xfrm>
              <a:off x="4868225" y="1325225"/>
              <a:ext cx="42200" cy="41450"/>
            </a:xfrm>
            <a:custGeom>
              <a:rect b="b" l="l" r="r" t="t"/>
              <a:pathLst>
                <a:path extrusionOk="0" h="1658" w="1688">
                  <a:moveTo>
                    <a:pt x="836" y="1"/>
                  </a:moveTo>
                  <a:cubicBezTo>
                    <a:pt x="809" y="1"/>
                    <a:pt x="781" y="4"/>
                    <a:pt x="753" y="11"/>
                  </a:cubicBezTo>
                  <a:cubicBezTo>
                    <a:pt x="623" y="11"/>
                    <a:pt x="519" y="37"/>
                    <a:pt x="441" y="115"/>
                  </a:cubicBezTo>
                  <a:cubicBezTo>
                    <a:pt x="338" y="141"/>
                    <a:pt x="260" y="219"/>
                    <a:pt x="182" y="297"/>
                  </a:cubicBezTo>
                  <a:lnTo>
                    <a:pt x="78" y="478"/>
                  </a:lnTo>
                  <a:cubicBezTo>
                    <a:pt x="26" y="608"/>
                    <a:pt x="0" y="738"/>
                    <a:pt x="0" y="894"/>
                  </a:cubicBezTo>
                  <a:lnTo>
                    <a:pt x="52" y="1101"/>
                  </a:lnTo>
                  <a:cubicBezTo>
                    <a:pt x="104" y="1231"/>
                    <a:pt x="182" y="1335"/>
                    <a:pt x="286" y="1413"/>
                  </a:cubicBezTo>
                  <a:lnTo>
                    <a:pt x="338" y="1465"/>
                  </a:lnTo>
                  <a:cubicBezTo>
                    <a:pt x="415" y="1543"/>
                    <a:pt x="493" y="1595"/>
                    <a:pt x="597" y="1621"/>
                  </a:cubicBezTo>
                  <a:cubicBezTo>
                    <a:pt x="671" y="1639"/>
                    <a:pt x="757" y="1657"/>
                    <a:pt x="838" y="1657"/>
                  </a:cubicBezTo>
                  <a:cubicBezTo>
                    <a:pt x="872" y="1657"/>
                    <a:pt x="904" y="1654"/>
                    <a:pt x="935" y="1646"/>
                  </a:cubicBezTo>
                  <a:cubicBezTo>
                    <a:pt x="1038" y="1646"/>
                    <a:pt x="1142" y="1621"/>
                    <a:pt x="1246" y="1569"/>
                  </a:cubicBezTo>
                  <a:cubicBezTo>
                    <a:pt x="1324" y="1517"/>
                    <a:pt x="1428" y="1465"/>
                    <a:pt x="1480" y="1361"/>
                  </a:cubicBezTo>
                  <a:lnTo>
                    <a:pt x="1610" y="1205"/>
                  </a:lnTo>
                  <a:cubicBezTo>
                    <a:pt x="1662" y="1075"/>
                    <a:pt x="1687" y="920"/>
                    <a:pt x="1662" y="764"/>
                  </a:cubicBezTo>
                  <a:lnTo>
                    <a:pt x="1636" y="582"/>
                  </a:lnTo>
                  <a:cubicBezTo>
                    <a:pt x="1558" y="452"/>
                    <a:pt x="1480" y="323"/>
                    <a:pt x="1376" y="245"/>
                  </a:cubicBezTo>
                  <a:lnTo>
                    <a:pt x="1350" y="193"/>
                  </a:lnTo>
                  <a:cubicBezTo>
                    <a:pt x="1272" y="115"/>
                    <a:pt x="1168" y="63"/>
                    <a:pt x="1064" y="63"/>
                  </a:cubicBezTo>
                  <a:cubicBezTo>
                    <a:pt x="988" y="25"/>
                    <a:pt x="912" y="1"/>
                    <a:pt x="83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0" name="Google Shape;760;p27"/>
            <p:cNvSpPr/>
            <p:nvPr/>
          </p:nvSpPr>
          <p:spPr>
            <a:xfrm>
              <a:off x="4811750" y="1254625"/>
              <a:ext cx="44150" cy="42825"/>
            </a:xfrm>
            <a:custGeom>
              <a:rect b="b" l="l" r="r" t="t"/>
              <a:pathLst>
                <a:path extrusionOk="0" h="1713" w="1766">
                  <a:moveTo>
                    <a:pt x="834" y="0"/>
                  </a:moveTo>
                  <a:cubicBezTo>
                    <a:pt x="807" y="0"/>
                    <a:pt x="780" y="2"/>
                    <a:pt x="753" y="5"/>
                  </a:cubicBezTo>
                  <a:cubicBezTo>
                    <a:pt x="649" y="5"/>
                    <a:pt x="546" y="31"/>
                    <a:pt x="442" y="109"/>
                  </a:cubicBezTo>
                  <a:cubicBezTo>
                    <a:pt x="338" y="135"/>
                    <a:pt x="260" y="213"/>
                    <a:pt x="208" y="291"/>
                  </a:cubicBezTo>
                  <a:lnTo>
                    <a:pt x="78" y="473"/>
                  </a:lnTo>
                  <a:cubicBezTo>
                    <a:pt x="26" y="602"/>
                    <a:pt x="0" y="732"/>
                    <a:pt x="0" y="888"/>
                  </a:cubicBezTo>
                  <a:lnTo>
                    <a:pt x="52" y="1096"/>
                  </a:lnTo>
                  <a:cubicBezTo>
                    <a:pt x="104" y="1225"/>
                    <a:pt x="182" y="1329"/>
                    <a:pt x="286" y="1433"/>
                  </a:cubicBezTo>
                  <a:lnTo>
                    <a:pt x="442" y="1511"/>
                  </a:lnTo>
                  <a:cubicBezTo>
                    <a:pt x="520" y="1589"/>
                    <a:pt x="598" y="1641"/>
                    <a:pt x="701" y="1667"/>
                  </a:cubicBezTo>
                  <a:cubicBezTo>
                    <a:pt x="783" y="1697"/>
                    <a:pt x="869" y="1712"/>
                    <a:pt x="954" y="1712"/>
                  </a:cubicBezTo>
                  <a:cubicBezTo>
                    <a:pt x="1085" y="1712"/>
                    <a:pt x="1214" y="1678"/>
                    <a:pt x="1324" y="1615"/>
                  </a:cubicBezTo>
                  <a:cubicBezTo>
                    <a:pt x="1428" y="1563"/>
                    <a:pt x="1506" y="1511"/>
                    <a:pt x="1584" y="1433"/>
                  </a:cubicBezTo>
                  <a:lnTo>
                    <a:pt x="1688" y="1251"/>
                  </a:lnTo>
                  <a:cubicBezTo>
                    <a:pt x="1740" y="1122"/>
                    <a:pt x="1766" y="966"/>
                    <a:pt x="1766" y="836"/>
                  </a:cubicBezTo>
                  <a:lnTo>
                    <a:pt x="1714" y="602"/>
                  </a:lnTo>
                  <a:cubicBezTo>
                    <a:pt x="1662" y="473"/>
                    <a:pt x="1584" y="369"/>
                    <a:pt x="1480" y="291"/>
                  </a:cubicBezTo>
                  <a:lnTo>
                    <a:pt x="1350" y="187"/>
                  </a:lnTo>
                  <a:cubicBezTo>
                    <a:pt x="1192" y="74"/>
                    <a:pt x="1014" y="0"/>
                    <a:pt x="8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1" name="Google Shape;761;p27"/>
            <p:cNvSpPr/>
            <p:nvPr/>
          </p:nvSpPr>
          <p:spPr>
            <a:xfrm>
              <a:off x="4724775" y="1228300"/>
              <a:ext cx="41575" cy="40750"/>
            </a:xfrm>
            <a:custGeom>
              <a:rect b="b" l="l" r="r" t="t"/>
              <a:pathLst>
                <a:path extrusionOk="0" h="1630" w="1663">
                  <a:moveTo>
                    <a:pt x="870" y="0"/>
                  </a:moveTo>
                  <a:cubicBezTo>
                    <a:pt x="831" y="0"/>
                    <a:pt x="792" y="7"/>
                    <a:pt x="754" y="20"/>
                  </a:cubicBezTo>
                  <a:lnTo>
                    <a:pt x="546" y="72"/>
                  </a:lnTo>
                  <a:cubicBezTo>
                    <a:pt x="468" y="72"/>
                    <a:pt x="416" y="124"/>
                    <a:pt x="338" y="150"/>
                  </a:cubicBezTo>
                  <a:lnTo>
                    <a:pt x="208" y="305"/>
                  </a:lnTo>
                  <a:lnTo>
                    <a:pt x="79" y="487"/>
                  </a:lnTo>
                  <a:cubicBezTo>
                    <a:pt x="79" y="487"/>
                    <a:pt x="27" y="669"/>
                    <a:pt x="27" y="669"/>
                  </a:cubicBezTo>
                  <a:cubicBezTo>
                    <a:pt x="1" y="747"/>
                    <a:pt x="1" y="825"/>
                    <a:pt x="27" y="903"/>
                  </a:cubicBezTo>
                  <a:lnTo>
                    <a:pt x="53" y="1110"/>
                  </a:lnTo>
                  <a:lnTo>
                    <a:pt x="105" y="1214"/>
                  </a:lnTo>
                  <a:lnTo>
                    <a:pt x="156" y="1292"/>
                  </a:lnTo>
                  <a:lnTo>
                    <a:pt x="234" y="1370"/>
                  </a:lnTo>
                  <a:lnTo>
                    <a:pt x="312" y="1448"/>
                  </a:lnTo>
                  <a:lnTo>
                    <a:pt x="468" y="1552"/>
                  </a:lnTo>
                  <a:lnTo>
                    <a:pt x="676" y="1629"/>
                  </a:lnTo>
                  <a:lnTo>
                    <a:pt x="909" y="1629"/>
                  </a:lnTo>
                  <a:cubicBezTo>
                    <a:pt x="1013" y="1629"/>
                    <a:pt x="1117" y="1577"/>
                    <a:pt x="1195" y="1526"/>
                  </a:cubicBezTo>
                  <a:cubicBezTo>
                    <a:pt x="1299" y="1500"/>
                    <a:pt x="1377" y="1422"/>
                    <a:pt x="1454" y="1344"/>
                  </a:cubicBezTo>
                  <a:cubicBezTo>
                    <a:pt x="1532" y="1266"/>
                    <a:pt x="1558" y="1162"/>
                    <a:pt x="1584" y="1058"/>
                  </a:cubicBezTo>
                  <a:cubicBezTo>
                    <a:pt x="1636" y="954"/>
                    <a:pt x="1662" y="851"/>
                    <a:pt x="1636" y="747"/>
                  </a:cubicBezTo>
                  <a:cubicBezTo>
                    <a:pt x="1610" y="591"/>
                    <a:pt x="1558" y="461"/>
                    <a:pt x="1480" y="331"/>
                  </a:cubicBezTo>
                  <a:lnTo>
                    <a:pt x="1351" y="176"/>
                  </a:lnTo>
                  <a:cubicBezTo>
                    <a:pt x="1247" y="98"/>
                    <a:pt x="1117" y="46"/>
                    <a:pt x="987" y="20"/>
                  </a:cubicBezTo>
                  <a:cubicBezTo>
                    <a:pt x="948" y="7"/>
                    <a:pt x="909" y="0"/>
                    <a:pt x="87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62" name="Google Shape;762;p27"/>
          <p:cNvGrpSpPr/>
          <p:nvPr/>
        </p:nvGrpSpPr>
        <p:grpSpPr>
          <a:xfrm rot="-2700000">
            <a:off x="7571550" y="3970119"/>
            <a:ext cx="1855087" cy="972397"/>
            <a:chOff x="4994125" y="3734450"/>
            <a:chExt cx="1524575" cy="799150"/>
          </a:xfrm>
        </p:grpSpPr>
        <p:sp>
          <p:nvSpPr>
            <p:cNvPr id="763" name="Google Shape;763;p27"/>
            <p:cNvSpPr/>
            <p:nvPr/>
          </p:nvSpPr>
          <p:spPr>
            <a:xfrm>
              <a:off x="4994125" y="3770800"/>
              <a:ext cx="1214775" cy="762800"/>
            </a:xfrm>
            <a:custGeom>
              <a:rect b="b" l="l" r="r" t="t"/>
              <a:pathLst>
                <a:path extrusionOk="0" h="30512" w="48591">
                  <a:moveTo>
                    <a:pt x="36891" y="4629"/>
                  </a:moveTo>
                  <a:lnTo>
                    <a:pt x="36891" y="4629"/>
                  </a:lnTo>
                  <a:cubicBezTo>
                    <a:pt x="27726" y="10418"/>
                    <a:pt x="18562" y="17012"/>
                    <a:pt x="11449" y="25423"/>
                  </a:cubicBezTo>
                  <a:cubicBezTo>
                    <a:pt x="10748" y="26202"/>
                    <a:pt x="10125" y="27059"/>
                    <a:pt x="9554" y="27915"/>
                  </a:cubicBezTo>
                  <a:cubicBezTo>
                    <a:pt x="10670" y="25968"/>
                    <a:pt x="11994" y="24125"/>
                    <a:pt x="13526" y="22489"/>
                  </a:cubicBezTo>
                  <a:cubicBezTo>
                    <a:pt x="20068" y="15039"/>
                    <a:pt x="28012" y="8990"/>
                    <a:pt x="36891" y="4629"/>
                  </a:cubicBezTo>
                  <a:close/>
                  <a:moveTo>
                    <a:pt x="35770" y="473"/>
                  </a:moveTo>
                  <a:cubicBezTo>
                    <a:pt x="35849" y="473"/>
                    <a:pt x="35929" y="474"/>
                    <a:pt x="36008" y="475"/>
                  </a:cubicBezTo>
                  <a:cubicBezTo>
                    <a:pt x="38578" y="605"/>
                    <a:pt x="40837" y="1721"/>
                    <a:pt x="42057" y="3460"/>
                  </a:cubicBezTo>
                  <a:lnTo>
                    <a:pt x="42109" y="3538"/>
                  </a:lnTo>
                  <a:cubicBezTo>
                    <a:pt x="42265" y="3876"/>
                    <a:pt x="42550" y="4109"/>
                    <a:pt x="42862" y="4291"/>
                  </a:cubicBezTo>
                  <a:cubicBezTo>
                    <a:pt x="43046" y="4341"/>
                    <a:pt x="43230" y="4370"/>
                    <a:pt x="43415" y="4370"/>
                  </a:cubicBezTo>
                  <a:cubicBezTo>
                    <a:pt x="43516" y="4370"/>
                    <a:pt x="43617" y="4361"/>
                    <a:pt x="43718" y="4343"/>
                  </a:cubicBezTo>
                  <a:lnTo>
                    <a:pt x="47041" y="3954"/>
                  </a:lnTo>
                  <a:lnTo>
                    <a:pt x="42939" y="6160"/>
                  </a:lnTo>
                  <a:cubicBezTo>
                    <a:pt x="42862" y="6212"/>
                    <a:pt x="42810" y="6290"/>
                    <a:pt x="42810" y="6394"/>
                  </a:cubicBezTo>
                  <a:cubicBezTo>
                    <a:pt x="42836" y="6498"/>
                    <a:pt x="42888" y="6576"/>
                    <a:pt x="42965" y="6602"/>
                  </a:cubicBezTo>
                  <a:cubicBezTo>
                    <a:pt x="44549" y="7302"/>
                    <a:pt x="45769" y="8549"/>
                    <a:pt x="46678" y="9639"/>
                  </a:cubicBezTo>
                  <a:cubicBezTo>
                    <a:pt x="45016" y="9639"/>
                    <a:pt x="43381" y="10028"/>
                    <a:pt x="41901" y="10755"/>
                  </a:cubicBezTo>
                  <a:cubicBezTo>
                    <a:pt x="41330" y="11015"/>
                    <a:pt x="40785" y="11352"/>
                    <a:pt x="40266" y="11664"/>
                  </a:cubicBezTo>
                  <a:cubicBezTo>
                    <a:pt x="39565" y="12105"/>
                    <a:pt x="38838" y="12495"/>
                    <a:pt x="38085" y="12832"/>
                  </a:cubicBezTo>
                  <a:cubicBezTo>
                    <a:pt x="36944" y="13278"/>
                    <a:pt x="35749" y="13451"/>
                    <a:pt x="34532" y="13451"/>
                  </a:cubicBezTo>
                  <a:cubicBezTo>
                    <a:pt x="32703" y="13451"/>
                    <a:pt x="30822" y="13061"/>
                    <a:pt x="28999" y="12624"/>
                  </a:cubicBezTo>
                  <a:cubicBezTo>
                    <a:pt x="28982" y="12621"/>
                    <a:pt x="28965" y="12619"/>
                    <a:pt x="28948" y="12619"/>
                  </a:cubicBezTo>
                  <a:cubicBezTo>
                    <a:pt x="28837" y="12619"/>
                    <a:pt x="28732" y="12693"/>
                    <a:pt x="28687" y="12806"/>
                  </a:cubicBezTo>
                  <a:cubicBezTo>
                    <a:pt x="28661" y="12936"/>
                    <a:pt x="28713" y="13066"/>
                    <a:pt x="28843" y="13092"/>
                  </a:cubicBezTo>
                  <a:cubicBezTo>
                    <a:pt x="30991" y="13909"/>
                    <a:pt x="33277" y="14323"/>
                    <a:pt x="35571" y="14323"/>
                  </a:cubicBezTo>
                  <a:cubicBezTo>
                    <a:pt x="36410" y="14323"/>
                    <a:pt x="37250" y="14267"/>
                    <a:pt x="38085" y="14156"/>
                  </a:cubicBezTo>
                  <a:lnTo>
                    <a:pt x="38526" y="14104"/>
                  </a:lnTo>
                  <a:cubicBezTo>
                    <a:pt x="39015" y="13996"/>
                    <a:pt x="39529" y="13950"/>
                    <a:pt x="40042" y="13950"/>
                  </a:cubicBezTo>
                  <a:cubicBezTo>
                    <a:pt x="40264" y="13950"/>
                    <a:pt x="40487" y="13959"/>
                    <a:pt x="40707" y="13974"/>
                  </a:cubicBezTo>
                  <a:lnTo>
                    <a:pt x="36527" y="17245"/>
                  </a:lnTo>
                  <a:cubicBezTo>
                    <a:pt x="36294" y="17453"/>
                    <a:pt x="36008" y="17609"/>
                    <a:pt x="35748" y="17739"/>
                  </a:cubicBezTo>
                  <a:cubicBezTo>
                    <a:pt x="35577" y="17796"/>
                    <a:pt x="35401" y="17820"/>
                    <a:pt x="35223" y="17820"/>
                  </a:cubicBezTo>
                  <a:cubicBezTo>
                    <a:pt x="34755" y="17820"/>
                    <a:pt x="34272" y="17655"/>
                    <a:pt x="33801" y="17505"/>
                  </a:cubicBezTo>
                  <a:lnTo>
                    <a:pt x="33723" y="17479"/>
                  </a:lnTo>
                  <a:cubicBezTo>
                    <a:pt x="31368" y="16699"/>
                    <a:pt x="28918" y="16309"/>
                    <a:pt x="26468" y="16309"/>
                  </a:cubicBezTo>
                  <a:cubicBezTo>
                    <a:pt x="24677" y="16309"/>
                    <a:pt x="22886" y="16517"/>
                    <a:pt x="21132" y="16934"/>
                  </a:cubicBezTo>
                  <a:cubicBezTo>
                    <a:pt x="21029" y="16960"/>
                    <a:pt x="20951" y="17064"/>
                    <a:pt x="20951" y="17168"/>
                  </a:cubicBezTo>
                  <a:cubicBezTo>
                    <a:pt x="20951" y="17271"/>
                    <a:pt x="21029" y="17375"/>
                    <a:pt x="21132" y="17401"/>
                  </a:cubicBezTo>
                  <a:cubicBezTo>
                    <a:pt x="22716" y="17817"/>
                    <a:pt x="24352" y="18050"/>
                    <a:pt x="25987" y="18128"/>
                  </a:cubicBezTo>
                  <a:cubicBezTo>
                    <a:pt x="28220" y="18310"/>
                    <a:pt x="30297" y="18492"/>
                    <a:pt x="32192" y="19400"/>
                  </a:cubicBezTo>
                  <a:lnTo>
                    <a:pt x="26454" y="23606"/>
                  </a:lnTo>
                  <a:cubicBezTo>
                    <a:pt x="26247" y="23787"/>
                    <a:pt x="26013" y="23917"/>
                    <a:pt x="25779" y="24021"/>
                  </a:cubicBezTo>
                  <a:cubicBezTo>
                    <a:pt x="25533" y="24086"/>
                    <a:pt x="25280" y="24118"/>
                    <a:pt x="25030" y="24118"/>
                  </a:cubicBezTo>
                  <a:cubicBezTo>
                    <a:pt x="24780" y="24118"/>
                    <a:pt x="24533" y="24086"/>
                    <a:pt x="24300" y="24021"/>
                  </a:cubicBezTo>
                  <a:lnTo>
                    <a:pt x="24222" y="24021"/>
                  </a:lnTo>
                  <a:cubicBezTo>
                    <a:pt x="23028" y="23813"/>
                    <a:pt x="21821" y="23710"/>
                    <a:pt x="20613" y="23710"/>
                  </a:cubicBezTo>
                  <a:cubicBezTo>
                    <a:pt x="18802" y="23710"/>
                    <a:pt x="16989" y="23943"/>
                    <a:pt x="15213" y="24411"/>
                  </a:cubicBezTo>
                  <a:cubicBezTo>
                    <a:pt x="14954" y="24462"/>
                    <a:pt x="14980" y="24878"/>
                    <a:pt x="15265" y="24904"/>
                  </a:cubicBezTo>
                  <a:cubicBezTo>
                    <a:pt x="17394" y="25086"/>
                    <a:pt x="19497" y="25501"/>
                    <a:pt x="21548" y="26124"/>
                  </a:cubicBezTo>
                  <a:cubicBezTo>
                    <a:pt x="20328" y="26903"/>
                    <a:pt x="19237" y="27837"/>
                    <a:pt x="18277" y="28928"/>
                  </a:cubicBezTo>
                  <a:lnTo>
                    <a:pt x="18199" y="29006"/>
                  </a:lnTo>
                  <a:cubicBezTo>
                    <a:pt x="17809" y="29447"/>
                    <a:pt x="17446" y="29862"/>
                    <a:pt x="16953" y="29992"/>
                  </a:cubicBezTo>
                  <a:cubicBezTo>
                    <a:pt x="16801" y="30015"/>
                    <a:pt x="16649" y="30028"/>
                    <a:pt x="16498" y="30028"/>
                  </a:cubicBezTo>
                  <a:cubicBezTo>
                    <a:pt x="16312" y="30028"/>
                    <a:pt x="16126" y="30009"/>
                    <a:pt x="15940" y="29966"/>
                  </a:cubicBezTo>
                  <a:lnTo>
                    <a:pt x="9476" y="29032"/>
                  </a:lnTo>
                  <a:cubicBezTo>
                    <a:pt x="10151" y="27863"/>
                    <a:pt x="10930" y="26773"/>
                    <a:pt x="11813" y="25760"/>
                  </a:cubicBezTo>
                  <a:cubicBezTo>
                    <a:pt x="19731" y="16415"/>
                    <a:pt x="30219" y="9327"/>
                    <a:pt x="40369" y="3045"/>
                  </a:cubicBezTo>
                  <a:cubicBezTo>
                    <a:pt x="40499" y="2993"/>
                    <a:pt x="40525" y="2837"/>
                    <a:pt x="40473" y="2733"/>
                  </a:cubicBezTo>
                  <a:cubicBezTo>
                    <a:pt x="40420" y="2645"/>
                    <a:pt x="40343" y="2593"/>
                    <a:pt x="40259" y="2593"/>
                  </a:cubicBezTo>
                  <a:cubicBezTo>
                    <a:pt x="40219" y="2593"/>
                    <a:pt x="40177" y="2605"/>
                    <a:pt x="40136" y="2630"/>
                  </a:cubicBezTo>
                  <a:cubicBezTo>
                    <a:pt x="29803" y="7043"/>
                    <a:pt x="20587" y="13741"/>
                    <a:pt x="13163" y="22178"/>
                  </a:cubicBezTo>
                  <a:cubicBezTo>
                    <a:pt x="11631" y="23891"/>
                    <a:pt x="9969" y="25968"/>
                    <a:pt x="8801" y="28331"/>
                  </a:cubicBezTo>
                  <a:cubicBezTo>
                    <a:pt x="8438" y="27759"/>
                    <a:pt x="7841" y="27396"/>
                    <a:pt x="7166" y="27344"/>
                  </a:cubicBezTo>
                  <a:cubicBezTo>
                    <a:pt x="7091" y="27341"/>
                    <a:pt x="7016" y="27339"/>
                    <a:pt x="6941" y="27339"/>
                  </a:cubicBezTo>
                  <a:cubicBezTo>
                    <a:pt x="6413" y="27339"/>
                    <a:pt x="5871" y="27419"/>
                    <a:pt x="5348" y="27578"/>
                  </a:cubicBezTo>
                  <a:cubicBezTo>
                    <a:pt x="5193" y="27630"/>
                    <a:pt x="5011" y="27682"/>
                    <a:pt x="4829" y="27708"/>
                  </a:cubicBezTo>
                  <a:cubicBezTo>
                    <a:pt x="4271" y="27830"/>
                    <a:pt x="3703" y="27891"/>
                    <a:pt x="3135" y="27891"/>
                  </a:cubicBezTo>
                  <a:cubicBezTo>
                    <a:pt x="2384" y="27891"/>
                    <a:pt x="1634" y="27785"/>
                    <a:pt x="909" y="27578"/>
                  </a:cubicBezTo>
                  <a:cubicBezTo>
                    <a:pt x="2752" y="26513"/>
                    <a:pt x="3843" y="24514"/>
                    <a:pt x="4881" y="22567"/>
                  </a:cubicBezTo>
                  <a:cubicBezTo>
                    <a:pt x="5997" y="20490"/>
                    <a:pt x="7062" y="18492"/>
                    <a:pt x="9009" y="17557"/>
                  </a:cubicBezTo>
                  <a:cubicBezTo>
                    <a:pt x="10099" y="18621"/>
                    <a:pt x="11293" y="19582"/>
                    <a:pt x="12591" y="20361"/>
                  </a:cubicBezTo>
                  <a:cubicBezTo>
                    <a:pt x="12630" y="20385"/>
                    <a:pt x="12670" y="20396"/>
                    <a:pt x="12708" y="20396"/>
                  </a:cubicBezTo>
                  <a:cubicBezTo>
                    <a:pt x="12874" y="20396"/>
                    <a:pt x="13009" y="20192"/>
                    <a:pt x="12903" y="20023"/>
                  </a:cubicBezTo>
                  <a:lnTo>
                    <a:pt x="10281" y="16207"/>
                  </a:lnTo>
                  <a:cubicBezTo>
                    <a:pt x="10021" y="15818"/>
                    <a:pt x="9788" y="15480"/>
                    <a:pt x="9814" y="15065"/>
                  </a:cubicBezTo>
                  <a:cubicBezTo>
                    <a:pt x="9865" y="14649"/>
                    <a:pt x="10177" y="14338"/>
                    <a:pt x="10540" y="14000"/>
                  </a:cubicBezTo>
                  <a:cubicBezTo>
                    <a:pt x="12254" y="12417"/>
                    <a:pt x="14019" y="10833"/>
                    <a:pt x="15785" y="9301"/>
                  </a:cubicBezTo>
                  <a:cubicBezTo>
                    <a:pt x="15992" y="9094"/>
                    <a:pt x="16252" y="8938"/>
                    <a:pt x="16537" y="8886"/>
                  </a:cubicBezTo>
                  <a:cubicBezTo>
                    <a:pt x="16771" y="8886"/>
                    <a:pt x="16979" y="8964"/>
                    <a:pt x="17186" y="9094"/>
                  </a:cubicBezTo>
                  <a:lnTo>
                    <a:pt x="22093" y="11456"/>
                  </a:lnTo>
                  <a:cubicBezTo>
                    <a:pt x="22130" y="11472"/>
                    <a:pt x="22166" y="11480"/>
                    <a:pt x="22201" y="11480"/>
                  </a:cubicBezTo>
                  <a:cubicBezTo>
                    <a:pt x="22390" y="11480"/>
                    <a:pt x="22536" y="11268"/>
                    <a:pt x="22405" y="11093"/>
                  </a:cubicBezTo>
                  <a:lnTo>
                    <a:pt x="19575" y="7536"/>
                  </a:lnTo>
                  <a:cubicBezTo>
                    <a:pt x="19289" y="7173"/>
                    <a:pt x="19004" y="6705"/>
                    <a:pt x="19211" y="6368"/>
                  </a:cubicBezTo>
                  <a:cubicBezTo>
                    <a:pt x="19367" y="6238"/>
                    <a:pt x="19549" y="6134"/>
                    <a:pt x="19731" y="6082"/>
                  </a:cubicBezTo>
                  <a:cubicBezTo>
                    <a:pt x="22768" y="4966"/>
                    <a:pt x="26273" y="3642"/>
                    <a:pt x="29544" y="2032"/>
                  </a:cubicBezTo>
                  <a:cubicBezTo>
                    <a:pt x="29855" y="1877"/>
                    <a:pt x="30193" y="1721"/>
                    <a:pt x="30478" y="1591"/>
                  </a:cubicBezTo>
                  <a:cubicBezTo>
                    <a:pt x="30764" y="1435"/>
                    <a:pt x="31049" y="1280"/>
                    <a:pt x="31335" y="1150"/>
                  </a:cubicBezTo>
                  <a:cubicBezTo>
                    <a:pt x="32790" y="706"/>
                    <a:pt x="34268" y="473"/>
                    <a:pt x="35770" y="473"/>
                  </a:cubicBezTo>
                  <a:close/>
                  <a:moveTo>
                    <a:pt x="35581" y="0"/>
                  </a:moveTo>
                  <a:cubicBezTo>
                    <a:pt x="34076" y="0"/>
                    <a:pt x="32595" y="236"/>
                    <a:pt x="31179" y="709"/>
                  </a:cubicBezTo>
                  <a:lnTo>
                    <a:pt x="31153" y="709"/>
                  </a:lnTo>
                  <a:lnTo>
                    <a:pt x="30245" y="1150"/>
                  </a:lnTo>
                  <a:lnTo>
                    <a:pt x="29336" y="1591"/>
                  </a:lnTo>
                  <a:cubicBezTo>
                    <a:pt x="26065" y="3175"/>
                    <a:pt x="22560" y="4499"/>
                    <a:pt x="19549" y="5615"/>
                  </a:cubicBezTo>
                  <a:cubicBezTo>
                    <a:pt x="19263" y="5693"/>
                    <a:pt x="19004" y="5849"/>
                    <a:pt x="18822" y="6082"/>
                  </a:cubicBezTo>
                  <a:cubicBezTo>
                    <a:pt x="18588" y="6394"/>
                    <a:pt x="18484" y="6939"/>
                    <a:pt x="19185" y="7848"/>
                  </a:cubicBezTo>
                  <a:lnTo>
                    <a:pt x="21340" y="10548"/>
                  </a:lnTo>
                  <a:lnTo>
                    <a:pt x="17394" y="8652"/>
                  </a:lnTo>
                  <a:cubicBezTo>
                    <a:pt x="17109" y="8497"/>
                    <a:pt x="16823" y="8393"/>
                    <a:pt x="16511" y="8393"/>
                  </a:cubicBezTo>
                  <a:cubicBezTo>
                    <a:pt x="16122" y="8471"/>
                    <a:pt x="15733" y="8652"/>
                    <a:pt x="15473" y="8938"/>
                  </a:cubicBezTo>
                  <a:cubicBezTo>
                    <a:pt x="13708" y="10470"/>
                    <a:pt x="11942" y="12053"/>
                    <a:pt x="10203" y="13637"/>
                  </a:cubicBezTo>
                  <a:cubicBezTo>
                    <a:pt x="9814" y="14026"/>
                    <a:pt x="9398" y="14468"/>
                    <a:pt x="9346" y="15013"/>
                  </a:cubicBezTo>
                  <a:cubicBezTo>
                    <a:pt x="9294" y="15558"/>
                    <a:pt x="9554" y="15999"/>
                    <a:pt x="9891" y="16467"/>
                  </a:cubicBezTo>
                  <a:lnTo>
                    <a:pt x="11787" y="19270"/>
                  </a:lnTo>
                  <a:cubicBezTo>
                    <a:pt x="10852" y="18621"/>
                    <a:pt x="10021" y="17894"/>
                    <a:pt x="9242" y="17090"/>
                  </a:cubicBezTo>
                  <a:cubicBezTo>
                    <a:pt x="9192" y="17039"/>
                    <a:pt x="9131" y="17011"/>
                    <a:pt x="9066" y="17011"/>
                  </a:cubicBezTo>
                  <a:cubicBezTo>
                    <a:pt x="9030" y="17011"/>
                    <a:pt x="8994" y="17019"/>
                    <a:pt x="8957" y="17038"/>
                  </a:cubicBezTo>
                  <a:cubicBezTo>
                    <a:pt x="6776" y="17998"/>
                    <a:pt x="5608" y="20153"/>
                    <a:pt x="4440" y="22334"/>
                  </a:cubicBezTo>
                  <a:cubicBezTo>
                    <a:pt x="3297" y="24488"/>
                    <a:pt x="2207" y="26513"/>
                    <a:pt x="156" y="27396"/>
                  </a:cubicBezTo>
                  <a:cubicBezTo>
                    <a:pt x="52" y="27448"/>
                    <a:pt x="0" y="27526"/>
                    <a:pt x="0" y="27630"/>
                  </a:cubicBezTo>
                  <a:cubicBezTo>
                    <a:pt x="0" y="27733"/>
                    <a:pt x="78" y="27811"/>
                    <a:pt x="182" y="27863"/>
                  </a:cubicBezTo>
                  <a:cubicBezTo>
                    <a:pt x="1112" y="28200"/>
                    <a:pt x="2102" y="28368"/>
                    <a:pt x="3095" y="28368"/>
                  </a:cubicBezTo>
                  <a:cubicBezTo>
                    <a:pt x="3711" y="28368"/>
                    <a:pt x="4327" y="28304"/>
                    <a:pt x="4933" y="28175"/>
                  </a:cubicBezTo>
                  <a:cubicBezTo>
                    <a:pt x="5115" y="28149"/>
                    <a:pt x="5296" y="28097"/>
                    <a:pt x="5478" y="28045"/>
                  </a:cubicBezTo>
                  <a:cubicBezTo>
                    <a:pt x="5997" y="27889"/>
                    <a:pt x="6568" y="27811"/>
                    <a:pt x="7114" y="27811"/>
                  </a:cubicBezTo>
                  <a:cubicBezTo>
                    <a:pt x="7763" y="27889"/>
                    <a:pt x="8464" y="28357"/>
                    <a:pt x="8464" y="28980"/>
                  </a:cubicBezTo>
                  <a:cubicBezTo>
                    <a:pt x="8464" y="29083"/>
                    <a:pt x="8541" y="29187"/>
                    <a:pt x="8645" y="29213"/>
                  </a:cubicBezTo>
                  <a:lnTo>
                    <a:pt x="8697" y="29213"/>
                  </a:lnTo>
                  <a:cubicBezTo>
                    <a:pt x="8723" y="29226"/>
                    <a:pt x="8749" y="29233"/>
                    <a:pt x="8775" y="29233"/>
                  </a:cubicBezTo>
                  <a:cubicBezTo>
                    <a:pt x="8801" y="29233"/>
                    <a:pt x="8827" y="29226"/>
                    <a:pt x="8853" y="29213"/>
                  </a:cubicBezTo>
                  <a:cubicBezTo>
                    <a:pt x="8853" y="29265"/>
                    <a:pt x="8853" y="29291"/>
                    <a:pt x="8879" y="29343"/>
                  </a:cubicBezTo>
                  <a:cubicBezTo>
                    <a:pt x="8905" y="29395"/>
                    <a:pt x="8983" y="29447"/>
                    <a:pt x="9061" y="29447"/>
                  </a:cubicBezTo>
                  <a:lnTo>
                    <a:pt x="15862" y="30459"/>
                  </a:lnTo>
                  <a:cubicBezTo>
                    <a:pt x="16096" y="30485"/>
                    <a:pt x="16330" y="30511"/>
                    <a:pt x="16589" y="30511"/>
                  </a:cubicBezTo>
                  <a:cubicBezTo>
                    <a:pt x="16745" y="30511"/>
                    <a:pt x="16927" y="30511"/>
                    <a:pt x="17083" y="30459"/>
                  </a:cubicBezTo>
                  <a:cubicBezTo>
                    <a:pt x="17706" y="30304"/>
                    <a:pt x="18173" y="29810"/>
                    <a:pt x="18562" y="29343"/>
                  </a:cubicBezTo>
                  <a:lnTo>
                    <a:pt x="18640" y="29265"/>
                  </a:lnTo>
                  <a:cubicBezTo>
                    <a:pt x="19679" y="28097"/>
                    <a:pt x="20899" y="27084"/>
                    <a:pt x="22275" y="26280"/>
                  </a:cubicBezTo>
                  <a:cubicBezTo>
                    <a:pt x="22353" y="26228"/>
                    <a:pt x="22379" y="26150"/>
                    <a:pt x="22379" y="26046"/>
                  </a:cubicBezTo>
                  <a:cubicBezTo>
                    <a:pt x="22379" y="25968"/>
                    <a:pt x="22301" y="25864"/>
                    <a:pt x="22223" y="25838"/>
                  </a:cubicBezTo>
                  <a:cubicBezTo>
                    <a:pt x="20432" y="25267"/>
                    <a:pt x="18614" y="24826"/>
                    <a:pt x="16771" y="24592"/>
                  </a:cubicBezTo>
                  <a:cubicBezTo>
                    <a:pt x="18063" y="24345"/>
                    <a:pt x="19369" y="24221"/>
                    <a:pt x="20675" y="24221"/>
                  </a:cubicBezTo>
                  <a:cubicBezTo>
                    <a:pt x="21836" y="24221"/>
                    <a:pt x="22996" y="24319"/>
                    <a:pt x="24144" y="24514"/>
                  </a:cubicBezTo>
                  <a:lnTo>
                    <a:pt x="24222" y="24514"/>
                  </a:lnTo>
                  <a:cubicBezTo>
                    <a:pt x="24507" y="24579"/>
                    <a:pt x="24799" y="24612"/>
                    <a:pt x="25091" y="24612"/>
                  </a:cubicBezTo>
                  <a:cubicBezTo>
                    <a:pt x="25384" y="24612"/>
                    <a:pt x="25676" y="24579"/>
                    <a:pt x="25961" y="24514"/>
                  </a:cubicBezTo>
                  <a:cubicBezTo>
                    <a:pt x="26247" y="24385"/>
                    <a:pt x="26506" y="24229"/>
                    <a:pt x="26766" y="24021"/>
                  </a:cubicBezTo>
                  <a:lnTo>
                    <a:pt x="32815" y="19556"/>
                  </a:lnTo>
                  <a:cubicBezTo>
                    <a:pt x="32867" y="19504"/>
                    <a:pt x="32919" y="19426"/>
                    <a:pt x="32919" y="19348"/>
                  </a:cubicBezTo>
                  <a:cubicBezTo>
                    <a:pt x="32893" y="19270"/>
                    <a:pt x="32867" y="19192"/>
                    <a:pt x="32789" y="19166"/>
                  </a:cubicBezTo>
                  <a:cubicBezTo>
                    <a:pt x="30712" y="18024"/>
                    <a:pt x="28350" y="17843"/>
                    <a:pt x="26039" y="17661"/>
                  </a:cubicBezTo>
                  <a:cubicBezTo>
                    <a:pt x="24793" y="17583"/>
                    <a:pt x="23547" y="17427"/>
                    <a:pt x="22327" y="17193"/>
                  </a:cubicBezTo>
                  <a:cubicBezTo>
                    <a:pt x="23691" y="16938"/>
                    <a:pt x="25072" y="16810"/>
                    <a:pt x="26453" y="16810"/>
                  </a:cubicBezTo>
                  <a:cubicBezTo>
                    <a:pt x="28857" y="16810"/>
                    <a:pt x="31259" y="17197"/>
                    <a:pt x="33568" y="17972"/>
                  </a:cubicBezTo>
                  <a:lnTo>
                    <a:pt x="33646" y="17998"/>
                  </a:lnTo>
                  <a:cubicBezTo>
                    <a:pt x="34135" y="18143"/>
                    <a:pt x="34675" y="18326"/>
                    <a:pt x="35213" y="18326"/>
                  </a:cubicBezTo>
                  <a:cubicBezTo>
                    <a:pt x="35445" y="18326"/>
                    <a:pt x="35677" y="18292"/>
                    <a:pt x="35904" y="18206"/>
                  </a:cubicBezTo>
                  <a:cubicBezTo>
                    <a:pt x="36242" y="18076"/>
                    <a:pt x="36553" y="17868"/>
                    <a:pt x="36839" y="17635"/>
                  </a:cubicBezTo>
                  <a:lnTo>
                    <a:pt x="41408" y="14052"/>
                  </a:lnTo>
                  <a:cubicBezTo>
                    <a:pt x="41486" y="14000"/>
                    <a:pt x="41512" y="13896"/>
                    <a:pt x="41486" y="13819"/>
                  </a:cubicBezTo>
                  <a:cubicBezTo>
                    <a:pt x="41486" y="13715"/>
                    <a:pt x="41408" y="13637"/>
                    <a:pt x="41330" y="13637"/>
                  </a:cubicBezTo>
                  <a:cubicBezTo>
                    <a:pt x="40916" y="13514"/>
                    <a:pt x="40502" y="13468"/>
                    <a:pt x="40089" y="13468"/>
                  </a:cubicBezTo>
                  <a:cubicBezTo>
                    <a:pt x="39542" y="13468"/>
                    <a:pt x="38995" y="13548"/>
                    <a:pt x="38448" y="13637"/>
                  </a:cubicBezTo>
                  <a:lnTo>
                    <a:pt x="38007" y="13689"/>
                  </a:lnTo>
                  <a:cubicBezTo>
                    <a:pt x="37384" y="13767"/>
                    <a:pt x="36735" y="13819"/>
                    <a:pt x="36086" y="13845"/>
                  </a:cubicBezTo>
                  <a:cubicBezTo>
                    <a:pt x="36839" y="13741"/>
                    <a:pt x="37540" y="13559"/>
                    <a:pt x="38241" y="13299"/>
                  </a:cubicBezTo>
                  <a:cubicBezTo>
                    <a:pt x="39019" y="12962"/>
                    <a:pt x="39772" y="12547"/>
                    <a:pt x="40499" y="12105"/>
                  </a:cubicBezTo>
                  <a:cubicBezTo>
                    <a:pt x="41018" y="11794"/>
                    <a:pt x="41564" y="11456"/>
                    <a:pt x="42109" y="11197"/>
                  </a:cubicBezTo>
                  <a:cubicBezTo>
                    <a:pt x="43552" y="10511"/>
                    <a:pt x="45124" y="10148"/>
                    <a:pt x="46728" y="10148"/>
                  </a:cubicBezTo>
                  <a:cubicBezTo>
                    <a:pt x="46884" y="10148"/>
                    <a:pt x="47040" y="10151"/>
                    <a:pt x="47197" y="10158"/>
                  </a:cubicBezTo>
                  <a:cubicBezTo>
                    <a:pt x="47275" y="10158"/>
                    <a:pt x="47379" y="10106"/>
                    <a:pt x="47431" y="10028"/>
                  </a:cubicBezTo>
                  <a:cubicBezTo>
                    <a:pt x="47457" y="9950"/>
                    <a:pt x="47457" y="9847"/>
                    <a:pt x="47379" y="9769"/>
                  </a:cubicBezTo>
                  <a:cubicBezTo>
                    <a:pt x="46470" y="8626"/>
                    <a:pt x="45224" y="7251"/>
                    <a:pt x="43589" y="6394"/>
                  </a:cubicBezTo>
                  <a:lnTo>
                    <a:pt x="48339" y="3798"/>
                  </a:lnTo>
                  <a:cubicBezTo>
                    <a:pt x="48590" y="3672"/>
                    <a:pt x="48478" y="3329"/>
                    <a:pt x="48236" y="3329"/>
                  </a:cubicBezTo>
                  <a:cubicBezTo>
                    <a:pt x="48227" y="3329"/>
                    <a:pt x="48218" y="3330"/>
                    <a:pt x="48210" y="3331"/>
                  </a:cubicBezTo>
                  <a:lnTo>
                    <a:pt x="43640" y="3850"/>
                  </a:lnTo>
                  <a:cubicBezTo>
                    <a:pt x="43537" y="3876"/>
                    <a:pt x="43433" y="3889"/>
                    <a:pt x="43332" y="3889"/>
                  </a:cubicBezTo>
                  <a:cubicBezTo>
                    <a:pt x="43232" y="3889"/>
                    <a:pt x="43134" y="3876"/>
                    <a:pt x="43043" y="3850"/>
                  </a:cubicBezTo>
                  <a:cubicBezTo>
                    <a:pt x="42810" y="3694"/>
                    <a:pt x="42602" y="3512"/>
                    <a:pt x="42498" y="3279"/>
                  </a:cubicBezTo>
                  <a:lnTo>
                    <a:pt x="42446" y="3201"/>
                  </a:lnTo>
                  <a:cubicBezTo>
                    <a:pt x="41122" y="1306"/>
                    <a:pt x="38734" y="111"/>
                    <a:pt x="36034" y="8"/>
                  </a:cubicBezTo>
                  <a:cubicBezTo>
                    <a:pt x="35883" y="3"/>
                    <a:pt x="35732" y="0"/>
                    <a:pt x="3558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4" name="Google Shape;764;p27"/>
            <p:cNvSpPr/>
            <p:nvPr/>
          </p:nvSpPr>
          <p:spPr>
            <a:xfrm>
              <a:off x="5767025" y="3734450"/>
              <a:ext cx="751675" cy="510975"/>
            </a:xfrm>
            <a:custGeom>
              <a:rect b="b" l="l" r="r" t="t"/>
              <a:pathLst>
                <a:path extrusionOk="0" h="20439" w="30067">
                  <a:moveTo>
                    <a:pt x="11573" y="467"/>
                  </a:moveTo>
                  <a:cubicBezTo>
                    <a:pt x="12760" y="467"/>
                    <a:pt x="13947" y="540"/>
                    <a:pt x="15087" y="839"/>
                  </a:cubicBezTo>
                  <a:cubicBezTo>
                    <a:pt x="18228" y="1643"/>
                    <a:pt x="20694" y="4006"/>
                    <a:pt x="23057" y="6290"/>
                  </a:cubicBezTo>
                  <a:cubicBezTo>
                    <a:pt x="23680" y="6887"/>
                    <a:pt x="24329" y="7536"/>
                    <a:pt x="25004" y="8133"/>
                  </a:cubicBezTo>
                  <a:cubicBezTo>
                    <a:pt x="24211" y="7987"/>
                    <a:pt x="23418" y="7915"/>
                    <a:pt x="22627" y="7915"/>
                  </a:cubicBezTo>
                  <a:cubicBezTo>
                    <a:pt x="21736" y="7915"/>
                    <a:pt x="20848" y="8007"/>
                    <a:pt x="19967" y="8185"/>
                  </a:cubicBezTo>
                  <a:cubicBezTo>
                    <a:pt x="19639" y="8211"/>
                    <a:pt x="19680" y="8680"/>
                    <a:pt x="19994" y="8680"/>
                  </a:cubicBezTo>
                  <a:cubicBezTo>
                    <a:pt x="20002" y="8680"/>
                    <a:pt x="20011" y="8679"/>
                    <a:pt x="20019" y="8679"/>
                  </a:cubicBezTo>
                  <a:cubicBezTo>
                    <a:pt x="21473" y="8705"/>
                    <a:pt x="22979" y="8756"/>
                    <a:pt x="24407" y="9198"/>
                  </a:cubicBezTo>
                  <a:cubicBezTo>
                    <a:pt x="25938" y="9665"/>
                    <a:pt x="27133" y="10600"/>
                    <a:pt x="27730" y="11742"/>
                  </a:cubicBezTo>
                  <a:cubicBezTo>
                    <a:pt x="27963" y="12235"/>
                    <a:pt x="28145" y="12728"/>
                    <a:pt x="28275" y="13274"/>
                  </a:cubicBezTo>
                  <a:cubicBezTo>
                    <a:pt x="28379" y="13663"/>
                    <a:pt x="28509" y="14078"/>
                    <a:pt x="28664" y="14468"/>
                  </a:cubicBezTo>
                  <a:cubicBezTo>
                    <a:pt x="28742" y="14727"/>
                    <a:pt x="28872" y="14961"/>
                    <a:pt x="28976" y="15195"/>
                  </a:cubicBezTo>
                  <a:cubicBezTo>
                    <a:pt x="29287" y="15740"/>
                    <a:pt x="29495" y="16337"/>
                    <a:pt x="29547" y="16934"/>
                  </a:cubicBezTo>
                  <a:cubicBezTo>
                    <a:pt x="29599" y="18050"/>
                    <a:pt x="28768" y="18985"/>
                    <a:pt x="27911" y="19816"/>
                  </a:cubicBezTo>
                  <a:cubicBezTo>
                    <a:pt x="27392" y="19011"/>
                    <a:pt x="26276" y="18855"/>
                    <a:pt x="25315" y="18725"/>
                  </a:cubicBezTo>
                  <a:cubicBezTo>
                    <a:pt x="25160" y="18699"/>
                    <a:pt x="25004" y="18673"/>
                    <a:pt x="24848" y="18647"/>
                  </a:cubicBezTo>
                  <a:cubicBezTo>
                    <a:pt x="22070" y="18206"/>
                    <a:pt x="20019" y="15896"/>
                    <a:pt x="18358" y="13689"/>
                  </a:cubicBezTo>
                  <a:lnTo>
                    <a:pt x="17917" y="13092"/>
                  </a:lnTo>
                  <a:cubicBezTo>
                    <a:pt x="17449" y="12469"/>
                    <a:pt x="16982" y="11820"/>
                    <a:pt x="16489" y="11223"/>
                  </a:cubicBezTo>
                  <a:cubicBezTo>
                    <a:pt x="15580" y="10080"/>
                    <a:pt x="14334" y="8705"/>
                    <a:pt x="12673" y="7848"/>
                  </a:cubicBezTo>
                  <a:lnTo>
                    <a:pt x="17449" y="5252"/>
                  </a:lnTo>
                  <a:cubicBezTo>
                    <a:pt x="17553" y="5200"/>
                    <a:pt x="17605" y="5070"/>
                    <a:pt x="17579" y="4966"/>
                  </a:cubicBezTo>
                  <a:cubicBezTo>
                    <a:pt x="17553" y="4836"/>
                    <a:pt x="17423" y="4785"/>
                    <a:pt x="17319" y="4785"/>
                  </a:cubicBezTo>
                  <a:lnTo>
                    <a:pt x="12750" y="5304"/>
                  </a:lnTo>
                  <a:cubicBezTo>
                    <a:pt x="12671" y="5324"/>
                    <a:pt x="12592" y="5332"/>
                    <a:pt x="12514" y="5332"/>
                  </a:cubicBezTo>
                  <a:cubicBezTo>
                    <a:pt x="12388" y="5332"/>
                    <a:pt x="12266" y="5310"/>
                    <a:pt x="12153" y="5278"/>
                  </a:cubicBezTo>
                  <a:cubicBezTo>
                    <a:pt x="11920" y="5148"/>
                    <a:pt x="11738" y="4966"/>
                    <a:pt x="11608" y="4733"/>
                  </a:cubicBezTo>
                  <a:lnTo>
                    <a:pt x="11556" y="4655"/>
                  </a:lnTo>
                  <a:cubicBezTo>
                    <a:pt x="10232" y="2760"/>
                    <a:pt x="7844" y="1565"/>
                    <a:pt x="5144" y="1462"/>
                  </a:cubicBezTo>
                  <a:cubicBezTo>
                    <a:pt x="4929" y="1448"/>
                    <a:pt x="4716" y="1442"/>
                    <a:pt x="4505" y="1442"/>
                  </a:cubicBezTo>
                  <a:cubicBezTo>
                    <a:pt x="3897" y="1442"/>
                    <a:pt x="3300" y="1495"/>
                    <a:pt x="2704" y="1591"/>
                  </a:cubicBezTo>
                  <a:cubicBezTo>
                    <a:pt x="3223" y="1384"/>
                    <a:pt x="3768" y="1202"/>
                    <a:pt x="4313" y="1072"/>
                  </a:cubicBezTo>
                  <a:cubicBezTo>
                    <a:pt x="6104" y="605"/>
                    <a:pt x="8000" y="553"/>
                    <a:pt x="9869" y="501"/>
                  </a:cubicBezTo>
                  <a:cubicBezTo>
                    <a:pt x="10433" y="484"/>
                    <a:pt x="11003" y="467"/>
                    <a:pt x="11573" y="467"/>
                  </a:cubicBezTo>
                  <a:close/>
                  <a:moveTo>
                    <a:pt x="11566" y="0"/>
                  </a:moveTo>
                  <a:cubicBezTo>
                    <a:pt x="10982" y="0"/>
                    <a:pt x="10398" y="17"/>
                    <a:pt x="9817" y="34"/>
                  </a:cubicBezTo>
                  <a:cubicBezTo>
                    <a:pt x="7948" y="60"/>
                    <a:pt x="6027" y="138"/>
                    <a:pt x="4183" y="605"/>
                  </a:cubicBezTo>
                  <a:cubicBezTo>
                    <a:pt x="2807" y="994"/>
                    <a:pt x="1483" y="1513"/>
                    <a:pt x="237" y="2163"/>
                  </a:cubicBezTo>
                  <a:cubicBezTo>
                    <a:pt x="1" y="2304"/>
                    <a:pt x="109" y="2640"/>
                    <a:pt x="326" y="2640"/>
                  </a:cubicBezTo>
                  <a:cubicBezTo>
                    <a:pt x="348" y="2640"/>
                    <a:pt x="370" y="2637"/>
                    <a:pt x="393" y="2630"/>
                  </a:cubicBezTo>
                  <a:cubicBezTo>
                    <a:pt x="1785" y="2182"/>
                    <a:pt x="3220" y="1948"/>
                    <a:pt x="4658" y="1948"/>
                  </a:cubicBezTo>
                  <a:cubicBezTo>
                    <a:pt x="4803" y="1948"/>
                    <a:pt x="4947" y="1950"/>
                    <a:pt x="5092" y="1955"/>
                  </a:cubicBezTo>
                  <a:cubicBezTo>
                    <a:pt x="7636" y="2059"/>
                    <a:pt x="9895" y="3175"/>
                    <a:pt x="11115" y="4940"/>
                  </a:cubicBezTo>
                  <a:lnTo>
                    <a:pt x="11167" y="5018"/>
                  </a:lnTo>
                  <a:cubicBezTo>
                    <a:pt x="11349" y="5330"/>
                    <a:pt x="11608" y="5589"/>
                    <a:pt x="11946" y="5745"/>
                  </a:cubicBezTo>
                  <a:cubicBezTo>
                    <a:pt x="12113" y="5795"/>
                    <a:pt x="12292" y="5824"/>
                    <a:pt x="12474" y="5824"/>
                  </a:cubicBezTo>
                  <a:cubicBezTo>
                    <a:pt x="12574" y="5824"/>
                    <a:pt x="12675" y="5815"/>
                    <a:pt x="12776" y="5797"/>
                  </a:cubicBezTo>
                  <a:lnTo>
                    <a:pt x="16099" y="5434"/>
                  </a:lnTo>
                  <a:lnTo>
                    <a:pt x="12023" y="7640"/>
                  </a:lnTo>
                  <a:cubicBezTo>
                    <a:pt x="11946" y="7692"/>
                    <a:pt x="11894" y="7770"/>
                    <a:pt x="11894" y="7874"/>
                  </a:cubicBezTo>
                  <a:cubicBezTo>
                    <a:pt x="11894" y="7952"/>
                    <a:pt x="11946" y="8030"/>
                    <a:pt x="12049" y="8082"/>
                  </a:cubicBezTo>
                  <a:cubicBezTo>
                    <a:pt x="13815" y="8886"/>
                    <a:pt x="15139" y="10340"/>
                    <a:pt x="16099" y="11508"/>
                  </a:cubicBezTo>
                  <a:cubicBezTo>
                    <a:pt x="16593" y="12131"/>
                    <a:pt x="17060" y="12754"/>
                    <a:pt x="17527" y="13377"/>
                  </a:cubicBezTo>
                  <a:cubicBezTo>
                    <a:pt x="17657" y="13559"/>
                    <a:pt x="17813" y="13767"/>
                    <a:pt x="17968" y="13975"/>
                  </a:cubicBezTo>
                  <a:cubicBezTo>
                    <a:pt x="19682" y="16233"/>
                    <a:pt x="21837" y="18647"/>
                    <a:pt x="24770" y="19115"/>
                  </a:cubicBezTo>
                  <a:lnTo>
                    <a:pt x="25238" y="19193"/>
                  </a:lnTo>
                  <a:cubicBezTo>
                    <a:pt x="26250" y="19322"/>
                    <a:pt x="27314" y="19478"/>
                    <a:pt x="27600" y="20283"/>
                  </a:cubicBezTo>
                  <a:cubicBezTo>
                    <a:pt x="27626" y="20361"/>
                    <a:pt x="27678" y="20413"/>
                    <a:pt x="27782" y="20439"/>
                  </a:cubicBezTo>
                  <a:lnTo>
                    <a:pt x="27834" y="20439"/>
                  </a:lnTo>
                  <a:cubicBezTo>
                    <a:pt x="27886" y="20439"/>
                    <a:pt x="27937" y="20413"/>
                    <a:pt x="27963" y="20387"/>
                  </a:cubicBezTo>
                  <a:cubicBezTo>
                    <a:pt x="28976" y="19452"/>
                    <a:pt x="30066" y="18336"/>
                    <a:pt x="30014" y="16908"/>
                  </a:cubicBezTo>
                  <a:cubicBezTo>
                    <a:pt x="29936" y="16233"/>
                    <a:pt x="29729" y="15584"/>
                    <a:pt x="29391" y="14987"/>
                  </a:cubicBezTo>
                  <a:cubicBezTo>
                    <a:pt x="29287" y="14753"/>
                    <a:pt x="29158" y="14520"/>
                    <a:pt x="29080" y="14286"/>
                  </a:cubicBezTo>
                  <a:cubicBezTo>
                    <a:pt x="28924" y="13897"/>
                    <a:pt x="28794" y="13533"/>
                    <a:pt x="28690" y="13118"/>
                  </a:cubicBezTo>
                  <a:cubicBezTo>
                    <a:pt x="28560" y="12573"/>
                    <a:pt x="28379" y="12028"/>
                    <a:pt x="28119" y="11508"/>
                  </a:cubicBezTo>
                  <a:cubicBezTo>
                    <a:pt x="27470" y="10236"/>
                    <a:pt x="26172" y="9250"/>
                    <a:pt x="24511" y="8731"/>
                  </a:cubicBezTo>
                  <a:cubicBezTo>
                    <a:pt x="24069" y="8601"/>
                    <a:pt x="23654" y="8497"/>
                    <a:pt x="23213" y="8419"/>
                  </a:cubicBezTo>
                  <a:lnTo>
                    <a:pt x="23213" y="8419"/>
                  </a:lnTo>
                  <a:cubicBezTo>
                    <a:pt x="24095" y="8471"/>
                    <a:pt x="24952" y="8601"/>
                    <a:pt x="25809" y="8808"/>
                  </a:cubicBezTo>
                  <a:cubicBezTo>
                    <a:pt x="25826" y="8813"/>
                    <a:pt x="25844" y="8815"/>
                    <a:pt x="25862" y="8815"/>
                  </a:cubicBezTo>
                  <a:cubicBezTo>
                    <a:pt x="25947" y="8815"/>
                    <a:pt x="26025" y="8765"/>
                    <a:pt x="26068" y="8679"/>
                  </a:cubicBezTo>
                  <a:cubicBezTo>
                    <a:pt x="26120" y="8575"/>
                    <a:pt x="26120" y="8471"/>
                    <a:pt x="26016" y="8393"/>
                  </a:cubicBezTo>
                  <a:cubicBezTo>
                    <a:pt x="25108" y="7614"/>
                    <a:pt x="24225" y="6758"/>
                    <a:pt x="23368" y="5953"/>
                  </a:cubicBezTo>
                  <a:cubicBezTo>
                    <a:pt x="20954" y="3616"/>
                    <a:pt x="18462" y="1228"/>
                    <a:pt x="15191" y="371"/>
                  </a:cubicBezTo>
                  <a:cubicBezTo>
                    <a:pt x="13998" y="73"/>
                    <a:pt x="12782" y="0"/>
                    <a:pt x="115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3">
  <p:cSld name="CUSTOM_10">
    <p:spTree>
      <p:nvGrpSpPr>
        <p:cNvPr id="765" name="Shape 7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6" name="Google Shape;766;p28"/>
          <p:cNvSpPr/>
          <p:nvPr/>
        </p:nvSpPr>
        <p:spPr>
          <a:xfrm flipH="1" rot="10800000">
            <a:off x="4719269" y="-12"/>
            <a:ext cx="4697375" cy="980525"/>
          </a:xfrm>
          <a:custGeom>
            <a:rect b="b" l="l" r="r" t="t"/>
            <a:pathLst>
              <a:path extrusionOk="0" h="39221" w="187895">
                <a:moveTo>
                  <a:pt x="127416" y="0"/>
                </a:moveTo>
                <a:cubicBezTo>
                  <a:pt x="122449" y="0"/>
                  <a:pt x="117558" y="785"/>
                  <a:pt x="113093" y="2667"/>
                </a:cubicBezTo>
                <a:cubicBezTo>
                  <a:pt x="104347" y="6350"/>
                  <a:pt x="98258" y="13799"/>
                  <a:pt x="89219" y="16979"/>
                </a:cubicBezTo>
                <a:cubicBezTo>
                  <a:pt x="85577" y="18261"/>
                  <a:pt x="81839" y="18749"/>
                  <a:pt x="78033" y="18749"/>
                </a:cubicBezTo>
                <a:cubicBezTo>
                  <a:pt x="66315" y="18749"/>
                  <a:pt x="53962" y="14125"/>
                  <a:pt x="41848" y="13841"/>
                </a:cubicBezTo>
                <a:cubicBezTo>
                  <a:pt x="41465" y="13831"/>
                  <a:pt x="41082" y="13827"/>
                  <a:pt x="40699" y="13827"/>
                </a:cubicBezTo>
                <a:cubicBezTo>
                  <a:pt x="27423" y="13827"/>
                  <a:pt x="14293" y="19439"/>
                  <a:pt x="6362" y="28550"/>
                </a:cubicBezTo>
                <a:cubicBezTo>
                  <a:pt x="3600" y="31689"/>
                  <a:pt x="1445" y="35308"/>
                  <a:pt x="1" y="39221"/>
                </a:cubicBezTo>
                <a:lnTo>
                  <a:pt x="187894" y="39221"/>
                </a:lnTo>
                <a:cubicBezTo>
                  <a:pt x="186325" y="35559"/>
                  <a:pt x="184379" y="32065"/>
                  <a:pt x="182078" y="28822"/>
                </a:cubicBezTo>
                <a:cubicBezTo>
                  <a:pt x="173394" y="16498"/>
                  <a:pt x="159459" y="6957"/>
                  <a:pt x="143474" y="2395"/>
                </a:cubicBezTo>
                <a:cubicBezTo>
                  <a:pt x="138334" y="933"/>
                  <a:pt x="132830" y="0"/>
                  <a:pt x="12741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7" name="Google Shape;767;p28"/>
          <p:cNvSpPr/>
          <p:nvPr/>
        </p:nvSpPr>
        <p:spPr>
          <a:xfrm>
            <a:off x="-272644" y="3665406"/>
            <a:ext cx="1861109" cy="1695397"/>
          </a:xfrm>
          <a:custGeom>
            <a:rect b="b" l="l" r="r" t="t"/>
            <a:pathLst>
              <a:path extrusionOk="0" h="61662" w="67689">
                <a:moveTo>
                  <a:pt x="33844" y="0"/>
                </a:moveTo>
                <a:cubicBezTo>
                  <a:pt x="25956" y="0"/>
                  <a:pt x="18068" y="3013"/>
                  <a:pt x="12052" y="9039"/>
                </a:cubicBezTo>
                <a:cubicBezTo>
                  <a:pt x="0" y="21070"/>
                  <a:pt x="0" y="40592"/>
                  <a:pt x="12052" y="52623"/>
                </a:cubicBezTo>
                <a:cubicBezTo>
                  <a:pt x="18068" y="58649"/>
                  <a:pt x="25956" y="61662"/>
                  <a:pt x="33844" y="61662"/>
                </a:cubicBezTo>
                <a:cubicBezTo>
                  <a:pt x="41732" y="61662"/>
                  <a:pt x="49621" y="58649"/>
                  <a:pt x="55636" y="52623"/>
                </a:cubicBezTo>
                <a:cubicBezTo>
                  <a:pt x="67688" y="40592"/>
                  <a:pt x="67688" y="21070"/>
                  <a:pt x="55636" y="9039"/>
                </a:cubicBezTo>
                <a:cubicBezTo>
                  <a:pt x="49621" y="3013"/>
                  <a:pt x="41732" y="0"/>
                  <a:pt x="33844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8" name="Google Shape;768;p28"/>
          <p:cNvSpPr/>
          <p:nvPr/>
        </p:nvSpPr>
        <p:spPr>
          <a:xfrm>
            <a:off x="7187306" y="-375731"/>
            <a:ext cx="2130050" cy="2399875"/>
          </a:xfrm>
          <a:custGeom>
            <a:rect b="b" l="l" r="r" t="t"/>
            <a:pathLst>
              <a:path extrusionOk="0" h="95995" w="85202">
                <a:moveTo>
                  <a:pt x="51731" y="0"/>
                </a:moveTo>
                <a:cubicBezTo>
                  <a:pt x="49973" y="0"/>
                  <a:pt x="48150" y="170"/>
                  <a:pt x="46304" y="520"/>
                </a:cubicBezTo>
                <a:cubicBezTo>
                  <a:pt x="39776" y="1776"/>
                  <a:pt x="34169" y="4454"/>
                  <a:pt x="28749" y="7069"/>
                </a:cubicBezTo>
                <a:cubicBezTo>
                  <a:pt x="24837" y="8953"/>
                  <a:pt x="20777" y="10898"/>
                  <a:pt x="16404" y="12279"/>
                </a:cubicBezTo>
                <a:cubicBezTo>
                  <a:pt x="14851" y="12770"/>
                  <a:pt x="10912" y="13890"/>
                  <a:pt x="7336" y="13890"/>
                </a:cubicBezTo>
                <a:cubicBezTo>
                  <a:pt x="5420" y="13890"/>
                  <a:pt x="3608" y="13568"/>
                  <a:pt x="2323" y="12656"/>
                </a:cubicBezTo>
                <a:cubicBezTo>
                  <a:pt x="1172" y="11840"/>
                  <a:pt x="565" y="10585"/>
                  <a:pt x="523" y="8953"/>
                </a:cubicBezTo>
                <a:lnTo>
                  <a:pt x="0" y="8973"/>
                </a:lnTo>
                <a:cubicBezTo>
                  <a:pt x="42" y="10773"/>
                  <a:pt x="733" y="12154"/>
                  <a:pt x="2030" y="13074"/>
                </a:cubicBezTo>
                <a:cubicBezTo>
                  <a:pt x="3404" y="14055"/>
                  <a:pt x="5327" y="14397"/>
                  <a:pt x="7344" y="14397"/>
                </a:cubicBezTo>
                <a:cubicBezTo>
                  <a:pt x="11009" y="14397"/>
                  <a:pt x="14985" y="13267"/>
                  <a:pt x="16551" y="12782"/>
                </a:cubicBezTo>
                <a:cubicBezTo>
                  <a:pt x="20966" y="11380"/>
                  <a:pt x="25046" y="9434"/>
                  <a:pt x="28979" y="7551"/>
                </a:cubicBezTo>
                <a:cubicBezTo>
                  <a:pt x="34378" y="4956"/>
                  <a:pt x="39943" y="2278"/>
                  <a:pt x="46409" y="1043"/>
                </a:cubicBezTo>
                <a:cubicBezTo>
                  <a:pt x="48222" y="700"/>
                  <a:pt x="50014" y="533"/>
                  <a:pt x="51743" y="533"/>
                </a:cubicBezTo>
                <a:cubicBezTo>
                  <a:pt x="57494" y="533"/>
                  <a:pt x="62540" y="2379"/>
                  <a:pt x="65324" y="5709"/>
                </a:cubicBezTo>
                <a:cubicBezTo>
                  <a:pt x="68086" y="9015"/>
                  <a:pt x="68483" y="13535"/>
                  <a:pt x="66475" y="18787"/>
                </a:cubicBezTo>
                <a:cubicBezTo>
                  <a:pt x="63650" y="26194"/>
                  <a:pt x="59130" y="32659"/>
                  <a:pt x="54778" y="38894"/>
                </a:cubicBezTo>
                <a:cubicBezTo>
                  <a:pt x="52498" y="42158"/>
                  <a:pt x="50133" y="45548"/>
                  <a:pt x="48020" y="49021"/>
                </a:cubicBezTo>
                <a:cubicBezTo>
                  <a:pt x="44107" y="55508"/>
                  <a:pt x="42622" y="61534"/>
                  <a:pt x="43626" y="66911"/>
                </a:cubicBezTo>
                <a:cubicBezTo>
                  <a:pt x="46179" y="80595"/>
                  <a:pt x="61348" y="86516"/>
                  <a:pt x="73547" y="91287"/>
                </a:cubicBezTo>
                <a:cubicBezTo>
                  <a:pt x="75681" y="92124"/>
                  <a:pt x="77731" y="92919"/>
                  <a:pt x="79615" y="93714"/>
                </a:cubicBezTo>
                <a:cubicBezTo>
                  <a:pt x="79949" y="93861"/>
                  <a:pt x="80389" y="94112"/>
                  <a:pt x="80912" y="94363"/>
                </a:cubicBezTo>
                <a:cubicBezTo>
                  <a:pt x="82314" y="95095"/>
                  <a:pt x="84029" y="95974"/>
                  <a:pt x="85180" y="95974"/>
                </a:cubicBezTo>
                <a:lnTo>
                  <a:pt x="85201" y="95995"/>
                </a:lnTo>
                <a:lnTo>
                  <a:pt x="85201" y="95472"/>
                </a:lnTo>
                <a:lnTo>
                  <a:pt x="85159" y="95472"/>
                </a:lnTo>
                <a:cubicBezTo>
                  <a:pt x="84155" y="95472"/>
                  <a:pt x="82418" y="94551"/>
                  <a:pt x="81142" y="93902"/>
                </a:cubicBezTo>
                <a:cubicBezTo>
                  <a:pt x="80619" y="93630"/>
                  <a:pt x="80159" y="93400"/>
                  <a:pt x="79803" y="93233"/>
                </a:cubicBezTo>
                <a:cubicBezTo>
                  <a:pt x="77920" y="92438"/>
                  <a:pt x="75890" y="91643"/>
                  <a:pt x="73735" y="90806"/>
                </a:cubicBezTo>
                <a:cubicBezTo>
                  <a:pt x="61662" y="86077"/>
                  <a:pt x="46618" y="80218"/>
                  <a:pt x="44128" y="66806"/>
                </a:cubicBezTo>
                <a:cubicBezTo>
                  <a:pt x="43166" y="61554"/>
                  <a:pt x="44609" y="55675"/>
                  <a:pt x="48459" y="49293"/>
                </a:cubicBezTo>
                <a:cubicBezTo>
                  <a:pt x="50573" y="45820"/>
                  <a:pt x="52916" y="42451"/>
                  <a:pt x="55197" y="39187"/>
                </a:cubicBezTo>
                <a:cubicBezTo>
                  <a:pt x="59591" y="32910"/>
                  <a:pt x="64110" y="26424"/>
                  <a:pt x="66956" y="18975"/>
                </a:cubicBezTo>
                <a:cubicBezTo>
                  <a:pt x="69048" y="13514"/>
                  <a:pt x="68609" y="8806"/>
                  <a:pt x="65721" y="5375"/>
                </a:cubicBezTo>
                <a:cubicBezTo>
                  <a:pt x="62834" y="1923"/>
                  <a:pt x="57647" y="0"/>
                  <a:pt x="5173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9" name="Google Shape;769;p28"/>
          <p:cNvSpPr/>
          <p:nvPr/>
        </p:nvSpPr>
        <p:spPr>
          <a:xfrm rot="-5400000">
            <a:off x="-411370" y="3340430"/>
            <a:ext cx="2477133" cy="1457482"/>
          </a:xfrm>
          <a:custGeom>
            <a:rect b="b" l="l" r="r" t="t"/>
            <a:pathLst>
              <a:path extrusionOk="0" h="35985" w="61160">
                <a:moveTo>
                  <a:pt x="42140" y="1"/>
                </a:moveTo>
                <a:cubicBezTo>
                  <a:pt x="41764" y="1"/>
                  <a:pt x="41387" y="43"/>
                  <a:pt x="41010" y="43"/>
                </a:cubicBezTo>
                <a:cubicBezTo>
                  <a:pt x="40995" y="41"/>
                  <a:pt x="40980" y="40"/>
                  <a:pt x="40965" y="40"/>
                </a:cubicBezTo>
                <a:cubicBezTo>
                  <a:pt x="40774" y="40"/>
                  <a:pt x="40610" y="161"/>
                  <a:pt x="40571" y="336"/>
                </a:cubicBezTo>
                <a:cubicBezTo>
                  <a:pt x="40466" y="587"/>
                  <a:pt x="40362" y="817"/>
                  <a:pt x="40278" y="1047"/>
                </a:cubicBezTo>
                <a:cubicBezTo>
                  <a:pt x="40027" y="1758"/>
                  <a:pt x="39776" y="2449"/>
                  <a:pt x="39546" y="3160"/>
                </a:cubicBezTo>
                <a:cubicBezTo>
                  <a:pt x="39378" y="3767"/>
                  <a:pt x="39065" y="4311"/>
                  <a:pt x="38688" y="4792"/>
                </a:cubicBezTo>
                <a:cubicBezTo>
                  <a:pt x="38604" y="4855"/>
                  <a:pt x="38541" y="4939"/>
                  <a:pt x="38479" y="5022"/>
                </a:cubicBezTo>
                <a:cubicBezTo>
                  <a:pt x="38228" y="5336"/>
                  <a:pt x="37976" y="5671"/>
                  <a:pt x="37767" y="6027"/>
                </a:cubicBezTo>
                <a:cubicBezTo>
                  <a:pt x="37453" y="6529"/>
                  <a:pt x="37160" y="7031"/>
                  <a:pt x="36805" y="7512"/>
                </a:cubicBezTo>
                <a:cubicBezTo>
                  <a:pt x="36742" y="7617"/>
                  <a:pt x="36637" y="7722"/>
                  <a:pt x="36554" y="7805"/>
                </a:cubicBezTo>
                <a:cubicBezTo>
                  <a:pt x="36198" y="8203"/>
                  <a:pt x="35842" y="8600"/>
                  <a:pt x="35508" y="9019"/>
                </a:cubicBezTo>
                <a:cubicBezTo>
                  <a:pt x="35491" y="9036"/>
                  <a:pt x="35474" y="9066"/>
                  <a:pt x="35446" y="9066"/>
                </a:cubicBezTo>
                <a:cubicBezTo>
                  <a:pt x="35439" y="9066"/>
                  <a:pt x="35432" y="9065"/>
                  <a:pt x="35424" y="9061"/>
                </a:cubicBezTo>
                <a:cubicBezTo>
                  <a:pt x="35403" y="8998"/>
                  <a:pt x="35424" y="8914"/>
                  <a:pt x="35466" y="8872"/>
                </a:cubicBezTo>
                <a:cubicBezTo>
                  <a:pt x="35654" y="8391"/>
                  <a:pt x="35821" y="7889"/>
                  <a:pt x="36072" y="7429"/>
                </a:cubicBezTo>
                <a:cubicBezTo>
                  <a:pt x="36135" y="7324"/>
                  <a:pt x="36177" y="7219"/>
                  <a:pt x="36219" y="7115"/>
                </a:cubicBezTo>
                <a:cubicBezTo>
                  <a:pt x="36533" y="6299"/>
                  <a:pt x="36847" y="5462"/>
                  <a:pt x="37160" y="4646"/>
                </a:cubicBezTo>
                <a:cubicBezTo>
                  <a:pt x="37453" y="3914"/>
                  <a:pt x="37663" y="3181"/>
                  <a:pt x="37893" y="2428"/>
                </a:cubicBezTo>
                <a:cubicBezTo>
                  <a:pt x="38081" y="1800"/>
                  <a:pt x="38186" y="1173"/>
                  <a:pt x="38374" y="545"/>
                </a:cubicBezTo>
                <a:cubicBezTo>
                  <a:pt x="38374" y="524"/>
                  <a:pt x="38395" y="482"/>
                  <a:pt x="38395" y="440"/>
                </a:cubicBezTo>
                <a:cubicBezTo>
                  <a:pt x="38395" y="357"/>
                  <a:pt x="38332" y="315"/>
                  <a:pt x="38269" y="315"/>
                </a:cubicBezTo>
                <a:lnTo>
                  <a:pt x="38102" y="315"/>
                </a:lnTo>
                <a:cubicBezTo>
                  <a:pt x="37725" y="357"/>
                  <a:pt x="37370" y="398"/>
                  <a:pt x="36993" y="461"/>
                </a:cubicBezTo>
                <a:cubicBezTo>
                  <a:pt x="36742" y="482"/>
                  <a:pt x="36700" y="524"/>
                  <a:pt x="36658" y="775"/>
                </a:cubicBezTo>
                <a:cubicBezTo>
                  <a:pt x="36658" y="838"/>
                  <a:pt x="36637" y="921"/>
                  <a:pt x="36637" y="984"/>
                </a:cubicBezTo>
                <a:cubicBezTo>
                  <a:pt x="36616" y="1486"/>
                  <a:pt x="36554" y="1968"/>
                  <a:pt x="36449" y="2470"/>
                </a:cubicBezTo>
                <a:cubicBezTo>
                  <a:pt x="36449" y="2533"/>
                  <a:pt x="36470" y="2595"/>
                  <a:pt x="36386" y="2658"/>
                </a:cubicBezTo>
                <a:cubicBezTo>
                  <a:pt x="36365" y="2595"/>
                  <a:pt x="36344" y="2554"/>
                  <a:pt x="36344" y="2512"/>
                </a:cubicBezTo>
                <a:cubicBezTo>
                  <a:pt x="36303" y="2365"/>
                  <a:pt x="36240" y="2240"/>
                  <a:pt x="36156" y="2114"/>
                </a:cubicBezTo>
                <a:cubicBezTo>
                  <a:pt x="35905" y="1737"/>
                  <a:pt x="35633" y="1340"/>
                  <a:pt x="35382" y="942"/>
                </a:cubicBezTo>
                <a:cubicBezTo>
                  <a:pt x="35297" y="815"/>
                  <a:pt x="35231" y="755"/>
                  <a:pt x="35114" y="755"/>
                </a:cubicBezTo>
                <a:cubicBezTo>
                  <a:pt x="35057" y="755"/>
                  <a:pt x="34989" y="769"/>
                  <a:pt x="34901" y="796"/>
                </a:cubicBezTo>
                <a:cubicBezTo>
                  <a:pt x="34231" y="963"/>
                  <a:pt x="33562" y="1214"/>
                  <a:pt x="32934" y="1528"/>
                </a:cubicBezTo>
                <a:cubicBezTo>
                  <a:pt x="32327" y="1863"/>
                  <a:pt x="31679" y="2156"/>
                  <a:pt x="31009" y="2407"/>
                </a:cubicBezTo>
                <a:cubicBezTo>
                  <a:pt x="30862" y="2470"/>
                  <a:pt x="30758" y="2574"/>
                  <a:pt x="30695" y="2721"/>
                </a:cubicBezTo>
                <a:cubicBezTo>
                  <a:pt x="30423" y="3244"/>
                  <a:pt x="30256" y="3830"/>
                  <a:pt x="30214" y="4416"/>
                </a:cubicBezTo>
                <a:cubicBezTo>
                  <a:pt x="30193" y="4499"/>
                  <a:pt x="30172" y="4604"/>
                  <a:pt x="30172" y="4709"/>
                </a:cubicBezTo>
                <a:cubicBezTo>
                  <a:pt x="30088" y="4688"/>
                  <a:pt x="30088" y="4625"/>
                  <a:pt x="30067" y="4562"/>
                </a:cubicBezTo>
                <a:cubicBezTo>
                  <a:pt x="29921" y="4165"/>
                  <a:pt x="29754" y="3767"/>
                  <a:pt x="29607" y="3370"/>
                </a:cubicBezTo>
                <a:cubicBezTo>
                  <a:pt x="29565" y="3265"/>
                  <a:pt x="29523" y="3181"/>
                  <a:pt x="29482" y="3077"/>
                </a:cubicBezTo>
                <a:cubicBezTo>
                  <a:pt x="29465" y="3011"/>
                  <a:pt x="29398" y="2959"/>
                  <a:pt x="29319" y="2959"/>
                </a:cubicBezTo>
                <a:cubicBezTo>
                  <a:pt x="29297" y="2959"/>
                  <a:pt x="29274" y="2963"/>
                  <a:pt x="29251" y="2972"/>
                </a:cubicBezTo>
                <a:cubicBezTo>
                  <a:pt x="29189" y="2972"/>
                  <a:pt x="29147" y="2993"/>
                  <a:pt x="29084" y="3014"/>
                </a:cubicBezTo>
                <a:cubicBezTo>
                  <a:pt x="28707" y="3118"/>
                  <a:pt x="28310" y="3223"/>
                  <a:pt x="27912" y="3328"/>
                </a:cubicBezTo>
                <a:cubicBezTo>
                  <a:pt x="27368" y="3453"/>
                  <a:pt x="26803" y="3579"/>
                  <a:pt x="26238" y="3704"/>
                </a:cubicBezTo>
                <a:cubicBezTo>
                  <a:pt x="25799" y="3809"/>
                  <a:pt x="25360" y="3955"/>
                  <a:pt x="24941" y="4123"/>
                </a:cubicBezTo>
                <a:cubicBezTo>
                  <a:pt x="24774" y="4186"/>
                  <a:pt x="24627" y="4332"/>
                  <a:pt x="24606" y="4520"/>
                </a:cubicBezTo>
                <a:cubicBezTo>
                  <a:pt x="24481" y="5232"/>
                  <a:pt x="24334" y="5943"/>
                  <a:pt x="24230" y="6655"/>
                </a:cubicBezTo>
                <a:cubicBezTo>
                  <a:pt x="24083" y="7575"/>
                  <a:pt x="23916" y="8496"/>
                  <a:pt x="23707" y="9396"/>
                </a:cubicBezTo>
                <a:cubicBezTo>
                  <a:pt x="23623" y="9772"/>
                  <a:pt x="23560" y="10149"/>
                  <a:pt x="23456" y="10504"/>
                </a:cubicBezTo>
                <a:cubicBezTo>
                  <a:pt x="23288" y="11007"/>
                  <a:pt x="23100" y="11488"/>
                  <a:pt x="22870" y="11969"/>
                </a:cubicBezTo>
                <a:cubicBezTo>
                  <a:pt x="22598" y="12471"/>
                  <a:pt x="22388" y="12973"/>
                  <a:pt x="22179" y="13497"/>
                </a:cubicBezTo>
                <a:cubicBezTo>
                  <a:pt x="22033" y="13873"/>
                  <a:pt x="21844" y="14250"/>
                  <a:pt x="21635" y="14606"/>
                </a:cubicBezTo>
                <a:cubicBezTo>
                  <a:pt x="21572" y="14543"/>
                  <a:pt x="21614" y="14480"/>
                  <a:pt x="21614" y="14417"/>
                </a:cubicBezTo>
                <a:cubicBezTo>
                  <a:pt x="21656" y="14166"/>
                  <a:pt x="21719" y="13894"/>
                  <a:pt x="21761" y="13643"/>
                </a:cubicBezTo>
                <a:cubicBezTo>
                  <a:pt x="21803" y="13371"/>
                  <a:pt x="21865" y="13120"/>
                  <a:pt x="21907" y="12848"/>
                </a:cubicBezTo>
                <a:cubicBezTo>
                  <a:pt x="22012" y="12178"/>
                  <a:pt x="22033" y="11488"/>
                  <a:pt x="21991" y="10818"/>
                </a:cubicBezTo>
                <a:cubicBezTo>
                  <a:pt x="21949" y="10086"/>
                  <a:pt x="21991" y="9354"/>
                  <a:pt x="22075" y="8621"/>
                </a:cubicBezTo>
                <a:cubicBezTo>
                  <a:pt x="22179" y="7617"/>
                  <a:pt x="22305" y="6613"/>
                  <a:pt x="22451" y="5587"/>
                </a:cubicBezTo>
                <a:cubicBezTo>
                  <a:pt x="22451" y="5546"/>
                  <a:pt x="22451" y="5483"/>
                  <a:pt x="22451" y="5441"/>
                </a:cubicBezTo>
                <a:cubicBezTo>
                  <a:pt x="22466" y="5365"/>
                  <a:pt x="22427" y="5311"/>
                  <a:pt x="22364" y="5311"/>
                </a:cubicBezTo>
                <a:cubicBezTo>
                  <a:pt x="22340" y="5311"/>
                  <a:pt x="22313" y="5319"/>
                  <a:pt x="22284" y="5336"/>
                </a:cubicBezTo>
                <a:cubicBezTo>
                  <a:pt x="21970" y="5462"/>
                  <a:pt x="21656" y="5587"/>
                  <a:pt x="21342" y="5734"/>
                </a:cubicBezTo>
                <a:cubicBezTo>
                  <a:pt x="21175" y="5776"/>
                  <a:pt x="21049" y="5943"/>
                  <a:pt x="21028" y="6152"/>
                </a:cubicBezTo>
                <a:cubicBezTo>
                  <a:pt x="20987" y="6508"/>
                  <a:pt x="20924" y="6885"/>
                  <a:pt x="20903" y="7240"/>
                </a:cubicBezTo>
                <a:cubicBezTo>
                  <a:pt x="20819" y="8035"/>
                  <a:pt x="20652" y="8810"/>
                  <a:pt x="20380" y="9542"/>
                </a:cubicBezTo>
                <a:cubicBezTo>
                  <a:pt x="20359" y="9584"/>
                  <a:pt x="20359" y="9647"/>
                  <a:pt x="20275" y="9647"/>
                </a:cubicBezTo>
                <a:cubicBezTo>
                  <a:pt x="20254" y="9333"/>
                  <a:pt x="20254" y="8998"/>
                  <a:pt x="20254" y="8663"/>
                </a:cubicBezTo>
                <a:cubicBezTo>
                  <a:pt x="20254" y="7952"/>
                  <a:pt x="20275" y="7240"/>
                  <a:pt x="20296" y="6529"/>
                </a:cubicBezTo>
                <a:cubicBezTo>
                  <a:pt x="20296" y="6466"/>
                  <a:pt x="20296" y="6403"/>
                  <a:pt x="20275" y="6341"/>
                </a:cubicBezTo>
                <a:cubicBezTo>
                  <a:pt x="20275" y="6310"/>
                  <a:pt x="20253" y="6291"/>
                  <a:pt x="20224" y="6291"/>
                </a:cubicBezTo>
                <a:cubicBezTo>
                  <a:pt x="20214" y="6291"/>
                  <a:pt x="20203" y="6293"/>
                  <a:pt x="20191" y="6299"/>
                </a:cubicBezTo>
                <a:cubicBezTo>
                  <a:pt x="20108" y="6299"/>
                  <a:pt x="20045" y="6341"/>
                  <a:pt x="19982" y="6362"/>
                </a:cubicBezTo>
                <a:cubicBezTo>
                  <a:pt x="19773" y="6487"/>
                  <a:pt x="19522" y="6592"/>
                  <a:pt x="19313" y="6738"/>
                </a:cubicBezTo>
                <a:cubicBezTo>
                  <a:pt x="18936" y="7010"/>
                  <a:pt x="18539" y="7219"/>
                  <a:pt x="18162" y="7471"/>
                </a:cubicBezTo>
                <a:cubicBezTo>
                  <a:pt x="17806" y="7680"/>
                  <a:pt x="17471" y="7910"/>
                  <a:pt x="17137" y="8140"/>
                </a:cubicBezTo>
                <a:cubicBezTo>
                  <a:pt x="16362" y="8768"/>
                  <a:pt x="15714" y="9500"/>
                  <a:pt x="15212" y="10358"/>
                </a:cubicBezTo>
                <a:cubicBezTo>
                  <a:pt x="15086" y="10567"/>
                  <a:pt x="14981" y="10756"/>
                  <a:pt x="14856" y="10965"/>
                </a:cubicBezTo>
                <a:cubicBezTo>
                  <a:pt x="14751" y="11111"/>
                  <a:pt x="14689" y="11300"/>
                  <a:pt x="14647" y="11488"/>
                </a:cubicBezTo>
                <a:cubicBezTo>
                  <a:pt x="14521" y="12053"/>
                  <a:pt x="14479" y="12639"/>
                  <a:pt x="14500" y="13225"/>
                </a:cubicBezTo>
                <a:cubicBezTo>
                  <a:pt x="14521" y="13371"/>
                  <a:pt x="14521" y="13517"/>
                  <a:pt x="14542" y="13685"/>
                </a:cubicBezTo>
                <a:cubicBezTo>
                  <a:pt x="14626" y="14585"/>
                  <a:pt x="14730" y="15484"/>
                  <a:pt x="14856" y="16384"/>
                </a:cubicBezTo>
                <a:cubicBezTo>
                  <a:pt x="14877" y="16572"/>
                  <a:pt x="14856" y="16761"/>
                  <a:pt x="14814" y="16949"/>
                </a:cubicBezTo>
                <a:cubicBezTo>
                  <a:pt x="14605" y="17702"/>
                  <a:pt x="14437" y="18476"/>
                  <a:pt x="14270" y="19230"/>
                </a:cubicBezTo>
                <a:cubicBezTo>
                  <a:pt x="14228" y="19439"/>
                  <a:pt x="14165" y="19648"/>
                  <a:pt x="14124" y="19857"/>
                </a:cubicBezTo>
                <a:cubicBezTo>
                  <a:pt x="14124" y="19857"/>
                  <a:pt x="14103" y="19878"/>
                  <a:pt x="14103" y="19878"/>
                </a:cubicBezTo>
                <a:cubicBezTo>
                  <a:pt x="14061" y="19878"/>
                  <a:pt x="14061" y="19836"/>
                  <a:pt x="14061" y="19815"/>
                </a:cubicBezTo>
                <a:cubicBezTo>
                  <a:pt x="14019" y="19523"/>
                  <a:pt x="13956" y="19230"/>
                  <a:pt x="13914" y="18937"/>
                </a:cubicBezTo>
                <a:cubicBezTo>
                  <a:pt x="13747" y="17660"/>
                  <a:pt x="13496" y="16384"/>
                  <a:pt x="13182" y="15150"/>
                </a:cubicBezTo>
                <a:cubicBezTo>
                  <a:pt x="13182" y="15108"/>
                  <a:pt x="13161" y="15087"/>
                  <a:pt x="13161" y="15066"/>
                </a:cubicBezTo>
                <a:cubicBezTo>
                  <a:pt x="13148" y="15040"/>
                  <a:pt x="13127" y="15022"/>
                  <a:pt x="13103" y="15022"/>
                </a:cubicBezTo>
                <a:cubicBezTo>
                  <a:pt x="13088" y="15022"/>
                  <a:pt x="13073" y="15029"/>
                  <a:pt x="13057" y="15045"/>
                </a:cubicBezTo>
                <a:cubicBezTo>
                  <a:pt x="13036" y="15066"/>
                  <a:pt x="13015" y="15087"/>
                  <a:pt x="12994" y="15129"/>
                </a:cubicBezTo>
                <a:cubicBezTo>
                  <a:pt x="12785" y="15547"/>
                  <a:pt x="12554" y="15966"/>
                  <a:pt x="12366" y="16405"/>
                </a:cubicBezTo>
                <a:cubicBezTo>
                  <a:pt x="12115" y="16970"/>
                  <a:pt x="11801" y="17493"/>
                  <a:pt x="11445" y="17974"/>
                </a:cubicBezTo>
                <a:cubicBezTo>
                  <a:pt x="11027" y="18560"/>
                  <a:pt x="10546" y="19083"/>
                  <a:pt x="9960" y="19523"/>
                </a:cubicBezTo>
                <a:cubicBezTo>
                  <a:pt x="9897" y="19585"/>
                  <a:pt x="9834" y="19627"/>
                  <a:pt x="9772" y="19690"/>
                </a:cubicBezTo>
                <a:cubicBezTo>
                  <a:pt x="9562" y="19878"/>
                  <a:pt x="9353" y="20046"/>
                  <a:pt x="9144" y="20255"/>
                </a:cubicBezTo>
                <a:cubicBezTo>
                  <a:pt x="8537" y="20883"/>
                  <a:pt x="8035" y="21615"/>
                  <a:pt x="7679" y="22431"/>
                </a:cubicBezTo>
                <a:cubicBezTo>
                  <a:pt x="7386" y="23080"/>
                  <a:pt x="7344" y="23812"/>
                  <a:pt x="7554" y="24502"/>
                </a:cubicBezTo>
                <a:cubicBezTo>
                  <a:pt x="7595" y="24691"/>
                  <a:pt x="7658" y="24879"/>
                  <a:pt x="7721" y="25046"/>
                </a:cubicBezTo>
                <a:cubicBezTo>
                  <a:pt x="7805" y="25297"/>
                  <a:pt x="7847" y="25569"/>
                  <a:pt x="7805" y="25841"/>
                </a:cubicBezTo>
                <a:cubicBezTo>
                  <a:pt x="7784" y="26155"/>
                  <a:pt x="7700" y="26490"/>
                  <a:pt x="7575" y="26783"/>
                </a:cubicBezTo>
                <a:cubicBezTo>
                  <a:pt x="7470" y="27013"/>
                  <a:pt x="7323" y="27243"/>
                  <a:pt x="7135" y="27411"/>
                </a:cubicBezTo>
                <a:cubicBezTo>
                  <a:pt x="6717" y="27766"/>
                  <a:pt x="6319" y="28143"/>
                  <a:pt x="5922" y="28541"/>
                </a:cubicBezTo>
                <a:cubicBezTo>
                  <a:pt x="5419" y="29022"/>
                  <a:pt x="4959" y="29545"/>
                  <a:pt x="4436" y="30047"/>
                </a:cubicBezTo>
                <a:cubicBezTo>
                  <a:pt x="3934" y="30570"/>
                  <a:pt x="3453" y="31114"/>
                  <a:pt x="2971" y="31658"/>
                </a:cubicBezTo>
                <a:cubicBezTo>
                  <a:pt x="2114" y="32642"/>
                  <a:pt x="1318" y="33646"/>
                  <a:pt x="544" y="34692"/>
                </a:cubicBezTo>
                <a:cubicBezTo>
                  <a:pt x="377" y="34922"/>
                  <a:pt x="230" y="35173"/>
                  <a:pt x="105" y="35445"/>
                </a:cubicBezTo>
                <a:cubicBezTo>
                  <a:pt x="84" y="35508"/>
                  <a:pt x="42" y="35592"/>
                  <a:pt x="21" y="35655"/>
                </a:cubicBezTo>
                <a:cubicBezTo>
                  <a:pt x="0" y="35738"/>
                  <a:pt x="21" y="35843"/>
                  <a:pt x="84" y="35906"/>
                </a:cubicBezTo>
                <a:cubicBezTo>
                  <a:pt x="135" y="35956"/>
                  <a:pt x="193" y="35984"/>
                  <a:pt x="254" y="35984"/>
                </a:cubicBezTo>
                <a:cubicBezTo>
                  <a:pt x="294" y="35984"/>
                  <a:pt x="336" y="35972"/>
                  <a:pt x="377" y="35948"/>
                </a:cubicBezTo>
                <a:cubicBezTo>
                  <a:pt x="461" y="35927"/>
                  <a:pt x="523" y="35885"/>
                  <a:pt x="586" y="35822"/>
                </a:cubicBezTo>
                <a:cubicBezTo>
                  <a:pt x="795" y="35634"/>
                  <a:pt x="1005" y="35445"/>
                  <a:pt x="1214" y="35236"/>
                </a:cubicBezTo>
                <a:cubicBezTo>
                  <a:pt x="1653" y="34818"/>
                  <a:pt x="1988" y="34316"/>
                  <a:pt x="2406" y="33876"/>
                </a:cubicBezTo>
                <a:cubicBezTo>
                  <a:pt x="2762" y="33479"/>
                  <a:pt x="3076" y="33081"/>
                  <a:pt x="3432" y="32704"/>
                </a:cubicBezTo>
                <a:cubicBezTo>
                  <a:pt x="3850" y="32265"/>
                  <a:pt x="4248" y="31826"/>
                  <a:pt x="4645" y="31365"/>
                </a:cubicBezTo>
                <a:cubicBezTo>
                  <a:pt x="5294" y="30633"/>
                  <a:pt x="6005" y="29963"/>
                  <a:pt x="6675" y="29252"/>
                </a:cubicBezTo>
                <a:cubicBezTo>
                  <a:pt x="6842" y="29064"/>
                  <a:pt x="7031" y="28875"/>
                  <a:pt x="7219" y="28687"/>
                </a:cubicBezTo>
                <a:cubicBezTo>
                  <a:pt x="7470" y="28457"/>
                  <a:pt x="7763" y="28227"/>
                  <a:pt x="8056" y="28038"/>
                </a:cubicBezTo>
                <a:cubicBezTo>
                  <a:pt x="8160" y="27969"/>
                  <a:pt x="8264" y="27929"/>
                  <a:pt x="8380" y="27929"/>
                </a:cubicBezTo>
                <a:cubicBezTo>
                  <a:pt x="8404" y="27929"/>
                  <a:pt x="8428" y="27930"/>
                  <a:pt x="8453" y="27934"/>
                </a:cubicBezTo>
                <a:cubicBezTo>
                  <a:pt x="9039" y="27976"/>
                  <a:pt x="9625" y="28080"/>
                  <a:pt x="10190" y="28248"/>
                </a:cubicBezTo>
                <a:cubicBezTo>
                  <a:pt x="10378" y="28310"/>
                  <a:pt x="10567" y="28352"/>
                  <a:pt x="10776" y="28415"/>
                </a:cubicBezTo>
                <a:cubicBezTo>
                  <a:pt x="11362" y="28543"/>
                  <a:pt x="11980" y="28607"/>
                  <a:pt x="12602" y="28607"/>
                </a:cubicBezTo>
                <a:cubicBezTo>
                  <a:pt x="12690" y="28607"/>
                  <a:pt x="12779" y="28606"/>
                  <a:pt x="12868" y="28603"/>
                </a:cubicBezTo>
                <a:cubicBezTo>
                  <a:pt x="13067" y="28596"/>
                  <a:pt x="13269" y="28591"/>
                  <a:pt x="13472" y="28591"/>
                </a:cubicBezTo>
                <a:cubicBezTo>
                  <a:pt x="13823" y="28591"/>
                  <a:pt x="14176" y="28605"/>
                  <a:pt x="14521" y="28645"/>
                </a:cubicBezTo>
                <a:lnTo>
                  <a:pt x="15128" y="28729"/>
                </a:lnTo>
                <a:cubicBezTo>
                  <a:pt x="15442" y="28771"/>
                  <a:pt x="15735" y="28792"/>
                  <a:pt x="16028" y="28813"/>
                </a:cubicBezTo>
                <a:cubicBezTo>
                  <a:pt x="16823" y="28834"/>
                  <a:pt x="17576" y="28792"/>
                  <a:pt x="18371" y="28875"/>
                </a:cubicBezTo>
                <a:cubicBezTo>
                  <a:pt x="18727" y="28875"/>
                  <a:pt x="19103" y="28875"/>
                  <a:pt x="19459" y="28834"/>
                </a:cubicBezTo>
                <a:cubicBezTo>
                  <a:pt x="20066" y="28813"/>
                  <a:pt x="20652" y="28687"/>
                  <a:pt x="21217" y="28478"/>
                </a:cubicBezTo>
                <a:cubicBezTo>
                  <a:pt x="21384" y="28415"/>
                  <a:pt x="21531" y="28373"/>
                  <a:pt x="21698" y="28310"/>
                </a:cubicBezTo>
                <a:cubicBezTo>
                  <a:pt x="21782" y="28290"/>
                  <a:pt x="21782" y="28206"/>
                  <a:pt x="21698" y="28143"/>
                </a:cubicBezTo>
                <a:cubicBezTo>
                  <a:pt x="21656" y="28101"/>
                  <a:pt x="21593" y="28080"/>
                  <a:pt x="21551" y="28038"/>
                </a:cubicBezTo>
                <a:cubicBezTo>
                  <a:pt x="21133" y="27787"/>
                  <a:pt x="20715" y="27536"/>
                  <a:pt x="20275" y="27306"/>
                </a:cubicBezTo>
                <a:cubicBezTo>
                  <a:pt x="19271" y="26804"/>
                  <a:pt x="18246" y="26365"/>
                  <a:pt x="17199" y="25988"/>
                </a:cubicBezTo>
                <a:cubicBezTo>
                  <a:pt x="16551" y="25758"/>
                  <a:pt x="15902" y="25549"/>
                  <a:pt x="15254" y="25339"/>
                </a:cubicBezTo>
                <a:cubicBezTo>
                  <a:pt x="15191" y="25297"/>
                  <a:pt x="15107" y="25297"/>
                  <a:pt x="15044" y="25235"/>
                </a:cubicBezTo>
                <a:cubicBezTo>
                  <a:pt x="15082" y="25197"/>
                  <a:pt x="15127" y="25190"/>
                  <a:pt x="15175" y="25190"/>
                </a:cubicBezTo>
                <a:cubicBezTo>
                  <a:pt x="15207" y="25190"/>
                  <a:pt x="15241" y="25193"/>
                  <a:pt x="15274" y="25193"/>
                </a:cubicBezTo>
                <a:cubicBezTo>
                  <a:pt x="15442" y="25214"/>
                  <a:pt x="15630" y="25235"/>
                  <a:pt x="15798" y="25235"/>
                </a:cubicBezTo>
                <a:cubicBezTo>
                  <a:pt x="16425" y="25277"/>
                  <a:pt x="17053" y="25381"/>
                  <a:pt x="17660" y="25528"/>
                </a:cubicBezTo>
                <a:cubicBezTo>
                  <a:pt x="17974" y="25590"/>
                  <a:pt x="18266" y="25653"/>
                  <a:pt x="18580" y="25716"/>
                </a:cubicBezTo>
                <a:cubicBezTo>
                  <a:pt x="18999" y="25779"/>
                  <a:pt x="19417" y="25862"/>
                  <a:pt x="19836" y="25967"/>
                </a:cubicBezTo>
                <a:cubicBezTo>
                  <a:pt x="20673" y="26197"/>
                  <a:pt x="21489" y="26427"/>
                  <a:pt x="22284" y="26699"/>
                </a:cubicBezTo>
                <a:cubicBezTo>
                  <a:pt x="22556" y="26783"/>
                  <a:pt x="22807" y="26909"/>
                  <a:pt x="23037" y="27097"/>
                </a:cubicBezTo>
                <a:cubicBezTo>
                  <a:pt x="23184" y="27202"/>
                  <a:pt x="23351" y="27306"/>
                  <a:pt x="23497" y="27432"/>
                </a:cubicBezTo>
                <a:cubicBezTo>
                  <a:pt x="23608" y="27543"/>
                  <a:pt x="23755" y="27594"/>
                  <a:pt x="23902" y="27594"/>
                </a:cubicBezTo>
                <a:cubicBezTo>
                  <a:pt x="23949" y="27594"/>
                  <a:pt x="23996" y="27588"/>
                  <a:pt x="24041" y="27578"/>
                </a:cubicBezTo>
                <a:cubicBezTo>
                  <a:pt x="24460" y="27474"/>
                  <a:pt x="24899" y="27390"/>
                  <a:pt x="25318" y="27306"/>
                </a:cubicBezTo>
                <a:cubicBezTo>
                  <a:pt x="25653" y="27264"/>
                  <a:pt x="25966" y="27160"/>
                  <a:pt x="26280" y="27055"/>
                </a:cubicBezTo>
                <a:cubicBezTo>
                  <a:pt x="26573" y="26950"/>
                  <a:pt x="26845" y="26825"/>
                  <a:pt x="27138" y="26720"/>
                </a:cubicBezTo>
                <a:cubicBezTo>
                  <a:pt x="27410" y="26616"/>
                  <a:pt x="27682" y="26511"/>
                  <a:pt x="27933" y="26365"/>
                </a:cubicBezTo>
                <a:cubicBezTo>
                  <a:pt x="28017" y="26323"/>
                  <a:pt x="28080" y="26281"/>
                  <a:pt x="28142" y="26281"/>
                </a:cubicBezTo>
                <a:cubicBezTo>
                  <a:pt x="28226" y="26260"/>
                  <a:pt x="28310" y="26239"/>
                  <a:pt x="28331" y="26176"/>
                </a:cubicBezTo>
                <a:cubicBezTo>
                  <a:pt x="28352" y="26114"/>
                  <a:pt x="28435" y="26093"/>
                  <a:pt x="28498" y="26051"/>
                </a:cubicBezTo>
                <a:cubicBezTo>
                  <a:pt x="28540" y="26009"/>
                  <a:pt x="28582" y="25988"/>
                  <a:pt x="28624" y="25946"/>
                </a:cubicBezTo>
                <a:cubicBezTo>
                  <a:pt x="28666" y="25904"/>
                  <a:pt x="28666" y="25862"/>
                  <a:pt x="28624" y="25821"/>
                </a:cubicBezTo>
                <a:cubicBezTo>
                  <a:pt x="28603" y="25779"/>
                  <a:pt x="28561" y="25758"/>
                  <a:pt x="28519" y="25716"/>
                </a:cubicBezTo>
                <a:cubicBezTo>
                  <a:pt x="28017" y="25339"/>
                  <a:pt x="27494" y="24942"/>
                  <a:pt x="26971" y="24586"/>
                </a:cubicBezTo>
                <a:cubicBezTo>
                  <a:pt x="26217" y="24084"/>
                  <a:pt x="25464" y="23540"/>
                  <a:pt x="24732" y="22996"/>
                </a:cubicBezTo>
                <a:cubicBezTo>
                  <a:pt x="24690" y="22975"/>
                  <a:pt x="24648" y="22975"/>
                  <a:pt x="24669" y="22891"/>
                </a:cubicBezTo>
                <a:lnTo>
                  <a:pt x="24669" y="22891"/>
                </a:lnTo>
                <a:cubicBezTo>
                  <a:pt x="24774" y="22912"/>
                  <a:pt x="24878" y="22933"/>
                  <a:pt x="24983" y="22954"/>
                </a:cubicBezTo>
                <a:cubicBezTo>
                  <a:pt x="25632" y="23121"/>
                  <a:pt x="26238" y="23289"/>
                  <a:pt x="26866" y="23498"/>
                </a:cubicBezTo>
                <a:cubicBezTo>
                  <a:pt x="27494" y="23728"/>
                  <a:pt x="28080" y="24021"/>
                  <a:pt x="28624" y="24377"/>
                </a:cubicBezTo>
                <a:cubicBezTo>
                  <a:pt x="29021" y="24649"/>
                  <a:pt x="29419" y="24858"/>
                  <a:pt x="29816" y="25088"/>
                </a:cubicBezTo>
                <a:cubicBezTo>
                  <a:pt x="29883" y="25122"/>
                  <a:pt x="29963" y="25143"/>
                  <a:pt x="30041" y="25143"/>
                </a:cubicBezTo>
                <a:cubicBezTo>
                  <a:pt x="30109" y="25143"/>
                  <a:pt x="30176" y="25127"/>
                  <a:pt x="30235" y="25088"/>
                </a:cubicBezTo>
                <a:cubicBezTo>
                  <a:pt x="30402" y="25005"/>
                  <a:pt x="30570" y="24921"/>
                  <a:pt x="30737" y="24837"/>
                </a:cubicBezTo>
                <a:cubicBezTo>
                  <a:pt x="31344" y="24502"/>
                  <a:pt x="31971" y="24189"/>
                  <a:pt x="32599" y="23875"/>
                </a:cubicBezTo>
                <a:cubicBezTo>
                  <a:pt x="32808" y="23770"/>
                  <a:pt x="32997" y="23645"/>
                  <a:pt x="33185" y="23540"/>
                </a:cubicBezTo>
                <a:cubicBezTo>
                  <a:pt x="33290" y="23477"/>
                  <a:pt x="33290" y="23414"/>
                  <a:pt x="33206" y="23331"/>
                </a:cubicBezTo>
                <a:cubicBezTo>
                  <a:pt x="33164" y="23289"/>
                  <a:pt x="33122" y="23247"/>
                  <a:pt x="33080" y="23205"/>
                </a:cubicBezTo>
                <a:cubicBezTo>
                  <a:pt x="32934" y="23059"/>
                  <a:pt x="32787" y="22933"/>
                  <a:pt x="32641" y="22787"/>
                </a:cubicBezTo>
                <a:cubicBezTo>
                  <a:pt x="32034" y="22180"/>
                  <a:pt x="31427" y="21552"/>
                  <a:pt x="30821" y="20945"/>
                </a:cubicBezTo>
                <a:cubicBezTo>
                  <a:pt x="30570" y="20694"/>
                  <a:pt x="30318" y="20401"/>
                  <a:pt x="30109" y="20108"/>
                </a:cubicBezTo>
                <a:lnTo>
                  <a:pt x="30109" y="20108"/>
                </a:lnTo>
                <a:cubicBezTo>
                  <a:pt x="30193" y="20129"/>
                  <a:pt x="30256" y="20171"/>
                  <a:pt x="30318" y="20213"/>
                </a:cubicBezTo>
                <a:cubicBezTo>
                  <a:pt x="30465" y="20339"/>
                  <a:pt x="30632" y="20443"/>
                  <a:pt x="30821" y="20527"/>
                </a:cubicBezTo>
                <a:cubicBezTo>
                  <a:pt x="30946" y="20590"/>
                  <a:pt x="31072" y="20673"/>
                  <a:pt x="31197" y="20757"/>
                </a:cubicBezTo>
                <a:cubicBezTo>
                  <a:pt x="31846" y="21176"/>
                  <a:pt x="32495" y="21615"/>
                  <a:pt x="33122" y="22096"/>
                </a:cubicBezTo>
                <a:cubicBezTo>
                  <a:pt x="33394" y="22305"/>
                  <a:pt x="33645" y="22515"/>
                  <a:pt x="33917" y="22724"/>
                </a:cubicBezTo>
                <a:cubicBezTo>
                  <a:pt x="34062" y="22835"/>
                  <a:pt x="34130" y="22881"/>
                  <a:pt x="34193" y="22881"/>
                </a:cubicBezTo>
                <a:cubicBezTo>
                  <a:pt x="34248" y="22881"/>
                  <a:pt x="34301" y="22845"/>
                  <a:pt x="34399" y="22787"/>
                </a:cubicBezTo>
                <a:lnTo>
                  <a:pt x="34566" y="22703"/>
                </a:lnTo>
                <a:cubicBezTo>
                  <a:pt x="35089" y="22389"/>
                  <a:pt x="35654" y="22075"/>
                  <a:pt x="36135" y="21803"/>
                </a:cubicBezTo>
                <a:cubicBezTo>
                  <a:pt x="36637" y="21510"/>
                  <a:pt x="37140" y="21238"/>
                  <a:pt x="37621" y="20945"/>
                </a:cubicBezTo>
                <a:cubicBezTo>
                  <a:pt x="37851" y="20799"/>
                  <a:pt x="38081" y="20652"/>
                  <a:pt x="38290" y="20485"/>
                </a:cubicBezTo>
                <a:cubicBezTo>
                  <a:pt x="38353" y="20443"/>
                  <a:pt x="38353" y="20360"/>
                  <a:pt x="38290" y="20297"/>
                </a:cubicBezTo>
                <a:cubicBezTo>
                  <a:pt x="38186" y="20171"/>
                  <a:pt x="38060" y="20067"/>
                  <a:pt x="37956" y="19962"/>
                </a:cubicBezTo>
                <a:cubicBezTo>
                  <a:pt x="37537" y="19543"/>
                  <a:pt x="37140" y="19146"/>
                  <a:pt x="36721" y="18769"/>
                </a:cubicBezTo>
                <a:cubicBezTo>
                  <a:pt x="36303" y="18372"/>
                  <a:pt x="35884" y="17974"/>
                  <a:pt x="35445" y="17598"/>
                </a:cubicBezTo>
                <a:cubicBezTo>
                  <a:pt x="34775" y="16928"/>
                  <a:pt x="34043" y="16321"/>
                  <a:pt x="33290" y="15756"/>
                </a:cubicBezTo>
                <a:cubicBezTo>
                  <a:pt x="32850" y="15463"/>
                  <a:pt x="32432" y="15108"/>
                  <a:pt x="31971" y="14836"/>
                </a:cubicBezTo>
                <a:cubicBezTo>
                  <a:pt x="31951" y="14815"/>
                  <a:pt x="31888" y="14815"/>
                  <a:pt x="31888" y="14752"/>
                </a:cubicBezTo>
                <a:cubicBezTo>
                  <a:pt x="31902" y="14738"/>
                  <a:pt x="31913" y="14733"/>
                  <a:pt x="31924" y="14733"/>
                </a:cubicBezTo>
                <a:cubicBezTo>
                  <a:pt x="31946" y="14733"/>
                  <a:pt x="31964" y="14752"/>
                  <a:pt x="31992" y="14752"/>
                </a:cubicBezTo>
                <a:cubicBezTo>
                  <a:pt x="32808" y="15045"/>
                  <a:pt x="33624" y="15317"/>
                  <a:pt x="34419" y="15631"/>
                </a:cubicBezTo>
                <a:cubicBezTo>
                  <a:pt x="34733" y="15735"/>
                  <a:pt x="35047" y="15903"/>
                  <a:pt x="35319" y="16091"/>
                </a:cubicBezTo>
                <a:cubicBezTo>
                  <a:pt x="36031" y="16572"/>
                  <a:pt x="36700" y="17075"/>
                  <a:pt x="37370" y="17619"/>
                </a:cubicBezTo>
                <a:cubicBezTo>
                  <a:pt x="38039" y="18163"/>
                  <a:pt x="38688" y="18748"/>
                  <a:pt x="39337" y="19334"/>
                </a:cubicBezTo>
                <a:lnTo>
                  <a:pt x="39462" y="19460"/>
                </a:lnTo>
                <a:cubicBezTo>
                  <a:pt x="39497" y="19494"/>
                  <a:pt x="39538" y="19510"/>
                  <a:pt x="39578" y="19510"/>
                </a:cubicBezTo>
                <a:cubicBezTo>
                  <a:pt x="39611" y="19510"/>
                  <a:pt x="39643" y="19500"/>
                  <a:pt x="39671" y="19481"/>
                </a:cubicBezTo>
                <a:lnTo>
                  <a:pt x="39818" y="19397"/>
                </a:lnTo>
                <a:lnTo>
                  <a:pt x="40466" y="18937"/>
                </a:lnTo>
                <a:cubicBezTo>
                  <a:pt x="40676" y="18769"/>
                  <a:pt x="40676" y="18748"/>
                  <a:pt x="40466" y="18539"/>
                </a:cubicBezTo>
                <a:cubicBezTo>
                  <a:pt x="40048" y="18183"/>
                  <a:pt x="39650" y="17849"/>
                  <a:pt x="39211" y="17514"/>
                </a:cubicBezTo>
                <a:cubicBezTo>
                  <a:pt x="38625" y="17054"/>
                  <a:pt x="38018" y="16614"/>
                  <a:pt x="37391" y="16175"/>
                </a:cubicBezTo>
                <a:cubicBezTo>
                  <a:pt x="37098" y="15966"/>
                  <a:pt x="36784" y="15777"/>
                  <a:pt x="36470" y="15589"/>
                </a:cubicBezTo>
                <a:cubicBezTo>
                  <a:pt x="36240" y="15422"/>
                  <a:pt x="35989" y="15275"/>
                  <a:pt x="35759" y="15108"/>
                </a:cubicBezTo>
                <a:cubicBezTo>
                  <a:pt x="35717" y="15087"/>
                  <a:pt x="35654" y="15045"/>
                  <a:pt x="35612" y="15003"/>
                </a:cubicBezTo>
                <a:cubicBezTo>
                  <a:pt x="35612" y="15003"/>
                  <a:pt x="35612" y="14982"/>
                  <a:pt x="35612" y="14961"/>
                </a:cubicBezTo>
                <a:cubicBezTo>
                  <a:pt x="35633" y="14940"/>
                  <a:pt x="35633" y="14940"/>
                  <a:pt x="35654" y="14940"/>
                </a:cubicBezTo>
                <a:lnTo>
                  <a:pt x="35738" y="14940"/>
                </a:lnTo>
                <a:cubicBezTo>
                  <a:pt x="36303" y="15066"/>
                  <a:pt x="36868" y="15191"/>
                  <a:pt x="37412" y="15338"/>
                </a:cubicBezTo>
                <a:cubicBezTo>
                  <a:pt x="38081" y="15505"/>
                  <a:pt x="38751" y="15735"/>
                  <a:pt x="39420" y="15903"/>
                </a:cubicBezTo>
                <a:cubicBezTo>
                  <a:pt x="39504" y="15945"/>
                  <a:pt x="39609" y="15966"/>
                  <a:pt x="39692" y="16007"/>
                </a:cubicBezTo>
                <a:cubicBezTo>
                  <a:pt x="40634" y="16468"/>
                  <a:pt x="41596" y="16823"/>
                  <a:pt x="42538" y="17200"/>
                </a:cubicBezTo>
                <a:lnTo>
                  <a:pt x="42601" y="17242"/>
                </a:lnTo>
                <a:cubicBezTo>
                  <a:pt x="42638" y="17257"/>
                  <a:pt x="42675" y="17264"/>
                  <a:pt x="42711" y="17264"/>
                </a:cubicBezTo>
                <a:cubicBezTo>
                  <a:pt x="42777" y="17264"/>
                  <a:pt x="42839" y="17241"/>
                  <a:pt x="42894" y="17200"/>
                </a:cubicBezTo>
                <a:cubicBezTo>
                  <a:pt x="43040" y="17095"/>
                  <a:pt x="43186" y="16991"/>
                  <a:pt x="43333" y="16865"/>
                </a:cubicBezTo>
                <a:cubicBezTo>
                  <a:pt x="43584" y="16677"/>
                  <a:pt x="43814" y="16510"/>
                  <a:pt x="44086" y="16363"/>
                </a:cubicBezTo>
                <a:cubicBezTo>
                  <a:pt x="44442" y="16154"/>
                  <a:pt x="44463" y="16175"/>
                  <a:pt x="44254" y="15673"/>
                </a:cubicBezTo>
                <a:cubicBezTo>
                  <a:pt x="44128" y="15359"/>
                  <a:pt x="43961" y="15066"/>
                  <a:pt x="43814" y="14773"/>
                </a:cubicBezTo>
                <a:cubicBezTo>
                  <a:pt x="43730" y="14585"/>
                  <a:pt x="43626" y="14396"/>
                  <a:pt x="43542" y="14187"/>
                </a:cubicBezTo>
                <a:cubicBezTo>
                  <a:pt x="43521" y="14187"/>
                  <a:pt x="43521" y="14166"/>
                  <a:pt x="43542" y="14145"/>
                </a:cubicBezTo>
                <a:cubicBezTo>
                  <a:pt x="43551" y="14128"/>
                  <a:pt x="43560" y="14121"/>
                  <a:pt x="43569" y="14121"/>
                </a:cubicBezTo>
                <a:cubicBezTo>
                  <a:pt x="43581" y="14121"/>
                  <a:pt x="43593" y="14133"/>
                  <a:pt x="43605" y="14145"/>
                </a:cubicBezTo>
                <a:cubicBezTo>
                  <a:pt x="44023" y="14480"/>
                  <a:pt x="44400" y="14836"/>
                  <a:pt x="44777" y="15212"/>
                </a:cubicBezTo>
                <a:cubicBezTo>
                  <a:pt x="44944" y="15380"/>
                  <a:pt x="45111" y="15526"/>
                  <a:pt x="45258" y="15694"/>
                </a:cubicBezTo>
                <a:cubicBezTo>
                  <a:pt x="45319" y="15755"/>
                  <a:pt x="45392" y="15794"/>
                  <a:pt x="45475" y="15794"/>
                </a:cubicBezTo>
                <a:cubicBezTo>
                  <a:pt x="45506" y="15794"/>
                  <a:pt x="45538" y="15788"/>
                  <a:pt x="45572" y="15777"/>
                </a:cubicBezTo>
                <a:cubicBezTo>
                  <a:pt x="45676" y="15756"/>
                  <a:pt x="45781" y="15735"/>
                  <a:pt x="45886" y="15714"/>
                </a:cubicBezTo>
                <a:cubicBezTo>
                  <a:pt x="46492" y="15547"/>
                  <a:pt x="47099" y="15380"/>
                  <a:pt x="47706" y="15254"/>
                </a:cubicBezTo>
                <a:cubicBezTo>
                  <a:pt x="48041" y="15170"/>
                  <a:pt x="48376" y="15087"/>
                  <a:pt x="48689" y="14982"/>
                </a:cubicBezTo>
                <a:cubicBezTo>
                  <a:pt x="49317" y="14815"/>
                  <a:pt x="49924" y="14626"/>
                  <a:pt x="50531" y="14459"/>
                </a:cubicBezTo>
                <a:cubicBezTo>
                  <a:pt x="51535" y="14208"/>
                  <a:pt x="52497" y="13873"/>
                  <a:pt x="53481" y="13538"/>
                </a:cubicBezTo>
                <a:cubicBezTo>
                  <a:pt x="53544" y="13517"/>
                  <a:pt x="53606" y="13497"/>
                  <a:pt x="53669" y="13455"/>
                </a:cubicBezTo>
                <a:cubicBezTo>
                  <a:pt x="53753" y="13413"/>
                  <a:pt x="53774" y="13350"/>
                  <a:pt x="53711" y="13266"/>
                </a:cubicBezTo>
                <a:cubicBezTo>
                  <a:pt x="53627" y="13141"/>
                  <a:pt x="53523" y="13015"/>
                  <a:pt x="53397" y="12911"/>
                </a:cubicBezTo>
                <a:cubicBezTo>
                  <a:pt x="52100" y="11697"/>
                  <a:pt x="50740" y="10525"/>
                  <a:pt x="49317" y="9416"/>
                </a:cubicBezTo>
                <a:cubicBezTo>
                  <a:pt x="49212" y="9354"/>
                  <a:pt x="49129" y="9270"/>
                  <a:pt x="49087" y="9186"/>
                </a:cubicBezTo>
                <a:lnTo>
                  <a:pt x="49087" y="9186"/>
                </a:lnTo>
                <a:cubicBezTo>
                  <a:pt x="49192" y="9207"/>
                  <a:pt x="49275" y="9228"/>
                  <a:pt x="49338" y="9249"/>
                </a:cubicBezTo>
                <a:cubicBezTo>
                  <a:pt x="49610" y="9333"/>
                  <a:pt x="49903" y="9416"/>
                  <a:pt x="50154" y="9500"/>
                </a:cubicBezTo>
                <a:cubicBezTo>
                  <a:pt x="50824" y="9709"/>
                  <a:pt x="51472" y="9898"/>
                  <a:pt x="52142" y="10044"/>
                </a:cubicBezTo>
                <a:cubicBezTo>
                  <a:pt x="52309" y="10086"/>
                  <a:pt x="52456" y="10149"/>
                  <a:pt x="52602" y="10232"/>
                </a:cubicBezTo>
                <a:cubicBezTo>
                  <a:pt x="52853" y="10379"/>
                  <a:pt x="53104" y="10525"/>
                  <a:pt x="53355" y="10693"/>
                </a:cubicBezTo>
                <a:cubicBezTo>
                  <a:pt x="54109" y="11195"/>
                  <a:pt x="54820" y="11760"/>
                  <a:pt x="55469" y="12409"/>
                </a:cubicBezTo>
                <a:cubicBezTo>
                  <a:pt x="55560" y="12500"/>
                  <a:pt x="55643" y="12550"/>
                  <a:pt x="55728" y="12550"/>
                </a:cubicBezTo>
                <a:cubicBezTo>
                  <a:pt x="55779" y="12550"/>
                  <a:pt x="55832" y="12532"/>
                  <a:pt x="55887" y="12492"/>
                </a:cubicBezTo>
                <a:cubicBezTo>
                  <a:pt x="55929" y="12471"/>
                  <a:pt x="55950" y="12471"/>
                  <a:pt x="55971" y="12450"/>
                </a:cubicBezTo>
                <a:cubicBezTo>
                  <a:pt x="56431" y="12220"/>
                  <a:pt x="56891" y="11990"/>
                  <a:pt x="57331" y="11718"/>
                </a:cubicBezTo>
                <a:cubicBezTo>
                  <a:pt x="57749" y="11467"/>
                  <a:pt x="58168" y="11195"/>
                  <a:pt x="58544" y="10923"/>
                </a:cubicBezTo>
                <a:cubicBezTo>
                  <a:pt x="58984" y="10567"/>
                  <a:pt x="59444" y="10232"/>
                  <a:pt x="59883" y="9877"/>
                </a:cubicBezTo>
                <a:cubicBezTo>
                  <a:pt x="60323" y="9542"/>
                  <a:pt x="60679" y="9103"/>
                  <a:pt x="60909" y="8600"/>
                </a:cubicBezTo>
                <a:cubicBezTo>
                  <a:pt x="61076" y="8203"/>
                  <a:pt x="61160" y="7763"/>
                  <a:pt x="61139" y="7345"/>
                </a:cubicBezTo>
                <a:cubicBezTo>
                  <a:pt x="61097" y="6989"/>
                  <a:pt x="61013" y="6655"/>
                  <a:pt x="60867" y="6341"/>
                </a:cubicBezTo>
                <a:cubicBezTo>
                  <a:pt x="60720" y="6048"/>
                  <a:pt x="60574" y="5776"/>
                  <a:pt x="60448" y="5483"/>
                </a:cubicBezTo>
                <a:cubicBezTo>
                  <a:pt x="60281" y="5127"/>
                  <a:pt x="60072" y="4771"/>
                  <a:pt x="59821" y="4458"/>
                </a:cubicBezTo>
                <a:cubicBezTo>
                  <a:pt x="59695" y="4269"/>
                  <a:pt x="59549" y="4102"/>
                  <a:pt x="59402" y="3914"/>
                </a:cubicBezTo>
                <a:cubicBezTo>
                  <a:pt x="59379" y="3867"/>
                  <a:pt x="59329" y="3839"/>
                  <a:pt x="59275" y="3839"/>
                </a:cubicBezTo>
                <a:cubicBezTo>
                  <a:pt x="59233" y="3839"/>
                  <a:pt x="59188" y="3856"/>
                  <a:pt x="59151" y="3893"/>
                </a:cubicBezTo>
                <a:cubicBezTo>
                  <a:pt x="58984" y="4018"/>
                  <a:pt x="58816" y="4165"/>
                  <a:pt x="58649" y="4311"/>
                </a:cubicBezTo>
                <a:cubicBezTo>
                  <a:pt x="58231" y="4688"/>
                  <a:pt x="57749" y="5002"/>
                  <a:pt x="57226" y="5253"/>
                </a:cubicBezTo>
                <a:cubicBezTo>
                  <a:pt x="56410" y="5629"/>
                  <a:pt x="55594" y="5985"/>
                  <a:pt x="54778" y="6362"/>
                </a:cubicBezTo>
                <a:cubicBezTo>
                  <a:pt x="54749" y="6376"/>
                  <a:pt x="54710" y="6400"/>
                  <a:pt x="54669" y="6400"/>
                </a:cubicBezTo>
                <a:cubicBezTo>
                  <a:pt x="54650" y="6400"/>
                  <a:pt x="54630" y="6396"/>
                  <a:pt x="54611" y="6383"/>
                </a:cubicBezTo>
                <a:cubicBezTo>
                  <a:pt x="54632" y="6320"/>
                  <a:pt x="54694" y="6278"/>
                  <a:pt x="54736" y="6215"/>
                </a:cubicBezTo>
                <a:cubicBezTo>
                  <a:pt x="55197" y="5692"/>
                  <a:pt x="55657" y="5169"/>
                  <a:pt x="56159" y="4667"/>
                </a:cubicBezTo>
                <a:cubicBezTo>
                  <a:pt x="56703" y="4102"/>
                  <a:pt x="57289" y="3537"/>
                  <a:pt x="57896" y="2972"/>
                </a:cubicBezTo>
                <a:cubicBezTo>
                  <a:pt x="57959" y="2909"/>
                  <a:pt x="58021" y="2846"/>
                  <a:pt x="58084" y="2763"/>
                </a:cubicBezTo>
                <a:cubicBezTo>
                  <a:pt x="58147" y="2721"/>
                  <a:pt x="58147" y="2616"/>
                  <a:pt x="58084" y="2574"/>
                </a:cubicBezTo>
                <a:cubicBezTo>
                  <a:pt x="58042" y="2533"/>
                  <a:pt x="57979" y="2491"/>
                  <a:pt x="57938" y="2470"/>
                </a:cubicBezTo>
                <a:cubicBezTo>
                  <a:pt x="57624" y="2240"/>
                  <a:pt x="57310" y="2051"/>
                  <a:pt x="56975" y="1905"/>
                </a:cubicBezTo>
                <a:cubicBezTo>
                  <a:pt x="55636" y="1256"/>
                  <a:pt x="54192" y="817"/>
                  <a:pt x="52728" y="587"/>
                </a:cubicBezTo>
                <a:cubicBezTo>
                  <a:pt x="52686" y="576"/>
                  <a:pt x="52644" y="571"/>
                  <a:pt x="52603" y="571"/>
                </a:cubicBezTo>
                <a:cubicBezTo>
                  <a:pt x="52479" y="571"/>
                  <a:pt x="52361" y="618"/>
                  <a:pt x="52267" y="712"/>
                </a:cubicBezTo>
                <a:cubicBezTo>
                  <a:pt x="52246" y="733"/>
                  <a:pt x="52205" y="754"/>
                  <a:pt x="52163" y="775"/>
                </a:cubicBezTo>
                <a:cubicBezTo>
                  <a:pt x="51493" y="1298"/>
                  <a:pt x="50824" y="1842"/>
                  <a:pt x="50133" y="2323"/>
                </a:cubicBezTo>
                <a:cubicBezTo>
                  <a:pt x="49966" y="2470"/>
                  <a:pt x="49777" y="2574"/>
                  <a:pt x="49589" y="2658"/>
                </a:cubicBezTo>
                <a:cubicBezTo>
                  <a:pt x="49559" y="2688"/>
                  <a:pt x="49519" y="2717"/>
                  <a:pt x="49484" y="2717"/>
                </a:cubicBezTo>
                <a:cubicBezTo>
                  <a:pt x="49469" y="2717"/>
                  <a:pt x="49455" y="2712"/>
                  <a:pt x="49443" y="2700"/>
                </a:cubicBezTo>
                <a:cubicBezTo>
                  <a:pt x="49401" y="2658"/>
                  <a:pt x="49464" y="2595"/>
                  <a:pt x="49484" y="2574"/>
                </a:cubicBezTo>
                <a:cubicBezTo>
                  <a:pt x="49840" y="2156"/>
                  <a:pt x="50175" y="1737"/>
                  <a:pt x="50531" y="1340"/>
                </a:cubicBezTo>
                <a:cubicBezTo>
                  <a:pt x="50698" y="1131"/>
                  <a:pt x="50907" y="942"/>
                  <a:pt x="51117" y="796"/>
                </a:cubicBezTo>
                <a:cubicBezTo>
                  <a:pt x="51179" y="733"/>
                  <a:pt x="51242" y="670"/>
                  <a:pt x="51305" y="629"/>
                </a:cubicBezTo>
                <a:cubicBezTo>
                  <a:pt x="51403" y="589"/>
                  <a:pt x="51372" y="438"/>
                  <a:pt x="51263" y="438"/>
                </a:cubicBezTo>
                <a:cubicBezTo>
                  <a:pt x="51256" y="438"/>
                  <a:pt x="51249" y="439"/>
                  <a:pt x="51242" y="440"/>
                </a:cubicBezTo>
                <a:lnTo>
                  <a:pt x="49924" y="440"/>
                </a:lnTo>
                <a:cubicBezTo>
                  <a:pt x="49798" y="440"/>
                  <a:pt x="49694" y="503"/>
                  <a:pt x="49631" y="608"/>
                </a:cubicBezTo>
                <a:lnTo>
                  <a:pt x="49568" y="670"/>
                </a:lnTo>
                <a:cubicBezTo>
                  <a:pt x="49233" y="1131"/>
                  <a:pt x="48920" y="1549"/>
                  <a:pt x="48585" y="1989"/>
                </a:cubicBezTo>
                <a:cubicBezTo>
                  <a:pt x="48041" y="2658"/>
                  <a:pt x="47476" y="3286"/>
                  <a:pt x="46932" y="3934"/>
                </a:cubicBezTo>
                <a:cubicBezTo>
                  <a:pt x="46848" y="4018"/>
                  <a:pt x="46764" y="4102"/>
                  <a:pt x="46660" y="4186"/>
                </a:cubicBezTo>
                <a:cubicBezTo>
                  <a:pt x="46618" y="4123"/>
                  <a:pt x="46660" y="4081"/>
                  <a:pt x="46660" y="4039"/>
                </a:cubicBezTo>
                <a:cubicBezTo>
                  <a:pt x="46869" y="3349"/>
                  <a:pt x="47183" y="2700"/>
                  <a:pt x="47392" y="2030"/>
                </a:cubicBezTo>
                <a:cubicBezTo>
                  <a:pt x="47455" y="1779"/>
                  <a:pt x="47559" y="1549"/>
                  <a:pt x="47685" y="1340"/>
                </a:cubicBezTo>
                <a:cubicBezTo>
                  <a:pt x="47832" y="1068"/>
                  <a:pt x="47957" y="775"/>
                  <a:pt x="48041" y="482"/>
                </a:cubicBezTo>
                <a:cubicBezTo>
                  <a:pt x="48083" y="336"/>
                  <a:pt x="48041" y="294"/>
                  <a:pt x="47894" y="252"/>
                </a:cubicBezTo>
                <a:cubicBezTo>
                  <a:pt x="47832" y="252"/>
                  <a:pt x="47769" y="231"/>
                  <a:pt x="47685" y="231"/>
                </a:cubicBezTo>
                <a:cubicBezTo>
                  <a:pt x="47057" y="168"/>
                  <a:pt x="46388" y="105"/>
                  <a:pt x="45739" y="105"/>
                </a:cubicBezTo>
                <a:cubicBezTo>
                  <a:pt x="45132" y="105"/>
                  <a:pt x="44505" y="105"/>
                  <a:pt x="43919" y="64"/>
                </a:cubicBezTo>
                <a:cubicBezTo>
                  <a:pt x="43333" y="43"/>
                  <a:pt x="42747" y="1"/>
                  <a:pt x="42140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0" name="Google Shape;770;p28"/>
          <p:cNvSpPr/>
          <p:nvPr/>
        </p:nvSpPr>
        <p:spPr>
          <a:xfrm>
            <a:off x="7492494" y="3155556"/>
            <a:ext cx="1729325" cy="2363675"/>
          </a:xfrm>
          <a:custGeom>
            <a:rect b="b" l="l" r="r" t="t"/>
            <a:pathLst>
              <a:path extrusionOk="0" h="94547" w="69173">
                <a:moveTo>
                  <a:pt x="42342" y="0"/>
                </a:moveTo>
                <a:cubicBezTo>
                  <a:pt x="41960" y="0"/>
                  <a:pt x="41572" y="12"/>
                  <a:pt x="41178" y="37"/>
                </a:cubicBezTo>
                <a:cubicBezTo>
                  <a:pt x="34943" y="100"/>
                  <a:pt x="28729" y="3762"/>
                  <a:pt x="25381" y="11608"/>
                </a:cubicBezTo>
                <a:cubicBezTo>
                  <a:pt x="21092" y="21630"/>
                  <a:pt x="22159" y="36235"/>
                  <a:pt x="16405" y="44395"/>
                </a:cubicBezTo>
                <a:cubicBezTo>
                  <a:pt x="12513" y="49919"/>
                  <a:pt x="6319" y="51070"/>
                  <a:pt x="3223" y="57682"/>
                </a:cubicBezTo>
                <a:cubicBezTo>
                  <a:pt x="1" y="64628"/>
                  <a:pt x="1946" y="75027"/>
                  <a:pt x="6194" y="80551"/>
                </a:cubicBezTo>
                <a:cubicBezTo>
                  <a:pt x="10441" y="86096"/>
                  <a:pt x="16279" y="87770"/>
                  <a:pt x="21866" y="88251"/>
                </a:cubicBezTo>
                <a:cubicBezTo>
                  <a:pt x="27431" y="88711"/>
                  <a:pt x="33102" y="88209"/>
                  <a:pt x="38521" y="90260"/>
                </a:cubicBezTo>
                <a:cubicBezTo>
                  <a:pt x="39441" y="90615"/>
                  <a:pt x="40320" y="91034"/>
                  <a:pt x="41178" y="91536"/>
                </a:cubicBezTo>
                <a:cubicBezTo>
                  <a:pt x="44721" y="93604"/>
                  <a:pt x="48139" y="94547"/>
                  <a:pt x="51281" y="94547"/>
                </a:cubicBezTo>
                <a:cubicBezTo>
                  <a:pt x="61775" y="94547"/>
                  <a:pt x="69173" y="84022"/>
                  <a:pt x="67772" y="69755"/>
                </a:cubicBezTo>
                <a:cubicBezTo>
                  <a:pt x="65959" y="51477"/>
                  <a:pt x="67108" y="0"/>
                  <a:pt x="42342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771" name="Google Shape;771;p28"/>
          <p:cNvGrpSpPr/>
          <p:nvPr/>
        </p:nvGrpSpPr>
        <p:grpSpPr>
          <a:xfrm flipH="1">
            <a:off x="7535431" y="3784469"/>
            <a:ext cx="1433800" cy="1105825"/>
            <a:chOff x="5188850" y="3024100"/>
            <a:chExt cx="1433800" cy="1105825"/>
          </a:xfrm>
        </p:grpSpPr>
        <p:sp>
          <p:nvSpPr>
            <p:cNvPr id="772" name="Google Shape;772;p28"/>
            <p:cNvSpPr/>
            <p:nvPr/>
          </p:nvSpPr>
          <p:spPr>
            <a:xfrm>
              <a:off x="6023700" y="3364100"/>
              <a:ext cx="66975" cy="765825"/>
            </a:xfrm>
            <a:custGeom>
              <a:rect b="b" l="l" r="r" t="t"/>
              <a:pathLst>
                <a:path extrusionOk="0" h="30633" w="2679">
                  <a:moveTo>
                    <a:pt x="1527" y="1"/>
                  </a:moveTo>
                  <a:cubicBezTo>
                    <a:pt x="1507" y="21"/>
                    <a:pt x="1486" y="21"/>
                    <a:pt x="1486" y="42"/>
                  </a:cubicBezTo>
                  <a:lnTo>
                    <a:pt x="1444" y="84"/>
                  </a:lnTo>
                  <a:cubicBezTo>
                    <a:pt x="1423" y="126"/>
                    <a:pt x="1402" y="147"/>
                    <a:pt x="1381" y="168"/>
                  </a:cubicBezTo>
                  <a:cubicBezTo>
                    <a:pt x="1339" y="210"/>
                    <a:pt x="1297" y="273"/>
                    <a:pt x="1276" y="335"/>
                  </a:cubicBezTo>
                  <a:lnTo>
                    <a:pt x="1255" y="356"/>
                  </a:lnTo>
                  <a:cubicBezTo>
                    <a:pt x="1214" y="419"/>
                    <a:pt x="1193" y="482"/>
                    <a:pt x="1151" y="565"/>
                  </a:cubicBezTo>
                  <a:cubicBezTo>
                    <a:pt x="1130" y="628"/>
                    <a:pt x="1130" y="628"/>
                    <a:pt x="1109" y="649"/>
                  </a:cubicBezTo>
                  <a:cubicBezTo>
                    <a:pt x="1088" y="691"/>
                    <a:pt x="1046" y="796"/>
                    <a:pt x="1025" y="879"/>
                  </a:cubicBezTo>
                  <a:cubicBezTo>
                    <a:pt x="921" y="1130"/>
                    <a:pt x="816" y="1402"/>
                    <a:pt x="753" y="1674"/>
                  </a:cubicBezTo>
                  <a:cubicBezTo>
                    <a:pt x="711" y="1842"/>
                    <a:pt x="649" y="2093"/>
                    <a:pt x="607" y="2365"/>
                  </a:cubicBezTo>
                  <a:cubicBezTo>
                    <a:pt x="565" y="2637"/>
                    <a:pt x="523" y="2867"/>
                    <a:pt x="481" y="3181"/>
                  </a:cubicBezTo>
                  <a:lnTo>
                    <a:pt x="419" y="3599"/>
                  </a:lnTo>
                  <a:cubicBezTo>
                    <a:pt x="419" y="3662"/>
                    <a:pt x="398" y="3725"/>
                    <a:pt x="377" y="3788"/>
                  </a:cubicBezTo>
                  <a:cubicBezTo>
                    <a:pt x="314" y="4457"/>
                    <a:pt x="251" y="5273"/>
                    <a:pt x="209" y="6278"/>
                  </a:cubicBezTo>
                  <a:cubicBezTo>
                    <a:pt x="209" y="6508"/>
                    <a:pt x="188" y="6738"/>
                    <a:pt x="167" y="7010"/>
                  </a:cubicBezTo>
                  <a:cubicBezTo>
                    <a:pt x="167" y="7261"/>
                    <a:pt x="167" y="7596"/>
                    <a:pt x="147" y="7931"/>
                  </a:cubicBezTo>
                  <a:cubicBezTo>
                    <a:pt x="147" y="8265"/>
                    <a:pt x="147" y="8579"/>
                    <a:pt x="147" y="8935"/>
                  </a:cubicBezTo>
                  <a:lnTo>
                    <a:pt x="105" y="10420"/>
                  </a:lnTo>
                  <a:cubicBezTo>
                    <a:pt x="84" y="11488"/>
                    <a:pt x="63" y="12764"/>
                    <a:pt x="21" y="14312"/>
                  </a:cubicBezTo>
                  <a:cubicBezTo>
                    <a:pt x="0" y="16342"/>
                    <a:pt x="42" y="18874"/>
                    <a:pt x="126" y="21928"/>
                  </a:cubicBezTo>
                  <a:lnTo>
                    <a:pt x="147" y="22577"/>
                  </a:lnTo>
                  <a:cubicBezTo>
                    <a:pt x="167" y="23121"/>
                    <a:pt x="188" y="23686"/>
                    <a:pt x="230" y="24230"/>
                  </a:cubicBezTo>
                  <a:cubicBezTo>
                    <a:pt x="335" y="25988"/>
                    <a:pt x="565" y="27724"/>
                    <a:pt x="921" y="29440"/>
                  </a:cubicBezTo>
                  <a:cubicBezTo>
                    <a:pt x="1109" y="30172"/>
                    <a:pt x="1339" y="30591"/>
                    <a:pt x="1590" y="30633"/>
                  </a:cubicBezTo>
                  <a:cubicBezTo>
                    <a:pt x="1695" y="30633"/>
                    <a:pt x="1820" y="30570"/>
                    <a:pt x="1925" y="30403"/>
                  </a:cubicBezTo>
                  <a:cubicBezTo>
                    <a:pt x="2281" y="29900"/>
                    <a:pt x="2532" y="28645"/>
                    <a:pt x="2615" y="27138"/>
                  </a:cubicBezTo>
                  <a:cubicBezTo>
                    <a:pt x="2678" y="25465"/>
                    <a:pt x="2636" y="23791"/>
                    <a:pt x="2490" y="22117"/>
                  </a:cubicBezTo>
                  <a:cubicBezTo>
                    <a:pt x="2218" y="19083"/>
                    <a:pt x="2071" y="16635"/>
                    <a:pt x="1967" y="14752"/>
                  </a:cubicBezTo>
                  <a:cubicBezTo>
                    <a:pt x="1925" y="14124"/>
                    <a:pt x="1883" y="13538"/>
                    <a:pt x="1841" y="12994"/>
                  </a:cubicBezTo>
                  <a:cubicBezTo>
                    <a:pt x="1758" y="11634"/>
                    <a:pt x="1695" y="10588"/>
                    <a:pt x="1674" y="9730"/>
                  </a:cubicBezTo>
                  <a:lnTo>
                    <a:pt x="1674" y="9542"/>
                  </a:lnTo>
                  <a:cubicBezTo>
                    <a:pt x="1674" y="9123"/>
                    <a:pt x="1653" y="8705"/>
                    <a:pt x="1611" y="8307"/>
                  </a:cubicBezTo>
                  <a:cubicBezTo>
                    <a:pt x="1569" y="7910"/>
                    <a:pt x="1527" y="7491"/>
                    <a:pt x="1486" y="7135"/>
                  </a:cubicBezTo>
                  <a:cubicBezTo>
                    <a:pt x="1402" y="6612"/>
                    <a:pt x="1381" y="6110"/>
                    <a:pt x="1402" y="5608"/>
                  </a:cubicBezTo>
                  <a:cubicBezTo>
                    <a:pt x="1423" y="5252"/>
                    <a:pt x="1465" y="4918"/>
                    <a:pt x="1486" y="4604"/>
                  </a:cubicBezTo>
                  <a:lnTo>
                    <a:pt x="1486" y="4520"/>
                  </a:lnTo>
                  <a:cubicBezTo>
                    <a:pt x="1548" y="4122"/>
                    <a:pt x="1569" y="3725"/>
                    <a:pt x="1548" y="3327"/>
                  </a:cubicBezTo>
                  <a:cubicBezTo>
                    <a:pt x="1527" y="3076"/>
                    <a:pt x="1527" y="2825"/>
                    <a:pt x="1548" y="2574"/>
                  </a:cubicBezTo>
                  <a:cubicBezTo>
                    <a:pt x="1548" y="2428"/>
                    <a:pt x="1548" y="2260"/>
                    <a:pt x="1548" y="2114"/>
                  </a:cubicBezTo>
                  <a:cubicBezTo>
                    <a:pt x="1527" y="1946"/>
                    <a:pt x="1527" y="1779"/>
                    <a:pt x="1548" y="1612"/>
                  </a:cubicBezTo>
                  <a:cubicBezTo>
                    <a:pt x="1548" y="1549"/>
                    <a:pt x="1548" y="1465"/>
                    <a:pt x="1548" y="1402"/>
                  </a:cubicBezTo>
                  <a:lnTo>
                    <a:pt x="1548" y="1235"/>
                  </a:lnTo>
                  <a:lnTo>
                    <a:pt x="1548" y="1151"/>
                  </a:lnTo>
                  <a:lnTo>
                    <a:pt x="1548" y="1109"/>
                  </a:lnTo>
                  <a:cubicBezTo>
                    <a:pt x="1548" y="1047"/>
                    <a:pt x="1548" y="984"/>
                    <a:pt x="1548" y="921"/>
                  </a:cubicBezTo>
                  <a:cubicBezTo>
                    <a:pt x="1548" y="858"/>
                    <a:pt x="1548" y="796"/>
                    <a:pt x="1569" y="733"/>
                  </a:cubicBezTo>
                  <a:cubicBezTo>
                    <a:pt x="1569" y="670"/>
                    <a:pt x="1590" y="607"/>
                    <a:pt x="1590" y="565"/>
                  </a:cubicBezTo>
                  <a:cubicBezTo>
                    <a:pt x="1590" y="503"/>
                    <a:pt x="1611" y="440"/>
                    <a:pt x="1611" y="377"/>
                  </a:cubicBezTo>
                  <a:lnTo>
                    <a:pt x="1611" y="314"/>
                  </a:lnTo>
                  <a:cubicBezTo>
                    <a:pt x="1611" y="273"/>
                    <a:pt x="1611" y="231"/>
                    <a:pt x="1632" y="210"/>
                  </a:cubicBezTo>
                  <a:lnTo>
                    <a:pt x="1674" y="126"/>
                  </a:lnTo>
                  <a:lnTo>
                    <a:pt x="1674" y="105"/>
                  </a:lnTo>
                  <a:cubicBezTo>
                    <a:pt x="1674" y="84"/>
                    <a:pt x="1674" y="84"/>
                    <a:pt x="1674" y="63"/>
                  </a:cubicBezTo>
                  <a:cubicBezTo>
                    <a:pt x="1674" y="63"/>
                    <a:pt x="1674" y="42"/>
                    <a:pt x="1674" y="42"/>
                  </a:cubicBezTo>
                  <a:cubicBezTo>
                    <a:pt x="1674" y="21"/>
                    <a:pt x="1632" y="21"/>
                    <a:pt x="16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3" name="Google Shape;773;p28"/>
            <p:cNvSpPr/>
            <p:nvPr/>
          </p:nvSpPr>
          <p:spPr>
            <a:xfrm>
              <a:off x="5775750" y="3636625"/>
              <a:ext cx="289800" cy="320200"/>
            </a:xfrm>
            <a:custGeom>
              <a:rect b="b" l="l" r="r" t="t"/>
              <a:pathLst>
                <a:path extrusionOk="0" h="12808" w="11592">
                  <a:moveTo>
                    <a:pt x="42" y="1"/>
                  </a:moveTo>
                  <a:cubicBezTo>
                    <a:pt x="42" y="1"/>
                    <a:pt x="21" y="1"/>
                    <a:pt x="21" y="43"/>
                  </a:cubicBezTo>
                  <a:cubicBezTo>
                    <a:pt x="0" y="43"/>
                    <a:pt x="0" y="64"/>
                    <a:pt x="21" y="84"/>
                  </a:cubicBezTo>
                  <a:cubicBezTo>
                    <a:pt x="0" y="84"/>
                    <a:pt x="0" y="105"/>
                    <a:pt x="21" y="105"/>
                  </a:cubicBezTo>
                  <a:cubicBezTo>
                    <a:pt x="21" y="105"/>
                    <a:pt x="21" y="126"/>
                    <a:pt x="42" y="126"/>
                  </a:cubicBezTo>
                  <a:lnTo>
                    <a:pt x="63" y="189"/>
                  </a:lnTo>
                  <a:cubicBezTo>
                    <a:pt x="84" y="210"/>
                    <a:pt x="105" y="252"/>
                    <a:pt x="126" y="273"/>
                  </a:cubicBezTo>
                  <a:lnTo>
                    <a:pt x="147" y="294"/>
                  </a:lnTo>
                  <a:lnTo>
                    <a:pt x="230" y="377"/>
                  </a:lnTo>
                  <a:lnTo>
                    <a:pt x="272" y="419"/>
                  </a:lnTo>
                  <a:cubicBezTo>
                    <a:pt x="293" y="461"/>
                    <a:pt x="335" y="482"/>
                    <a:pt x="356" y="524"/>
                  </a:cubicBezTo>
                  <a:cubicBezTo>
                    <a:pt x="461" y="608"/>
                    <a:pt x="586" y="712"/>
                    <a:pt x="733" y="838"/>
                  </a:cubicBezTo>
                  <a:cubicBezTo>
                    <a:pt x="816" y="900"/>
                    <a:pt x="921" y="984"/>
                    <a:pt x="1046" y="1068"/>
                  </a:cubicBezTo>
                  <a:lnTo>
                    <a:pt x="1444" y="1340"/>
                  </a:lnTo>
                  <a:lnTo>
                    <a:pt x="1632" y="1486"/>
                  </a:lnTo>
                  <a:lnTo>
                    <a:pt x="1716" y="1549"/>
                  </a:lnTo>
                  <a:cubicBezTo>
                    <a:pt x="2030" y="1758"/>
                    <a:pt x="2427" y="2009"/>
                    <a:pt x="2867" y="2323"/>
                  </a:cubicBezTo>
                  <a:lnTo>
                    <a:pt x="3202" y="2553"/>
                  </a:lnTo>
                  <a:cubicBezTo>
                    <a:pt x="3327" y="2658"/>
                    <a:pt x="3453" y="2763"/>
                    <a:pt x="3620" y="2867"/>
                  </a:cubicBezTo>
                  <a:cubicBezTo>
                    <a:pt x="3767" y="2972"/>
                    <a:pt x="3913" y="3077"/>
                    <a:pt x="4059" y="3202"/>
                  </a:cubicBezTo>
                  <a:cubicBezTo>
                    <a:pt x="4269" y="3369"/>
                    <a:pt x="4478" y="3537"/>
                    <a:pt x="4687" y="3725"/>
                  </a:cubicBezTo>
                  <a:cubicBezTo>
                    <a:pt x="5231" y="4185"/>
                    <a:pt x="5733" y="4688"/>
                    <a:pt x="6215" y="5211"/>
                  </a:cubicBezTo>
                  <a:cubicBezTo>
                    <a:pt x="7156" y="6236"/>
                    <a:pt x="8014" y="7345"/>
                    <a:pt x="8746" y="8538"/>
                  </a:cubicBezTo>
                  <a:cubicBezTo>
                    <a:pt x="8809" y="8642"/>
                    <a:pt x="8872" y="8726"/>
                    <a:pt x="8935" y="8830"/>
                  </a:cubicBezTo>
                  <a:lnTo>
                    <a:pt x="9395" y="9626"/>
                  </a:lnTo>
                  <a:cubicBezTo>
                    <a:pt x="9793" y="10295"/>
                    <a:pt x="10316" y="11299"/>
                    <a:pt x="10818" y="12241"/>
                  </a:cubicBezTo>
                  <a:cubicBezTo>
                    <a:pt x="11017" y="12600"/>
                    <a:pt x="11198" y="12807"/>
                    <a:pt x="11323" y="12807"/>
                  </a:cubicBezTo>
                  <a:cubicBezTo>
                    <a:pt x="11329" y="12807"/>
                    <a:pt x="11335" y="12807"/>
                    <a:pt x="11341" y="12806"/>
                  </a:cubicBezTo>
                  <a:cubicBezTo>
                    <a:pt x="11404" y="12806"/>
                    <a:pt x="11445" y="12743"/>
                    <a:pt x="11487" y="12639"/>
                  </a:cubicBezTo>
                  <a:cubicBezTo>
                    <a:pt x="11592" y="12304"/>
                    <a:pt x="11508" y="11530"/>
                    <a:pt x="11215" y="10672"/>
                  </a:cubicBezTo>
                  <a:cubicBezTo>
                    <a:pt x="10901" y="9709"/>
                    <a:pt x="10441" y="8810"/>
                    <a:pt x="9876" y="7973"/>
                  </a:cubicBezTo>
                  <a:cubicBezTo>
                    <a:pt x="9081" y="6780"/>
                    <a:pt x="8140" y="5692"/>
                    <a:pt x="7114" y="4688"/>
                  </a:cubicBezTo>
                  <a:cubicBezTo>
                    <a:pt x="6863" y="4416"/>
                    <a:pt x="6591" y="4206"/>
                    <a:pt x="6361" y="3997"/>
                  </a:cubicBezTo>
                  <a:cubicBezTo>
                    <a:pt x="5775" y="3474"/>
                    <a:pt x="5294" y="3118"/>
                    <a:pt x="4896" y="2804"/>
                  </a:cubicBezTo>
                  <a:lnTo>
                    <a:pt x="4813" y="2742"/>
                  </a:lnTo>
                  <a:cubicBezTo>
                    <a:pt x="4624" y="2595"/>
                    <a:pt x="4415" y="2470"/>
                    <a:pt x="4227" y="2344"/>
                  </a:cubicBezTo>
                  <a:cubicBezTo>
                    <a:pt x="3997" y="2219"/>
                    <a:pt x="3808" y="2114"/>
                    <a:pt x="3620" y="2009"/>
                  </a:cubicBezTo>
                  <a:cubicBezTo>
                    <a:pt x="3369" y="1884"/>
                    <a:pt x="3097" y="1737"/>
                    <a:pt x="2867" y="1570"/>
                  </a:cubicBezTo>
                  <a:cubicBezTo>
                    <a:pt x="2678" y="1465"/>
                    <a:pt x="2532" y="1340"/>
                    <a:pt x="2386" y="1235"/>
                  </a:cubicBezTo>
                  <a:lnTo>
                    <a:pt x="2344" y="1214"/>
                  </a:lnTo>
                  <a:cubicBezTo>
                    <a:pt x="2155" y="1068"/>
                    <a:pt x="1967" y="942"/>
                    <a:pt x="1758" y="859"/>
                  </a:cubicBezTo>
                  <a:cubicBezTo>
                    <a:pt x="1611" y="775"/>
                    <a:pt x="1465" y="712"/>
                    <a:pt x="1360" y="649"/>
                  </a:cubicBezTo>
                  <a:cubicBezTo>
                    <a:pt x="1277" y="608"/>
                    <a:pt x="1193" y="566"/>
                    <a:pt x="1109" y="524"/>
                  </a:cubicBezTo>
                  <a:cubicBezTo>
                    <a:pt x="1026" y="503"/>
                    <a:pt x="942" y="461"/>
                    <a:pt x="858" y="398"/>
                  </a:cubicBezTo>
                  <a:lnTo>
                    <a:pt x="733" y="356"/>
                  </a:lnTo>
                  <a:lnTo>
                    <a:pt x="649" y="315"/>
                  </a:lnTo>
                  <a:lnTo>
                    <a:pt x="607" y="294"/>
                  </a:lnTo>
                  <a:lnTo>
                    <a:pt x="586" y="294"/>
                  </a:lnTo>
                  <a:lnTo>
                    <a:pt x="482" y="252"/>
                  </a:lnTo>
                  <a:lnTo>
                    <a:pt x="398" y="210"/>
                  </a:lnTo>
                  <a:lnTo>
                    <a:pt x="293" y="147"/>
                  </a:lnTo>
                  <a:lnTo>
                    <a:pt x="210" y="105"/>
                  </a:lnTo>
                  <a:lnTo>
                    <a:pt x="168" y="84"/>
                  </a:lnTo>
                  <a:cubicBezTo>
                    <a:pt x="147" y="84"/>
                    <a:pt x="126" y="64"/>
                    <a:pt x="105" y="43"/>
                  </a:cubicBezTo>
                  <a:lnTo>
                    <a:pt x="6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4" name="Google Shape;774;p28"/>
            <p:cNvSpPr/>
            <p:nvPr/>
          </p:nvSpPr>
          <p:spPr>
            <a:xfrm>
              <a:off x="5188850" y="3360425"/>
              <a:ext cx="798775" cy="487250"/>
            </a:xfrm>
            <a:custGeom>
              <a:rect b="b" l="l" r="r" t="t"/>
              <a:pathLst>
                <a:path extrusionOk="0" h="19490" w="31951">
                  <a:moveTo>
                    <a:pt x="11742" y="0"/>
                  </a:moveTo>
                  <a:cubicBezTo>
                    <a:pt x="11294" y="0"/>
                    <a:pt x="10847" y="16"/>
                    <a:pt x="10399" y="43"/>
                  </a:cubicBezTo>
                  <a:cubicBezTo>
                    <a:pt x="9625" y="64"/>
                    <a:pt x="8872" y="168"/>
                    <a:pt x="8118" y="336"/>
                  </a:cubicBezTo>
                  <a:cubicBezTo>
                    <a:pt x="7386" y="503"/>
                    <a:pt x="6654" y="692"/>
                    <a:pt x="5963" y="943"/>
                  </a:cubicBezTo>
                  <a:cubicBezTo>
                    <a:pt x="5419" y="1110"/>
                    <a:pt x="4875" y="1298"/>
                    <a:pt x="4352" y="1487"/>
                  </a:cubicBezTo>
                  <a:cubicBezTo>
                    <a:pt x="3934" y="1654"/>
                    <a:pt x="3473" y="1759"/>
                    <a:pt x="3055" y="1926"/>
                  </a:cubicBezTo>
                  <a:cubicBezTo>
                    <a:pt x="2490" y="2093"/>
                    <a:pt x="1904" y="2219"/>
                    <a:pt x="1318" y="2282"/>
                  </a:cubicBezTo>
                  <a:cubicBezTo>
                    <a:pt x="963" y="2345"/>
                    <a:pt x="586" y="2407"/>
                    <a:pt x="230" y="2470"/>
                  </a:cubicBezTo>
                  <a:cubicBezTo>
                    <a:pt x="146" y="2491"/>
                    <a:pt x="0" y="2470"/>
                    <a:pt x="0" y="2596"/>
                  </a:cubicBezTo>
                  <a:cubicBezTo>
                    <a:pt x="0" y="2721"/>
                    <a:pt x="126" y="2721"/>
                    <a:pt x="188" y="2763"/>
                  </a:cubicBezTo>
                  <a:cubicBezTo>
                    <a:pt x="544" y="3035"/>
                    <a:pt x="900" y="3307"/>
                    <a:pt x="1193" y="3642"/>
                  </a:cubicBezTo>
                  <a:cubicBezTo>
                    <a:pt x="1716" y="4186"/>
                    <a:pt x="2197" y="4772"/>
                    <a:pt x="2615" y="5399"/>
                  </a:cubicBezTo>
                  <a:cubicBezTo>
                    <a:pt x="3369" y="6425"/>
                    <a:pt x="4059" y="7492"/>
                    <a:pt x="4771" y="8538"/>
                  </a:cubicBezTo>
                  <a:cubicBezTo>
                    <a:pt x="5126" y="9061"/>
                    <a:pt x="5503" y="9563"/>
                    <a:pt x="5880" y="10065"/>
                  </a:cubicBezTo>
                  <a:cubicBezTo>
                    <a:pt x="6214" y="10484"/>
                    <a:pt x="6570" y="10881"/>
                    <a:pt x="6884" y="11321"/>
                  </a:cubicBezTo>
                  <a:lnTo>
                    <a:pt x="6905" y="11342"/>
                  </a:lnTo>
                  <a:cubicBezTo>
                    <a:pt x="7302" y="11781"/>
                    <a:pt x="7700" y="12220"/>
                    <a:pt x="8118" y="12681"/>
                  </a:cubicBezTo>
                  <a:cubicBezTo>
                    <a:pt x="8558" y="13162"/>
                    <a:pt x="9018" y="13643"/>
                    <a:pt x="9520" y="14083"/>
                  </a:cubicBezTo>
                  <a:cubicBezTo>
                    <a:pt x="10315" y="14857"/>
                    <a:pt x="11152" y="15589"/>
                    <a:pt x="12052" y="16259"/>
                  </a:cubicBezTo>
                  <a:cubicBezTo>
                    <a:pt x="12847" y="16845"/>
                    <a:pt x="13705" y="17347"/>
                    <a:pt x="14605" y="17765"/>
                  </a:cubicBezTo>
                  <a:cubicBezTo>
                    <a:pt x="15107" y="18016"/>
                    <a:pt x="15609" y="18226"/>
                    <a:pt x="16111" y="18414"/>
                  </a:cubicBezTo>
                  <a:cubicBezTo>
                    <a:pt x="17011" y="18790"/>
                    <a:pt x="17952" y="19042"/>
                    <a:pt x="18915" y="19209"/>
                  </a:cubicBezTo>
                  <a:cubicBezTo>
                    <a:pt x="19229" y="19272"/>
                    <a:pt x="19564" y="19293"/>
                    <a:pt x="19877" y="19334"/>
                  </a:cubicBezTo>
                  <a:lnTo>
                    <a:pt x="20359" y="19418"/>
                  </a:lnTo>
                  <a:cubicBezTo>
                    <a:pt x="20463" y="19418"/>
                    <a:pt x="20547" y="19439"/>
                    <a:pt x="20652" y="19439"/>
                  </a:cubicBezTo>
                  <a:cubicBezTo>
                    <a:pt x="21070" y="19473"/>
                    <a:pt x="21489" y="19489"/>
                    <a:pt x="21907" y="19489"/>
                  </a:cubicBezTo>
                  <a:cubicBezTo>
                    <a:pt x="22535" y="19489"/>
                    <a:pt x="23162" y="19452"/>
                    <a:pt x="23790" y="19376"/>
                  </a:cubicBezTo>
                  <a:cubicBezTo>
                    <a:pt x="24397" y="19314"/>
                    <a:pt x="25004" y="19230"/>
                    <a:pt x="25610" y="19083"/>
                  </a:cubicBezTo>
                  <a:cubicBezTo>
                    <a:pt x="26364" y="18937"/>
                    <a:pt x="27096" y="18728"/>
                    <a:pt x="27807" y="18498"/>
                  </a:cubicBezTo>
                  <a:cubicBezTo>
                    <a:pt x="28561" y="18226"/>
                    <a:pt x="29272" y="17891"/>
                    <a:pt x="29942" y="17472"/>
                  </a:cubicBezTo>
                  <a:cubicBezTo>
                    <a:pt x="30130" y="17347"/>
                    <a:pt x="30318" y="17221"/>
                    <a:pt x="30486" y="17075"/>
                  </a:cubicBezTo>
                  <a:cubicBezTo>
                    <a:pt x="31072" y="16635"/>
                    <a:pt x="31490" y="15987"/>
                    <a:pt x="31678" y="15254"/>
                  </a:cubicBezTo>
                  <a:cubicBezTo>
                    <a:pt x="31950" y="14229"/>
                    <a:pt x="31888" y="13162"/>
                    <a:pt x="31511" y="12158"/>
                  </a:cubicBezTo>
                  <a:cubicBezTo>
                    <a:pt x="31197" y="11342"/>
                    <a:pt x="30820" y="10547"/>
                    <a:pt x="30339" y="9814"/>
                  </a:cubicBezTo>
                  <a:cubicBezTo>
                    <a:pt x="30088" y="9396"/>
                    <a:pt x="29795" y="8977"/>
                    <a:pt x="29502" y="8580"/>
                  </a:cubicBezTo>
                  <a:cubicBezTo>
                    <a:pt x="29356" y="8371"/>
                    <a:pt x="29147" y="8182"/>
                    <a:pt x="28979" y="7973"/>
                  </a:cubicBezTo>
                  <a:cubicBezTo>
                    <a:pt x="28310" y="7262"/>
                    <a:pt x="27556" y="6655"/>
                    <a:pt x="26719" y="6174"/>
                  </a:cubicBezTo>
                  <a:cubicBezTo>
                    <a:pt x="26008" y="5734"/>
                    <a:pt x="25297" y="5253"/>
                    <a:pt x="24606" y="4751"/>
                  </a:cubicBezTo>
                  <a:cubicBezTo>
                    <a:pt x="24146" y="4395"/>
                    <a:pt x="23686" y="4039"/>
                    <a:pt x="23246" y="3642"/>
                  </a:cubicBezTo>
                  <a:cubicBezTo>
                    <a:pt x="22744" y="3223"/>
                    <a:pt x="22242" y="2847"/>
                    <a:pt x="21698" y="2491"/>
                  </a:cubicBezTo>
                  <a:cubicBezTo>
                    <a:pt x="20986" y="2031"/>
                    <a:pt x="20254" y="1633"/>
                    <a:pt x="19480" y="1340"/>
                  </a:cubicBezTo>
                  <a:cubicBezTo>
                    <a:pt x="18685" y="1026"/>
                    <a:pt x="17890" y="775"/>
                    <a:pt x="17074" y="608"/>
                  </a:cubicBezTo>
                  <a:cubicBezTo>
                    <a:pt x="16592" y="503"/>
                    <a:pt x="16111" y="420"/>
                    <a:pt x="15630" y="315"/>
                  </a:cubicBezTo>
                  <a:cubicBezTo>
                    <a:pt x="15546" y="294"/>
                    <a:pt x="15483" y="294"/>
                    <a:pt x="15421" y="294"/>
                  </a:cubicBezTo>
                  <a:cubicBezTo>
                    <a:pt x="14772" y="210"/>
                    <a:pt x="14103" y="127"/>
                    <a:pt x="13475" y="85"/>
                  </a:cubicBezTo>
                  <a:cubicBezTo>
                    <a:pt x="12897" y="26"/>
                    <a:pt x="12319" y="0"/>
                    <a:pt x="1174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5" name="Google Shape;775;p28"/>
            <p:cNvSpPr/>
            <p:nvPr/>
          </p:nvSpPr>
          <p:spPr>
            <a:xfrm>
              <a:off x="5338975" y="3461725"/>
              <a:ext cx="603650" cy="304275"/>
            </a:xfrm>
            <a:custGeom>
              <a:rect b="b" l="l" r="r" t="t"/>
              <a:pathLst>
                <a:path extrusionOk="0" h="12171" w="24146">
                  <a:moveTo>
                    <a:pt x="227" y="0"/>
                  </a:moveTo>
                  <a:cubicBezTo>
                    <a:pt x="193" y="0"/>
                    <a:pt x="159" y="3"/>
                    <a:pt x="126" y="8"/>
                  </a:cubicBezTo>
                  <a:cubicBezTo>
                    <a:pt x="84" y="8"/>
                    <a:pt x="42" y="8"/>
                    <a:pt x="21" y="50"/>
                  </a:cubicBezTo>
                  <a:cubicBezTo>
                    <a:pt x="0" y="92"/>
                    <a:pt x="42" y="155"/>
                    <a:pt x="84" y="176"/>
                  </a:cubicBezTo>
                  <a:cubicBezTo>
                    <a:pt x="167" y="238"/>
                    <a:pt x="251" y="280"/>
                    <a:pt x="356" y="322"/>
                  </a:cubicBezTo>
                  <a:cubicBezTo>
                    <a:pt x="481" y="385"/>
                    <a:pt x="607" y="427"/>
                    <a:pt x="753" y="469"/>
                  </a:cubicBezTo>
                  <a:cubicBezTo>
                    <a:pt x="1151" y="594"/>
                    <a:pt x="1569" y="741"/>
                    <a:pt x="1988" y="845"/>
                  </a:cubicBezTo>
                  <a:cubicBezTo>
                    <a:pt x="2406" y="971"/>
                    <a:pt x="2846" y="1138"/>
                    <a:pt x="3243" y="1347"/>
                  </a:cubicBezTo>
                  <a:cubicBezTo>
                    <a:pt x="3934" y="1661"/>
                    <a:pt x="4603" y="1975"/>
                    <a:pt x="5273" y="2289"/>
                  </a:cubicBezTo>
                  <a:cubicBezTo>
                    <a:pt x="6152" y="2686"/>
                    <a:pt x="7009" y="3063"/>
                    <a:pt x="7888" y="3440"/>
                  </a:cubicBezTo>
                  <a:cubicBezTo>
                    <a:pt x="8307" y="3628"/>
                    <a:pt x="8704" y="3858"/>
                    <a:pt x="9102" y="4067"/>
                  </a:cubicBezTo>
                  <a:cubicBezTo>
                    <a:pt x="9520" y="4298"/>
                    <a:pt x="9876" y="4507"/>
                    <a:pt x="10274" y="4716"/>
                  </a:cubicBezTo>
                  <a:cubicBezTo>
                    <a:pt x="10567" y="4863"/>
                    <a:pt x="10880" y="5030"/>
                    <a:pt x="11194" y="5176"/>
                  </a:cubicBezTo>
                  <a:cubicBezTo>
                    <a:pt x="11822" y="5469"/>
                    <a:pt x="12408" y="5762"/>
                    <a:pt x="12994" y="6097"/>
                  </a:cubicBezTo>
                  <a:cubicBezTo>
                    <a:pt x="13391" y="6327"/>
                    <a:pt x="13810" y="6536"/>
                    <a:pt x="14249" y="6725"/>
                  </a:cubicBezTo>
                  <a:cubicBezTo>
                    <a:pt x="14814" y="6997"/>
                    <a:pt x="15379" y="7269"/>
                    <a:pt x="15923" y="7583"/>
                  </a:cubicBezTo>
                  <a:cubicBezTo>
                    <a:pt x="16509" y="7917"/>
                    <a:pt x="17116" y="8210"/>
                    <a:pt x="17743" y="8440"/>
                  </a:cubicBezTo>
                  <a:cubicBezTo>
                    <a:pt x="18183" y="8608"/>
                    <a:pt x="18601" y="8754"/>
                    <a:pt x="19020" y="8964"/>
                  </a:cubicBezTo>
                  <a:cubicBezTo>
                    <a:pt x="19438" y="9173"/>
                    <a:pt x="19836" y="9403"/>
                    <a:pt x="20212" y="9696"/>
                  </a:cubicBezTo>
                  <a:cubicBezTo>
                    <a:pt x="20401" y="9863"/>
                    <a:pt x="20610" y="10010"/>
                    <a:pt x="20819" y="10156"/>
                  </a:cubicBezTo>
                  <a:cubicBezTo>
                    <a:pt x="21007" y="10303"/>
                    <a:pt x="21217" y="10428"/>
                    <a:pt x="21426" y="10533"/>
                  </a:cubicBezTo>
                  <a:cubicBezTo>
                    <a:pt x="21761" y="10721"/>
                    <a:pt x="22095" y="10930"/>
                    <a:pt x="22430" y="11140"/>
                  </a:cubicBezTo>
                  <a:cubicBezTo>
                    <a:pt x="22890" y="11433"/>
                    <a:pt x="23330" y="11725"/>
                    <a:pt x="23769" y="12039"/>
                  </a:cubicBezTo>
                  <a:cubicBezTo>
                    <a:pt x="23853" y="12102"/>
                    <a:pt x="23958" y="12165"/>
                    <a:pt x="24062" y="12165"/>
                  </a:cubicBezTo>
                  <a:cubicBezTo>
                    <a:pt x="24070" y="12169"/>
                    <a:pt x="24077" y="12170"/>
                    <a:pt x="24084" y="12170"/>
                  </a:cubicBezTo>
                  <a:cubicBezTo>
                    <a:pt x="24118" y="12170"/>
                    <a:pt x="24146" y="12133"/>
                    <a:pt x="24146" y="12081"/>
                  </a:cubicBezTo>
                  <a:cubicBezTo>
                    <a:pt x="24104" y="11956"/>
                    <a:pt x="24041" y="11851"/>
                    <a:pt x="23958" y="11746"/>
                  </a:cubicBezTo>
                  <a:cubicBezTo>
                    <a:pt x="23874" y="11684"/>
                    <a:pt x="23832" y="11642"/>
                    <a:pt x="23790" y="11579"/>
                  </a:cubicBezTo>
                  <a:cubicBezTo>
                    <a:pt x="23497" y="11286"/>
                    <a:pt x="23183" y="11014"/>
                    <a:pt x="22870" y="10763"/>
                  </a:cubicBezTo>
                  <a:cubicBezTo>
                    <a:pt x="22367" y="10386"/>
                    <a:pt x="21865" y="10031"/>
                    <a:pt x="21363" y="9654"/>
                  </a:cubicBezTo>
                  <a:lnTo>
                    <a:pt x="20401" y="8922"/>
                  </a:lnTo>
                  <a:cubicBezTo>
                    <a:pt x="20233" y="8796"/>
                    <a:pt x="20087" y="8692"/>
                    <a:pt x="19919" y="8566"/>
                  </a:cubicBezTo>
                  <a:cubicBezTo>
                    <a:pt x="19082" y="8001"/>
                    <a:pt x="18225" y="7436"/>
                    <a:pt x="17346" y="6913"/>
                  </a:cubicBezTo>
                  <a:cubicBezTo>
                    <a:pt x="17241" y="6829"/>
                    <a:pt x="17095" y="6767"/>
                    <a:pt x="16969" y="6704"/>
                  </a:cubicBezTo>
                  <a:lnTo>
                    <a:pt x="14479" y="5323"/>
                  </a:lnTo>
                  <a:cubicBezTo>
                    <a:pt x="13789" y="4925"/>
                    <a:pt x="13056" y="4570"/>
                    <a:pt x="12324" y="4235"/>
                  </a:cubicBezTo>
                  <a:cubicBezTo>
                    <a:pt x="11027" y="3607"/>
                    <a:pt x="9646" y="3042"/>
                    <a:pt x="8307" y="2498"/>
                  </a:cubicBezTo>
                  <a:cubicBezTo>
                    <a:pt x="7554" y="2205"/>
                    <a:pt x="6779" y="1954"/>
                    <a:pt x="6005" y="1661"/>
                  </a:cubicBezTo>
                  <a:cubicBezTo>
                    <a:pt x="5336" y="1410"/>
                    <a:pt x="4645" y="1180"/>
                    <a:pt x="3955" y="950"/>
                  </a:cubicBezTo>
                  <a:cubicBezTo>
                    <a:pt x="3390" y="761"/>
                    <a:pt x="2804" y="615"/>
                    <a:pt x="2218" y="489"/>
                  </a:cubicBezTo>
                  <a:cubicBezTo>
                    <a:pt x="1862" y="406"/>
                    <a:pt x="1507" y="322"/>
                    <a:pt x="1151" y="217"/>
                  </a:cubicBezTo>
                  <a:cubicBezTo>
                    <a:pt x="942" y="155"/>
                    <a:pt x="732" y="113"/>
                    <a:pt x="523" y="50"/>
                  </a:cubicBezTo>
                  <a:cubicBezTo>
                    <a:pt x="416" y="19"/>
                    <a:pt x="320" y="0"/>
                    <a:pt x="2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6" name="Google Shape;776;p28"/>
            <p:cNvSpPr/>
            <p:nvPr/>
          </p:nvSpPr>
          <p:spPr>
            <a:xfrm>
              <a:off x="6017925" y="3024100"/>
              <a:ext cx="604725" cy="474450"/>
            </a:xfrm>
            <a:custGeom>
              <a:rect b="b" l="l" r="r" t="t"/>
              <a:pathLst>
                <a:path extrusionOk="0" h="18978" w="24189">
                  <a:moveTo>
                    <a:pt x="11341" y="0"/>
                  </a:moveTo>
                  <a:cubicBezTo>
                    <a:pt x="10965" y="21"/>
                    <a:pt x="10588" y="21"/>
                    <a:pt x="10233" y="42"/>
                  </a:cubicBezTo>
                  <a:cubicBezTo>
                    <a:pt x="9605" y="84"/>
                    <a:pt x="8998" y="209"/>
                    <a:pt x="8391" y="377"/>
                  </a:cubicBezTo>
                  <a:cubicBezTo>
                    <a:pt x="7805" y="565"/>
                    <a:pt x="7261" y="837"/>
                    <a:pt x="6780" y="1193"/>
                  </a:cubicBezTo>
                  <a:cubicBezTo>
                    <a:pt x="6383" y="1465"/>
                    <a:pt x="6006" y="1779"/>
                    <a:pt x="5692" y="2134"/>
                  </a:cubicBezTo>
                  <a:cubicBezTo>
                    <a:pt x="5378" y="2448"/>
                    <a:pt x="5064" y="2741"/>
                    <a:pt x="4730" y="3034"/>
                  </a:cubicBezTo>
                  <a:cubicBezTo>
                    <a:pt x="4248" y="3432"/>
                    <a:pt x="3746" y="3808"/>
                    <a:pt x="3223" y="4143"/>
                  </a:cubicBezTo>
                  <a:cubicBezTo>
                    <a:pt x="2595" y="4520"/>
                    <a:pt x="2051" y="5022"/>
                    <a:pt x="1654" y="5629"/>
                  </a:cubicBezTo>
                  <a:cubicBezTo>
                    <a:pt x="1528" y="5796"/>
                    <a:pt x="1403" y="5963"/>
                    <a:pt x="1319" y="6152"/>
                  </a:cubicBezTo>
                  <a:cubicBezTo>
                    <a:pt x="1131" y="6528"/>
                    <a:pt x="942" y="6905"/>
                    <a:pt x="796" y="7282"/>
                  </a:cubicBezTo>
                  <a:cubicBezTo>
                    <a:pt x="503" y="8014"/>
                    <a:pt x="294" y="8746"/>
                    <a:pt x="168" y="9520"/>
                  </a:cubicBezTo>
                  <a:cubicBezTo>
                    <a:pt x="1" y="10588"/>
                    <a:pt x="106" y="11676"/>
                    <a:pt x="440" y="12680"/>
                  </a:cubicBezTo>
                  <a:cubicBezTo>
                    <a:pt x="670" y="13475"/>
                    <a:pt x="1089" y="14186"/>
                    <a:pt x="1633" y="14772"/>
                  </a:cubicBezTo>
                  <a:cubicBezTo>
                    <a:pt x="1800" y="14940"/>
                    <a:pt x="1947" y="15107"/>
                    <a:pt x="2114" y="15274"/>
                  </a:cubicBezTo>
                  <a:cubicBezTo>
                    <a:pt x="2700" y="15798"/>
                    <a:pt x="3307" y="16279"/>
                    <a:pt x="3976" y="16697"/>
                  </a:cubicBezTo>
                  <a:cubicBezTo>
                    <a:pt x="4562" y="17074"/>
                    <a:pt x="5169" y="17409"/>
                    <a:pt x="5797" y="17702"/>
                  </a:cubicBezTo>
                  <a:cubicBezTo>
                    <a:pt x="6299" y="17932"/>
                    <a:pt x="6801" y="18141"/>
                    <a:pt x="7324" y="18308"/>
                  </a:cubicBezTo>
                  <a:cubicBezTo>
                    <a:pt x="8140" y="18622"/>
                    <a:pt x="8977" y="18811"/>
                    <a:pt x="9835" y="18915"/>
                  </a:cubicBezTo>
                  <a:cubicBezTo>
                    <a:pt x="9919" y="18936"/>
                    <a:pt x="9981" y="18936"/>
                    <a:pt x="10065" y="18936"/>
                  </a:cubicBezTo>
                  <a:lnTo>
                    <a:pt x="10442" y="18936"/>
                  </a:lnTo>
                  <a:cubicBezTo>
                    <a:pt x="10693" y="18957"/>
                    <a:pt x="10944" y="18978"/>
                    <a:pt x="11195" y="18978"/>
                  </a:cubicBezTo>
                  <a:cubicBezTo>
                    <a:pt x="11927" y="18957"/>
                    <a:pt x="12639" y="18852"/>
                    <a:pt x="13350" y="18643"/>
                  </a:cubicBezTo>
                  <a:cubicBezTo>
                    <a:pt x="13727" y="18518"/>
                    <a:pt x="14103" y="18392"/>
                    <a:pt x="14459" y="18225"/>
                  </a:cubicBezTo>
                  <a:cubicBezTo>
                    <a:pt x="15129" y="17932"/>
                    <a:pt x="15756" y="17555"/>
                    <a:pt x="16321" y="17095"/>
                  </a:cubicBezTo>
                  <a:cubicBezTo>
                    <a:pt x="17326" y="16195"/>
                    <a:pt x="18225" y="15170"/>
                    <a:pt x="18999" y="14061"/>
                  </a:cubicBezTo>
                  <a:cubicBezTo>
                    <a:pt x="19271" y="13663"/>
                    <a:pt x="19523" y="13266"/>
                    <a:pt x="19795" y="12889"/>
                  </a:cubicBezTo>
                  <a:lnTo>
                    <a:pt x="19795" y="12868"/>
                  </a:lnTo>
                  <a:cubicBezTo>
                    <a:pt x="20004" y="12492"/>
                    <a:pt x="20234" y="12136"/>
                    <a:pt x="20443" y="11738"/>
                  </a:cubicBezTo>
                  <a:cubicBezTo>
                    <a:pt x="20673" y="11299"/>
                    <a:pt x="20904" y="10839"/>
                    <a:pt x="21134" y="10357"/>
                  </a:cubicBezTo>
                  <a:cubicBezTo>
                    <a:pt x="21552" y="9416"/>
                    <a:pt x="21971" y="8432"/>
                    <a:pt x="22431" y="7491"/>
                  </a:cubicBezTo>
                  <a:cubicBezTo>
                    <a:pt x="22682" y="6947"/>
                    <a:pt x="22996" y="6424"/>
                    <a:pt x="23352" y="5922"/>
                  </a:cubicBezTo>
                  <a:cubicBezTo>
                    <a:pt x="23540" y="5650"/>
                    <a:pt x="23770" y="5419"/>
                    <a:pt x="24042" y="5210"/>
                  </a:cubicBezTo>
                  <a:cubicBezTo>
                    <a:pt x="24084" y="5168"/>
                    <a:pt x="24189" y="5168"/>
                    <a:pt x="24168" y="5064"/>
                  </a:cubicBezTo>
                  <a:cubicBezTo>
                    <a:pt x="24147" y="4938"/>
                    <a:pt x="24042" y="4938"/>
                    <a:pt x="23979" y="4896"/>
                  </a:cubicBezTo>
                  <a:cubicBezTo>
                    <a:pt x="23665" y="4771"/>
                    <a:pt x="23373" y="4624"/>
                    <a:pt x="23080" y="4499"/>
                  </a:cubicBezTo>
                  <a:cubicBezTo>
                    <a:pt x="22577" y="4331"/>
                    <a:pt x="22096" y="4101"/>
                    <a:pt x="21636" y="3829"/>
                  </a:cubicBezTo>
                  <a:cubicBezTo>
                    <a:pt x="21280" y="3599"/>
                    <a:pt x="20904" y="3411"/>
                    <a:pt x="20527" y="3160"/>
                  </a:cubicBezTo>
                  <a:cubicBezTo>
                    <a:pt x="20088" y="2867"/>
                    <a:pt x="19627" y="2595"/>
                    <a:pt x="19188" y="2302"/>
                  </a:cubicBezTo>
                  <a:cubicBezTo>
                    <a:pt x="18581" y="1925"/>
                    <a:pt x="17974" y="1611"/>
                    <a:pt x="17367" y="1318"/>
                  </a:cubicBezTo>
                  <a:cubicBezTo>
                    <a:pt x="16761" y="1025"/>
                    <a:pt x="16133" y="795"/>
                    <a:pt x="15505" y="607"/>
                  </a:cubicBezTo>
                  <a:cubicBezTo>
                    <a:pt x="14689" y="377"/>
                    <a:pt x="13873" y="209"/>
                    <a:pt x="13036" y="126"/>
                  </a:cubicBezTo>
                  <a:cubicBezTo>
                    <a:pt x="12534" y="63"/>
                    <a:pt x="12032" y="42"/>
                    <a:pt x="115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7" name="Google Shape;777;p28"/>
            <p:cNvSpPr/>
            <p:nvPr/>
          </p:nvSpPr>
          <p:spPr>
            <a:xfrm>
              <a:off x="6062925" y="3161150"/>
              <a:ext cx="444125" cy="211875"/>
            </a:xfrm>
            <a:custGeom>
              <a:rect b="b" l="l" r="r" t="t"/>
              <a:pathLst>
                <a:path extrusionOk="0" h="8475" w="17765">
                  <a:moveTo>
                    <a:pt x="17346" y="0"/>
                  </a:moveTo>
                  <a:cubicBezTo>
                    <a:pt x="17179" y="21"/>
                    <a:pt x="17011" y="42"/>
                    <a:pt x="16865" y="84"/>
                  </a:cubicBezTo>
                  <a:cubicBezTo>
                    <a:pt x="16593" y="126"/>
                    <a:pt x="16300" y="147"/>
                    <a:pt x="16049" y="168"/>
                  </a:cubicBezTo>
                  <a:cubicBezTo>
                    <a:pt x="15588" y="209"/>
                    <a:pt x="15149" y="251"/>
                    <a:pt x="14710" y="356"/>
                  </a:cubicBezTo>
                  <a:cubicBezTo>
                    <a:pt x="14186" y="481"/>
                    <a:pt x="13663" y="586"/>
                    <a:pt x="13140" y="732"/>
                  </a:cubicBezTo>
                  <a:cubicBezTo>
                    <a:pt x="12575" y="900"/>
                    <a:pt x="11990" y="1025"/>
                    <a:pt x="11425" y="1214"/>
                  </a:cubicBezTo>
                  <a:cubicBezTo>
                    <a:pt x="10399" y="1549"/>
                    <a:pt x="9395" y="1883"/>
                    <a:pt x="8412" y="2302"/>
                  </a:cubicBezTo>
                  <a:cubicBezTo>
                    <a:pt x="7868" y="2532"/>
                    <a:pt x="7344" y="2783"/>
                    <a:pt x="6821" y="3055"/>
                  </a:cubicBezTo>
                  <a:lnTo>
                    <a:pt x="4980" y="4059"/>
                  </a:lnTo>
                  <a:cubicBezTo>
                    <a:pt x="4917" y="4101"/>
                    <a:pt x="4813" y="4143"/>
                    <a:pt x="4729" y="4206"/>
                  </a:cubicBezTo>
                  <a:cubicBezTo>
                    <a:pt x="4101" y="4603"/>
                    <a:pt x="3495" y="5043"/>
                    <a:pt x="2888" y="5482"/>
                  </a:cubicBezTo>
                  <a:cubicBezTo>
                    <a:pt x="2783" y="5566"/>
                    <a:pt x="2658" y="5670"/>
                    <a:pt x="2553" y="5754"/>
                  </a:cubicBezTo>
                  <a:cubicBezTo>
                    <a:pt x="2323" y="5963"/>
                    <a:pt x="2114" y="6152"/>
                    <a:pt x="1883" y="6340"/>
                  </a:cubicBezTo>
                  <a:cubicBezTo>
                    <a:pt x="1549" y="6654"/>
                    <a:pt x="1193" y="6947"/>
                    <a:pt x="837" y="7261"/>
                  </a:cubicBezTo>
                  <a:cubicBezTo>
                    <a:pt x="607" y="7449"/>
                    <a:pt x="398" y="7679"/>
                    <a:pt x="210" y="7930"/>
                  </a:cubicBezTo>
                  <a:cubicBezTo>
                    <a:pt x="168" y="7972"/>
                    <a:pt x="126" y="8014"/>
                    <a:pt x="105" y="8056"/>
                  </a:cubicBezTo>
                  <a:cubicBezTo>
                    <a:pt x="42" y="8160"/>
                    <a:pt x="0" y="8265"/>
                    <a:pt x="0" y="8370"/>
                  </a:cubicBezTo>
                  <a:cubicBezTo>
                    <a:pt x="0" y="8432"/>
                    <a:pt x="21" y="8474"/>
                    <a:pt x="84" y="8474"/>
                  </a:cubicBezTo>
                  <a:cubicBezTo>
                    <a:pt x="168" y="8474"/>
                    <a:pt x="230" y="8453"/>
                    <a:pt x="293" y="8391"/>
                  </a:cubicBezTo>
                  <a:cubicBezTo>
                    <a:pt x="607" y="8139"/>
                    <a:pt x="921" y="7930"/>
                    <a:pt x="1256" y="7700"/>
                  </a:cubicBezTo>
                  <a:cubicBezTo>
                    <a:pt x="1486" y="7533"/>
                    <a:pt x="1716" y="7365"/>
                    <a:pt x="1988" y="7240"/>
                  </a:cubicBezTo>
                  <a:cubicBezTo>
                    <a:pt x="2135" y="7156"/>
                    <a:pt x="2281" y="7072"/>
                    <a:pt x="2407" y="6968"/>
                  </a:cubicBezTo>
                  <a:lnTo>
                    <a:pt x="2846" y="6591"/>
                  </a:lnTo>
                  <a:cubicBezTo>
                    <a:pt x="3097" y="6361"/>
                    <a:pt x="3390" y="6173"/>
                    <a:pt x="3704" y="6026"/>
                  </a:cubicBezTo>
                  <a:cubicBezTo>
                    <a:pt x="4018" y="5901"/>
                    <a:pt x="4331" y="5796"/>
                    <a:pt x="4645" y="5733"/>
                  </a:cubicBezTo>
                  <a:cubicBezTo>
                    <a:pt x="5127" y="5587"/>
                    <a:pt x="5566" y="5398"/>
                    <a:pt x="6005" y="5147"/>
                  </a:cubicBezTo>
                  <a:cubicBezTo>
                    <a:pt x="6403" y="4917"/>
                    <a:pt x="6800" y="4729"/>
                    <a:pt x="7240" y="4562"/>
                  </a:cubicBezTo>
                  <a:cubicBezTo>
                    <a:pt x="7554" y="4436"/>
                    <a:pt x="7868" y="4290"/>
                    <a:pt x="8161" y="4122"/>
                  </a:cubicBezTo>
                  <a:cubicBezTo>
                    <a:pt x="8579" y="3871"/>
                    <a:pt x="9018" y="3662"/>
                    <a:pt x="9458" y="3473"/>
                  </a:cubicBezTo>
                  <a:cubicBezTo>
                    <a:pt x="9709" y="3369"/>
                    <a:pt x="9939" y="3264"/>
                    <a:pt x="10148" y="3160"/>
                  </a:cubicBezTo>
                  <a:cubicBezTo>
                    <a:pt x="10441" y="3013"/>
                    <a:pt x="10713" y="2846"/>
                    <a:pt x="11006" y="2699"/>
                  </a:cubicBezTo>
                  <a:cubicBezTo>
                    <a:pt x="11299" y="2532"/>
                    <a:pt x="11592" y="2385"/>
                    <a:pt x="11906" y="2260"/>
                  </a:cubicBezTo>
                  <a:cubicBezTo>
                    <a:pt x="12534" y="2009"/>
                    <a:pt x="13182" y="1779"/>
                    <a:pt x="13831" y="1507"/>
                  </a:cubicBezTo>
                  <a:cubicBezTo>
                    <a:pt x="14333" y="1318"/>
                    <a:pt x="14835" y="1109"/>
                    <a:pt x="15337" y="900"/>
                  </a:cubicBezTo>
                  <a:cubicBezTo>
                    <a:pt x="15630" y="753"/>
                    <a:pt x="15965" y="649"/>
                    <a:pt x="16279" y="586"/>
                  </a:cubicBezTo>
                  <a:cubicBezTo>
                    <a:pt x="16614" y="544"/>
                    <a:pt x="16907" y="481"/>
                    <a:pt x="17220" y="419"/>
                  </a:cubicBezTo>
                  <a:cubicBezTo>
                    <a:pt x="17325" y="398"/>
                    <a:pt x="17430" y="356"/>
                    <a:pt x="17534" y="335"/>
                  </a:cubicBezTo>
                  <a:cubicBezTo>
                    <a:pt x="17597" y="293"/>
                    <a:pt x="17660" y="251"/>
                    <a:pt x="17723" y="209"/>
                  </a:cubicBezTo>
                  <a:cubicBezTo>
                    <a:pt x="17764" y="188"/>
                    <a:pt x="17764" y="147"/>
                    <a:pt x="17744" y="105"/>
                  </a:cubicBezTo>
                  <a:cubicBezTo>
                    <a:pt x="17744" y="63"/>
                    <a:pt x="17702" y="42"/>
                    <a:pt x="17660" y="21"/>
                  </a:cubicBezTo>
                  <a:cubicBezTo>
                    <a:pt x="17555" y="0"/>
                    <a:pt x="17451" y="0"/>
                    <a:pt x="173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78" name="Google Shape;778;p28"/>
          <p:cNvSpPr txBox="1"/>
          <p:nvPr>
            <p:ph idx="1" type="subTitle"/>
          </p:nvPr>
        </p:nvSpPr>
        <p:spPr>
          <a:xfrm>
            <a:off x="4509354" y="2585798"/>
            <a:ext cx="2763300" cy="1050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779" name="Google Shape;779;p28"/>
          <p:cNvSpPr txBox="1"/>
          <p:nvPr>
            <p:ph type="title"/>
          </p:nvPr>
        </p:nvSpPr>
        <p:spPr>
          <a:xfrm>
            <a:off x="4509354" y="1442050"/>
            <a:ext cx="2763300" cy="116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4">
  <p:cSld name="CUSTOM_10_1_1_1_1">
    <p:spTree>
      <p:nvGrpSpPr>
        <p:cNvPr id="780" name="Shape 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1" name="Google Shape;781;p29"/>
          <p:cNvSpPr/>
          <p:nvPr/>
        </p:nvSpPr>
        <p:spPr>
          <a:xfrm flipH="1">
            <a:off x="-599050" y="4162975"/>
            <a:ext cx="4697375" cy="980525"/>
          </a:xfrm>
          <a:custGeom>
            <a:rect b="b" l="l" r="r" t="t"/>
            <a:pathLst>
              <a:path extrusionOk="0" h="39221" w="187895">
                <a:moveTo>
                  <a:pt x="127416" y="0"/>
                </a:moveTo>
                <a:cubicBezTo>
                  <a:pt x="122449" y="0"/>
                  <a:pt x="117558" y="785"/>
                  <a:pt x="113093" y="2667"/>
                </a:cubicBezTo>
                <a:cubicBezTo>
                  <a:pt x="104347" y="6350"/>
                  <a:pt x="98258" y="13799"/>
                  <a:pt x="89219" y="16979"/>
                </a:cubicBezTo>
                <a:cubicBezTo>
                  <a:pt x="85577" y="18261"/>
                  <a:pt x="81839" y="18749"/>
                  <a:pt x="78033" y="18749"/>
                </a:cubicBezTo>
                <a:cubicBezTo>
                  <a:pt x="66315" y="18749"/>
                  <a:pt x="53962" y="14125"/>
                  <a:pt x="41848" y="13841"/>
                </a:cubicBezTo>
                <a:cubicBezTo>
                  <a:pt x="41465" y="13831"/>
                  <a:pt x="41082" y="13827"/>
                  <a:pt x="40699" y="13827"/>
                </a:cubicBezTo>
                <a:cubicBezTo>
                  <a:pt x="27423" y="13827"/>
                  <a:pt x="14293" y="19439"/>
                  <a:pt x="6362" y="28550"/>
                </a:cubicBezTo>
                <a:cubicBezTo>
                  <a:pt x="3600" y="31689"/>
                  <a:pt x="1445" y="35308"/>
                  <a:pt x="1" y="39221"/>
                </a:cubicBezTo>
                <a:lnTo>
                  <a:pt x="187894" y="39221"/>
                </a:lnTo>
                <a:cubicBezTo>
                  <a:pt x="186325" y="35559"/>
                  <a:pt x="184379" y="32065"/>
                  <a:pt x="182078" y="28822"/>
                </a:cubicBezTo>
                <a:cubicBezTo>
                  <a:pt x="173394" y="16498"/>
                  <a:pt x="159459" y="6957"/>
                  <a:pt x="143474" y="2395"/>
                </a:cubicBezTo>
                <a:cubicBezTo>
                  <a:pt x="138334" y="933"/>
                  <a:pt x="132830" y="0"/>
                  <a:pt x="12741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2" name="Google Shape;782;p29"/>
          <p:cNvSpPr/>
          <p:nvPr/>
        </p:nvSpPr>
        <p:spPr>
          <a:xfrm>
            <a:off x="5619375" y="-1267975"/>
            <a:ext cx="4946525" cy="2244200"/>
          </a:xfrm>
          <a:custGeom>
            <a:rect b="b" l="l" r="r" t="t"/>
            <a:pathLst>
              <a:path extrusionOk="0" h="89768" w="197861">
                <a:moveTo>
                  <a:pt x="106724" y="1"/>
                </a:moveTo>
                <a:cubicBezTo>
                  <a:pt x="69988" y="1"/>
                  <a:pt x="21308" y="15351"/>
                  <a:pt x="7700" y="28169"/>
                </a:cubicBezTo>
                <a:cubicBezTo>
                  <a:pt x="2720" y="33463"/>
                  <a:pt x="0" y="40180"/>
                  <a:pt x="774" y="46812"/>
                </a:cubicBezTo>
                <a:cubicBezTo>
                  <a:pt x="2176" y="58885"/>
                  <a:pt x="14919" y="69452"/>
                  <a:pt x="29816" y="70875"/>
                </a:cubicBezTo>
                <a:cubicBezTo>
                  <a:pt x="31498" y="71038"/>
                  <a:pt x="33200" y="71099"/>
                  <a:pt x="34912" y="71099"/>
                </a:cubicBezTo>
                <a:cubicBezTo>
                  <a:pt x="39929" y="71099"/>
                  <a:pt x="45036" y="70576"/>
                  <a:pt x="49981" y="70576"/>
                </a:cubicBezTo>
                <a:cubicBezTo>
                  <a:pt x="54376" y="70576"/>
                  <a:pt x="58642" y="70989"/>
                  <a:pt x="62603" y="72548"/>
                </a:cubicBezTo>
                <a:cubicBezTo>
                  <a:pt x="71496" y="76064"/>
                  <a:pt x="76727" y="84705"/>
                  <a:pt x="86394" y="86484"/>
                </a:cubicBezTo>
                <a:cubicBezTo>
                  <a:pt x="87629" y="86710"/>
                  <a:pt x="88863" y="86810"/>
                  <a:pt x="90095" y="86810"/>
                </a:cubicBezTo>
                <a:cubicBezTo>
                  <a:pt x="96252" y="86810"/>
                  <a:pt x="102366" y="84314"/>
                  <a:pt x="108363" y="82675"/>
                </a:cubicBezTo>
                <a:cubicBezTo>
                  <a:pt x="114158" y="81080"/>
                  <a:pt x="120268" y="80301"/>
                  <a:pt x="126385" y="80301"/>
                </a:cubicBezTo>
                <a:cubicBezTo>
                  <a:pt x="132461" y="80301"/>
                  <a:pt x="138544" y="81069"/>
                  <a:pt x="144331" y="82571"/>
                </a:cubicBezTo>
                <a:cubicBezTo>
                  <a:pt x="153852" y="87594"/>
                  <a:pt x="160938" y="89767"/>
                  <a:pt x="165984" y="89767"/>
                </a:cubicBezTo>
                <a:cubicBezTo>
                  <a:pt x="197860" y="89767"/>
                  <a:pt x="148230" y="3017"/>
                  <a:pt x="116021" y="362"/>
                </a:cubicBezTo>
                <a:cubicBezTo>
                  <a:pt x="113034" y="117"/>
                  <a:pt x="109924" y="1"/>
                  <a:pt x="106724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3" name="Google Shape;783;p29"/>
          <p:cNvSpPr/>
          <p:nvPr/>
        </p:nvSpPr>
        <p:spPr>
          <a:xfrm>
            <a:off x="-137787" y="-339575"/>
            <a:ext cx="1929983" cy="1758138"/>
          </a:xfrm>
          <a:custGeom>
            <a:rect b="b" l="l" r="r" t="t"/>
            <a:pathLst>
              <a:path extrusionOk="0" h="61662" w="67689">
                <a:moveTo>
                  <a:pt x="33844" y="0"/>
                </a:moveTo>
                <a:cubicBezTo>
                  <a:pt x="25956" y="0"/>
                  <a:pt x="18068" y="3013"/>
                  <a:pt x="12052" y="9039"/>
                </a:cubicBezTo>
                <a:cubicBezTo>
                  <a:pt x="0" y="21070"/>
                  <a:pt x="0" y="40592"/>
                  <a:pt x="12052" y="52623"/>
                </a:cubicBezTo>
                <a:cubicBezTo>
                  <a:pt x="18068" y="58649"/>
                  <a:pt x="25956" y="61662"/>
                  <a:pt x="33844" y="61662"/>
                </a:cubicBezTo>
                <a:cubicBezTo>
                  <a:pt x="41732" y="61662"/>
                  <a:pt x="49621" y="58649"/>
                  <a:pt x="55636" y="52623"/>
                </a:cubicBezTo>
                <a:cubicBezTo>
                  <a:pt x="67688" y="40592"/>
                  <a:pt x="67688" y="21070"/>
                  <a:pt x="55636" y="9039"/>
                </a:cubicBezTo>
                <a:cubicBezTo>
                  <a:pt x="49621" y="3013"/>
                  <a:pt x="41732" y="0"/>
                  <a:pt x="33844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784" name="Google Shape;784;p29"/>
          <p:cNvGrpSpPr/>
          <p:nvPr/>
        </p:nvGrpSpPr>
        <p:grpSpPr>
          <a:xfrm>
            <a:off x="7443550" y="361626"/>
            <a:ext cx="1407375" cy="177875"/>
            <a:chOff x="-207175" y="2671226"/>
            <a:chExt cx="1407375" cy="177875"/>
          </a:xfrm>
        </p:grpSpPr>
        <p:sp>
          <p:nvSpPr>
            <p:cNvPr id="785" name="Google Shape;785;p29"/>
            <p:cNvSpPr/>
            <p:nvPr/>
          </p:nvSpPr>
          <p:spPr>
            <a:xfrm rot="5400000">
              <a:off x="399500" y="2707426"/>
              <a:ext cx="148050" cy="104950"/>
            </a:xfrm>
            <a:custGeom>
              <a:rect b="b" l="l" r="r" t="t"/>
              <a:pathLst>
                <a:path extrusionOk="0" h="4198" w="5922">
                  <a:moveTo>
                    <a:pt x="3657" y="1"/>
                  </a:moveTo>
                  <a:cubicBezTo>
                    <a:pt x="3372" y="1"/>
                    <a:pt x="3086" y="66"/>
                    <a:pt x="2825" y="197"/>
                  </a:cubicBezTo>
                  <a:cubicBezTo>
                    <a:pt x="2469" y="197"/>
                    <a:pt x="2113" y="176"/>
                    <a:pt x="1758" y="134"/>
                  </a:cubicBezTo>
                  <a:cubicBezTo>
                    <a:pt x="1656" y="118"/>
                    <a:pt x="1555" y="110"/>
                    <a:pt x="1454" y="110"/>
                  </a:cubicBezTo>
                  <a:cubicBezTo>
                    <a:pt x="1161" y="110"/>
                    <a:pt x="877" y="177"/>
                    <a:pt x="628" y="302"/>
                  </a:cubicBezTo>
                  <a:cubicBezTo>
                    <a:pt x="398" y="385"/>
                    <a:pt x="251" y="594"/>
                    <a:pt x="251" y="825"/>
                  </a:cubicBezTo>
                  <a:cubicBezTo>
                    <a:pt x="230" y="950"/>
                    <a:pt x="251" y="1097"/>
                    <a:pt x="293" y="1222"/>
                  </a:cubicBezTo>
                  <a:cubicBezTo>
                    <a:pt x="377" y="1390"/>
                    <a:pt x="377" y="1578"/>
                    <a:pt x="293" y="1745"/>
                  </a:cubicBezTo>
                  <a:cubicBezTo>
                    <a:pt x="251" y="1871"/>
                    <a:pt x="230" y="1996"/>
                    <a:pt x="230" y="2122"/>
                  </a:cubicBezTo>
                  <a:cubicBezTo>
                    <a:pt x="0" y="2436"/>
                    <a:pt x="42" y="2770"/>
                    <a:pt x="42" y="3105"/>
                  </a:cubicBezTo>
                  <a:cubicBezTo>
                    <a:pt x="293" y="3524"/>
                    <a:pt x="753" y="3712"/>
                    <a:pt x="1318" y="3754"/>
                  </a:cubicBezTo>
                  <a:cubicBezTo>
                    <a:pt x="1737" y="3775"/>
                    <a:pt x="2155" y="3838"/>
                    <a:pt x="2553" y="3942"/>
                  </a:cubicBezTo>
                  <a:cubicBezTo>
                    <a:pt x="2867" y="4026"/>
                    <a:pt x="3201" y="4068"/>
                    <a:pt x="3515" y="4068"/>
                  </a:cubicBezTo>
                  <a:cubicBezTo>
                    <a:pt x="4038" y="4089"/>
                    <a:pt x="4561" y="4110"/>
                    <a:pt x="5084" y="4193"/>
                  </a:cubicBezTo>
                  <a:cubicBezTo>
                    <a:pt x="5108" y="4196"/>
                    <a:pt x="5132" y="4197"/>
                    <a:pt x="5156" y="4197"/>
                  </a:cubicBezTo>
                  <a:cubicBezTo>
                    <a:pt x="5324" y="4197"/>
                    <a:pt x="5498" y="4133"/>
                    <a:pt x="5608" y="4005"/>
                  </a:cubicBezTo>
                  <a:cubicBezTo>
                    <a:pt x="5817" y="3796"/>
                    <a:pt x="5921" y="3503"/>
                    <a:pt x="5859" y="3210"/>
                  </a:cubicBezTo>
                  <a:cubicBezTo>
                    <a:pt x="5859" y="3084"/>
                    <a:pt x="5817" y="2938"/>
                    <a:pt x="5796" y="2812"/>
                  </a:cubicBezTo>
                  <a:cubicBezTo>
                    <a:pt x="5754" y="2750"/>
                    <a:pt x="5670" y="2687"/>
                    <a:pt x="5628" y="2624"/>
                  </a:cubicBezTo>
                  <a:lnTo>
                    <a:pt x="5628" y="2478"/>
                  </a:lnTo>
                  <a:lnTo>
                    <a:pt x="5628" y="2143"/>
                  </a:lnTo>
                  <a:cubicBezTo>
                    <a:pt x="5628" y="1703"/>
                    <a:pt x="5587" y="1243"/>
                    <a:pt x="5796" y="804"/>
                  </a:cubicBezTo>
                  <a:cubicBezTo>
                    <a:pt x="5817" y="699"/>
                    <a:pt x="5817" y="594"/>
                    <a:pt x="5817" y="490"/>
                  </a:cubicBezTo>
                  <a:cubicBezTo>
                    <a:pt x="5775" y="343"/>
                    <a:pt x="5670" y="218"/>
                    <a:pt x="5503" y="218"/>
                  </a:cubicBezTo>
                  <a:cubicBezTo>
                    <a:pt x="5064" y="197"/>
                    <a:pt x="4603" y="134"/>
                    <a:pt x="4164" y="71"/>
                  </a:cubicBezTo>
                  <a:cubicBezTo>
                    <a:pt x="3999" y="24"/>
                    <a:pt x="3828" y="1"/>
                    <a:pt x="365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6" name="Google Shape;786;p29"/>
            <p:cNvSpPr/>
            <p:nvPr/>
          </p:nvSpPr>
          <p:spPr>
            <a:xfrm rot="5400000">
              <a:off x="1054550" y="2703451"/>
              <a:ext cx="153300" cy="138000"/>
            </a:xfrm>
            <a:custGeom>
              <a:rect b="b" l="l" r="r" t="t"/>
              <a:pathLst>
                <a:path extrusionOk="0" h="5520" w="6132">
                  <a:moveTo>
                    <a:pt x="5399" y="948"/>
                  </a:moveTo>
                  <a:lnTo>
                    <a:pt x="5399" y="969"/>
                  </a:lnTo>
                  <a:lnTo>
                    <a:pt x="5378" y="948"/>
                  </a:lnTo>
                  <a:close/>
                  <a:moveTo>
                    <a:pt x="5150" y="1"/>
                  </a:moveTo>
                  <a:cubicBezTo>
                    <a:pt x="5016" y="1"/>
                    <a:pt x="4900" y="44"/>
                    <a:pt x="4813" y="132"/>
                  </a:cubicBezTo>
                  <a:lnTo>
                    <a:pt x="3641" y="132"/>
                  </a:lnTo>
                  <a:cubicBezTo>
                    <a:pt x="3495" y="132"/>
                    <a:pt x="3327" y="194"/>
                    <a:pt x="3223" y="299"/>
                  </a:cubicBezTo>
                  <a:cubicBezTo>
                    <a:pt x="3079" y="299"/>
                    <a:pt x="2935" y="297"/>
                    <a:pt x="2791" y="297"/>
                  </a:cubicBezTo>
                  <a:cubicBezTo>
                    <a:pt x="2289" y="297"/>
                    <a:pt x="1795" y="322"/>
                    <a:pt x="1340" y="550"/>
                  </a:cubicBezTo>
                  <a:cubicBezTo>
                    <a:pt x="1172" y="592"/>
                    <a:pt x="1026" y="634"/>
                    <a:pt x="858" y="634"/>
                  </a:cubicBezTo>
                  <a:cubicBezTo>
                    <a:pt x="775" y="676"/>
                    <a:pt x="691" y="717"/>
                    <a:pt x="628" y="780"/>
                  </a:cubicBezTo>
                  <a:cubicBezTo>
                    <a:pt x="147" y="885"/>
                    <a:pt x="1" y="1031"/>
                    <a:pt x="42" y="1387"/>
                  </a:cubicBezTo>
                  <a:cubicBezTo>
                    <a:pt x="42" y="1492"/>
                    <a:pt x="63" y="1596"/>
                    <a:pt x="105" y="1701"/>
                  </a:cubicBezTo>
                  <a:cubicBezTo>
                    <a:pt x="210" y="1931"/>
                    <a:pt x="252" y="2161"/>
                    <a:pt x="231" y="2412"/>
                  </a:cubicBezTo>
                  <a:lnTo>
                    <a:pt x="231" y="2894"/>
                  </a:lnTo>
                  <a:cubicBezTo>
                    <a:pt x="189" y="3166"/>
                    <a:pt x="252" y="3438"/>
                    <a:pt x="398" y="3668"/>
                  </a:cubicBezTo>
                  <a:cubicBezTo>
                    <a:pt x="566" y="3919"/>
                    <a:pt x="649" y="4212"/>
                    <a:pt x="628" y="4505"/>
                  </a:cubicBezTo>
                  <a:cubicBezTo>
                    <a:pt x="649" y="4839"/>
                    <a:pt x="754" y="4902"/>
                    <a:pt x="1235" y="5007"/>
                  </a:cubicBezTo>
                  <a:lnTo>
                    <a:pt x="2679" y="5216"/>
                  </a:lnTo>
                  <a:cubicBezTo>
                    <a:pt x="2742" y="5237"/>
                    <a:pt x="2804" y="5258"/>
                    <a:pt x="2867" y="5279"/>
                  </a:cubicBezTo>
                  <a:cubicBezTo>
                    <a:pt x="3215" y="5435"/>
                    <a:pt x="3591" y="5520"/>
                    <a:pt x="3973" y="5520"/>
                  </a:cubicBezTo>
                  <a:cubicBezTo>
                    <a:pt x="4051" y="5520"/>
                    <a:pt x="4128" y="5516"/>
                    <a:pt x="4206" y="5509"/>
                  </a:cubicBezTo>
                  <a:cubicBezTo>
                    <a:pt x="4311" y="5502"/>
                    <a:pt x="4418" y="5500"/>
                    <a:pt x="4526" y="5500"/>
                  </a:cubicBezTo>
                  <a:cubicBezTo>
                    <a:pt x="4743" y="5500"/>
                    <a:pt x="4966" y="5509"/>
                    <a:pt x="5190" y="5509"/>
                  </a:cubicBezTo>
                  <a:cubicBezTo>
                    <a:pt x="5796" y="5509"/>
                    <a:pt x="5880" y="5446"/>
                    <a:pt x="6027" y="4923"/>
                  </a:cubicBezTo>
                  <a:cubicBezTo>
                    <a:pt x="6131" y="4672"/>
                    <a:pt x="6131" y="4400"/>
                    <a:pt x="6027" y="4149"/>
                  </a:cubicBezTo>
                  <a:cubicBezTo>
                    <a:pt x="5838" y="3647"/>
                    <a:pt x="5776" y="3103"/>
                    <a:pt x="5817" y="2559"/>
                  </a:cubicBezTo>
                  <a:cubicBezTo>
                    <a:pt x="5817" y="2391"/>
                    <a:pt x="5817" y="2224"/>
                    <a:pt x="5817" y="2077"/>
                  </a:cubicBezTo>
                  <a:cubicBezTo>
                    <a:pt x="5817" y="1931"/>
                    <a:pt x="5796" y="1805"/>
                    <a:pt x="5734" y="1680"/>
                  </a:cubicBezTo>
                  <a:cubicBezTo>
                    <a:pt x="5629" y="1387"/>
                    <a:pt x="5587" y="1094"/>
                    <a:pt x="5608" y="801"/>
                  </a:cubicBezTo>
                  <a:cubicBezTo>
                    <a:pt x="5608" y="634"/>
                    <a:pt x="5608" y="487"/>
                    <a:pt x="5587" y="341"/>
                  </a:cubicBezTo>
                  <a:cubicBezTo>
                    <a:pt x="5545" y="173"/>
                    <a:pt x="5399" y="27"/>
                    <a:pt x="5231" y="6"/>
                  </a:cubicBezTo>
                  <a:cubicBezTo>
                    <a:pt x="5204" y="3"/>
                    <a:pt x="5176" y="1"/>
                    <a:pt x="51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7" name="Google Shape;787;p29"/>
            <p:cNvSpPr/>
            <p:nvPr/>
          </p:nvSpPr>
          <p:spPr>
            <a:xfrm rot="5400000">
              <a:off x="-212087" y="2676138"/>
              <a:ext cx="139150" cy="129325"/>
            </a:xfrm>
            <a:custGeom>
              <a:rect b="b" l="l" r="r" t="t"/>
              <a:pathLst>
                <a:path extrusionOk="0" h="5173" w="5566">
                  <a:moveTo>
                    <a:pt x="440" y="3683"/>
                  </a:moveTo>
                  <a:cubicBezTo>
                    <a:pt x="440" y="3704"/>
                    <a:pt x="461" y="3725"/>
                    <a:pt x="461" y="3725"/>
                  </a:cubicBezTo>
                  <a:lnTo>
                    <a:pt x="419" y="3704"/>
                  </a:lnTo>
                  <a:lnTo>
                    <a:pt x="440" y="3683"/>
                  </a:lnTo>
                  <a:close/>
                  <a:moveTo>
                    <a:pt x="921" y="0"/>
                  </a:moveTo>
                  <a:cubicBezTo>
                    <a:pt x="774" y="21"/>
                    <a:pt x="607" y="63"/>
                    <a:pt x="481" y="147"/>
                  </a:cubicBezTo>
                  <a:cubicBezTo>
                    <a:pt x="356" y="189"/>
                    <a:pt x="272" y="293"/>
                    <a:pt x="272" y="398"/>
                  </a:cubicBezTo>
                  <a:cubicBezTo>
                    <a:pt x="251" y="837"/>
                    <a:pt x="251" y="1277"/>
                    <a:pt x="251" y="1695"/>
                  </a:cubicBezTo>
                  <a:cubicBezTo>
                    <a:pt x="251" y="1967"/>
                    <a:pt x="209" y="2239"/>
                    <a:pt x="105" y="2490"/>
                  </a:cubicBezTo>
                  <a:cubicBezTo>
                    <a:pt x="21" y="2700"/>
                    <a:pt x="0" y="2972"/>
                    <a:pt x="84" y="3202"/>
                  </a:cubicBezTo>
                  <a:cubicBezTo>
                    <a:pt x="84" y="3265"/>
                    <a:pt x="188" y="3327"/>
                    <a:pt x="230" y="3390"/>
                  </a:cubicBezTo>
                  <a:lnTo>
                    <a:pt x="230" y="3725"/>
                  </a:lnTo>
                  <a:lnTo>
                    <a:pt x="335" y="3788"/>
                  </a:lnTo>
                  <a:lnTo>
                    <a:pt x="417" y="3738"/>
                  </a:lnTo>
                  <a:lnTo>
                    <a:pt x="417" y="3738"/>
                  </a:lnTo>
                  <a:cubicBezTo>
                    <a:pt x="361" y="3779"/>
                    <a:pt x="383" y="3834"/>
                    <a:pt x="440" y="3871"/>
                  </a:cubicBezTo>
                  <a:cubicBezTo>
                    <a:pt x="481" y="3913"/>
                    <a:pt x="502" y="3976"/>
                    <a:pt x="565" y="3976"/>
                  </a:cubicBezTo>
                  <a:cubicBezTo>
                    <a:pt x="816" y="4039"/>
                    <a:pt x="1046" y="4143"/>
                    <a:pt x="1256" y="4269"/>
                  </a:cubicBezTo>
                  <a:cubicBezTo>
                    <a:pt x="1381" y="4332"/>
                    <a:pt x="1486" y="4353"/>
                    <a:pt x="1632" y="4373"/>
                  </a:cubicBezTo>
                  <a:cubicBezTo>
                    <a:pt x="1674" y="4415"/>
                    <a:pt x="1716" y="4457"/>
                    <a:pt x="1758" y="4478"/>
                  </a:cubicBezTo>
                  <a:cubicBezTo>
                    <a:pt x="2051" y="4562"/>
                    <a:pt x="2344" y="4625"/>
                    <a:pt x="2616" y="4687"/>
                  </a:cubicBezTo>
                  <a:cubicBezTo>
                    <a:pt x="2657" y="4729"/>
                    <a:pt x="2699" y="4792"/>
                    <a:pt x="2762" y="4792"/>
                  </a:cubicBezTo>
                  <a:cubicBezTo>
                    <a:pt x="3201" y="4876"/>
                    <a:pt x="3641" y="4980"/>
                    <a:pt x="4080" y="5127"/>
                  </a:cubicBezTo>
                  <a:cubicBezTo>
                    <a:pt x="4164" y="5148"/>
                    <a:pt x="4269" y="5169"/>
                    <a:pt x="4373" y="5169"/>
                  </a:cubicBezTo>
                  <a:cubicBezTo>
                    <a:pt x="4428" y="5171"/>
                    <a:pt x="4479" y="5173"/>
                    <a:pt x="4527" y="5173"/>
                  </a:cubicBezTo>
                  <a:cubicBezTo>
                    <a:pt x="4852" y="5173"/>
                    <a:pt x="5054" y="5099"/>
                    <a:pt x="5273" y="4771"/>
                  </a:cubicBezTo>
                  <a:cubicBezTo>
                    <a:pt x="5398" y="4625"/>
                    <a:pt x="5419" y="4415"/>
                    <a:pt x="5336" y="4227"/>
                  </a:cubicBezTo>
                  <a:cubicBezTo>
                    <a:pt x="5294" y="4143"/>
                    <a:pt x="5252" y="4039"/>
                    <a:pt x="5252" y="3934"/>
                  </a:cubicBezTo>
                  <a:cubicBezTo>
                    <a:pt x="5294" y="3704"/>
                    <a:pt x="5273" y="3474"/>
                    <a:pt x="5231" y="3265"/>
                  </a:cubicBezTo>
                  <a:cubicBezTo>
                    <a:pt x="5252" y="3013"/>
                    <a:pt x="5210" y="2783"/>
                    <a:pt x="5126" y="2553"/>
                  </a:cubicBezTo>
                  <a:cubicBezTo>
                    <a:pt x="5085" y="2469"/>
                    <a:pt x="5085" y="2386"/>
                    <a:pt x="5106" y="2302"/>
                  </a:cubicBezTo>
                  <a:cubicBezTo>
                    <a:pt x="5273" y="1967"/>
                    <a:pt x="5210" y="1612"/>
                    <a:pt x="5231" y="1256"/>
                  </a:cubicBezTo>
                  <a:cubicBezTo>
                    <a:pt x="5419" y="1172"/>
                    <a:pt x="5419" y="1005"/>
                    <a:pt x="5482" y="837"/>
                  </a:cubicBezTo>
                  <a:cubicBezTo>
                    <a:pt x="5566" y="586"/>
                    <a:pt x="5440" y="377"/>
                    <a:pt x="5147" y="252"/>
                  </a:cubicBezTo>
                  <a:cubicBezTo>
                    <a:pt x="4938" y="168"/>
                    <a:pt x="4729" y="126"/>
                    <a:pt x="4499" y="126"/>
                  </a:cubicBezTo>
                  <a:lnTo>
                    <a:pt x="3243" y="126"/>
                  </a:lnTo>
                  <a:cubicBezTo>
                    <a:pt x="3160" y="84"/>
                    <a:pt x="3076" y="0"/>
                    <a:pt x="29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8" name="Google Shape;788;p29"/>
            <p:cNvSpPr/>
            <p:nvPr/>
          </p:nvSpPr>
          <p:spPr>
            <a:xfrm rot="5400000">
              <a:off x="180538" y="2692263"/>
              <a:ext cx="149625" cy="141000"/>
            </a:xfrm>
            <a:custGeom>
              <a:rect b="b" l="l" r="r" t="t"/>
              <a:pathLst>
                <a:path extrusionOk="0" h="5640" w="5985">
                  <a:moveTo>
                    <a:pt x="3788" y="2904"/>
                  </a:moveTo>
                  <a:cubicBezTo>
                    <a:pt x="3788" y="2925"/>
                    <a:pt x="3788" y="2925"/>
                    <a:pt x="3788" y="2946"/>
                  </a:cubicBezTo>
                  <a:lnTo>
                    <a:pt x="3746" y="2925"/>
                  </a:lnTo>
                  <a:cubicBezTo>
                    <a:pt x="3767" y="2925"/>
                    <a:pt x="3788" y="2904"/>
                    <a:pt x="3788" y="2904"/>
                  </a:cubicBezTo>
                  <a:close/>
                  <a:moveTo>
                    <a:pt x="3631" y="1"/>
                  </a:moveTo>
                  <a:cubicBezTo>
                    <a:pt x="3207" y="1"/>
                    <a:pt x="2784" y="27"/>
                    <a:pt x="2365" y="142"/>
                  </a:cubicBezTo>
                  <a:cubicBezTo>
                    <a:pt x="2217" y="157"/>
                    <a:pt x="2080" y="171"/>
                    <a:pt x="1938" y="171"/>
                  </a:cubicBezTo>
                  <a:cubicBezTo>
                    <a:pt x="1879" y="171"/>
                    <a:pt x="1820" y="169"/>
                    <a:pt x="1758" y="163"/>
                  </a:cubicBezTo>
                  <a:lnTo>
                    <a:pt x="775" y="163"/>
                  </a:lnTo>
                  <a:cubicBezTo>
                    <a:pt x="377" y="184"/>
                    <a:pt x="273" y="267"/>
                    <a:pt x="147" y="644"/>
                  </a:cubicBezTo>
                  <a:cubicBezTo>
                    <a:pt x="84" y="1083"/>
                    <a:pt x="273" y="1502"/>
                    <a:pt x="168" y="1920"/>
                  </a:cubicBezTo>
                  <a:cubicBezTo>
                    <a:pt x="168" y="1941"/>
                    <a:pt x="168" y="1983"/>
                    <a:pt x="189" y="2004"/>
                  </a:cubicBezTo>
                  <a:cubicBezTo>
                    <a:pt x="377" y="2255"/>
                    <a:pt x="294" y="2506"/>
                    <a:pt x="189" y="2778"/>
                  </a:cubicBezTo>
                  <a:cubicBezTo>
                    <a:pt x="147" y="2925"/>
                    <a:pt x="126" y="3092"/>
                    <a:pt x="147" y="3259"/>
                  </a:cubicBezTo>
                  <a:cubicBezTo>
                    <a:pt x="1" y="3511"/>
                    <a:pt x="1" y="3824"/>
                    <a:pt x="147" y="4076"/>
                  </a:cubicBezTo>
                  <a:cubicBezTo>
                    <a:pt x="126" y="4201"/>
                    <a:pt x="210" y="4348"/>
                    <a:pt x="336" y="4389"/>
                  </a:cubicBezTo>
                  <a:cubicBezTo>
                    <a:pt x="775" y="4745"/>
                    <a:pt x="1298" y="4996"/>
                    <a:pt x="1863" y="5101"/>
                  </a:cubicBezTo>
                  <a:cubicBezTo>
                    <a:pt x="2114" y="5143"/>
                    <a:pt x="2344" y="5247"/>
                    <a:pt x="2595" y="5310"/>
                  </a:cubicBezTo>
                  <a:cubicBezTo>
                    <a:pt x="2809" y="5381"/>
                    <a:pt x="3031" y="5423"/>
                    <a:pt x="3251" y="5423"/>
                  </a:cubicBezTo>
                  <a:cubicBezTo>
                    <a:pt x="3354" y="5423"/>
                    <a:pt x="3457" y="5414"/>
                    <a:pt x="3558" y="5394"/>
                  </a:cubicBezTo>
                  <a:cubicBezTo>
                    <a:pt x="3683" y="5394"/>
                    <a:pt x="3809" y="5415"/>
                    <a:pt x="3934" y="5456"/>
                  </a:cubicBezTo>
                  <a:cubicBezTo>
                    <a:pt x="4123" y="5498"/>
                    <a:pt x="4311" y="5540"/>
                    <a:pt x="4499" y="5603"/>
                  </a:cubicBezTo>
                  <a:cubicBezTo>
                    <a:pt x="4574" y="5628"/>
                    <a:pt x="4648" y="5639"/>
                    <a:pt x="4722" y="5639"/>
                  </a:cubicBezTo>
                  <a:cubicBezTo>
                    <a:pt x="4836" y="5639"/>
                    <a:pt x="4950" y="5612"/>
                    <a:pt x="5064" y="5561"/>
                  </a:cubicBezTo>
                  <a:cubicBezTo>
                    <a:pt x="5232" y="5498"/>
                    <a:pt x="5378" y="5394"/>
                    <a:pt x="5483" y="5268"/>
                  </a:cubicBezTo>
                  <a:cubicBezTo>
                    <a:pt x="5545" y="5164"/>
                    <a:pt x="5608" y="5059"/>
                    <a:pt x="5671" y="4975"/>
                  </a:cubicBezTo>
                  <a:cubicBezTo>
                    <a:pt x="5922" y="4682"/>
                    <a:pt x="5985" y="4243"/>
                    <a:pt x="5797" y="3887"/>
                  </a:cubicBezTo>
                  <a:cubicBezTo>
                    <a:pt x="5734" y="3699"/>
                    <a:pt x="5692" y="3469"/>
                    <a:pt x="5713" y="3259"/>
                  </a:cubicBezTo>
                  <a:lnTo>
                    <a:pt x="5713" y="2297"/>
                  </a:lnTo>
                  <a:cubicBezTo>
                    <a:pt x="5671" y="1899"/>
                    <a:pt x="5734" y="1502"/>
                    <a:pt x="5880" y="1125"/>
                  </a:cubicBezTo>
                  <a:cubicBezTo>
                    <a:pt x="5922" y="979"/>
                    <a:pt x="5922" y="811"/>
                    <a:pt x="5922" y="665"/>
                  </a:cubicBezTo>
                  <a:cubicBezTo>
                    <a:pt x="5943" y="393"/>
                    <a:pt x="5859" y="184"/>
                    <a:pt x="5483" y="142"/>
                  </a:cubicBezTo>
                  <a:cubicBezTo>
                    <a:pt x="5294" y="79"/>
                    <a:pt x="5085" y="37"/>
                    <a:pt x="4897" y="16"/>
                  </a:cubicBezTo>
                  <a:cubicBezTo>
                    <a:pt x="4827" y="18"/>
                    <a:pt x="4757" y="19"/>
                    <a:pt x="4687" y="19"/>
                  </a:cubicBezTo>
                  <a:cubicBezTo>
                    <a:pt x="4337" y="19"/>
                    <a:pt x="3984" y="1"/>
                    <a:pt x="363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9" name="Google Shape;789;p29"/>
            <p:cNvSpPr/>
            <p:nvPr/>
          </p:nvSpPr>
          <p:spPr>
            <a:xfrm rot="5400000">
              <a:off x="573300" y="2716926"/>
              <a:ext cx="141275" cy="107375"/>
            </a:xfrm>
            <a:custGeom>
              <a:rect b="b" l="l" r="r" t="t"/>
              <a:pathLst>
                <a:path extrusionOk="0" h="4295" w="5651">
                  <a:moveTo>
                    <a:pt x="3893" y="3777"/>
                  </a:moveTo>
                  <a:lnTo>
                    <a:pt x="3872" y="3798"/>
                  </a:lnTo>
                  <a:lnTo>
                    <a:pt x="3851" y="3798"/>
                  </a:lnTo>
                  <a:cubicBezTo>
                    <a:pt x="3872" y="3798"/>
                    <a:pt x="3892" y="3777"/>
                    <a:pt x="3893" y="3777"/>
                  </a:cubicBezTo>
                  <a:close/>
                  <a:moveTo>
                    <a:pt x="5013" y="0"/>
                  </a:moveTo>
                  <a:cubicBezTo>
                    <a:pt x="4975" y="0"/>
                    <a:pt x="4936" y="4"/>
                    <a:pt x="4897" y="11"/>
                  </a:cubicBezTo>
                  <a:lnTo>
                    <a:pt x="4228" y="11"/>
                  </a:lnTo>
                  <a:cubicBezTo>
                    <a:pt x="4155" y="5"/>
                    <a:pt x="4083" y="2"/>
                    <a:pt x="4013" y="2"/>
                  </a:cubicBezTo>
                  <a:cubicBezTo>
                    <a:pt x="3821" y="2"/>
                    <a:pt x="3637" y="22"/>
                    <a:pt x="3453" y="52"/>
                  </a:cubicBezTo>
                  <a:lnTo>
                    <a:pt x="1068" y="52"/>
                  </a:lnTo>
                  <a:cubicBezTo>
                    <a:pt x="775" y="73"/>
                    <a:pt x="503" y="178"/>
                    <a:pt x="273" y="345"/>
                  </a:cubicBezTo>
                  <a:cubicBezTo>
                    <a:pt x="189" y="387"/>
                    <a:pt x="147" y="471"/>
                    <a:pt x="106" y="555"/>
                  </a:cubicBezTo>
                  <a:cubicBezTo>
                    <a:pt x="64" y="1015"/>
                    <a:pt x="1" y="1475"/>
                    <a:pt x="294" y="1894"/>
                  </a:cubicBezTo>
                  <a:cubicBezTo>
                    <a:pt x="503" y="2166"/>
                    <a:pt x="545" y="2542"/>
                    <a:pt x="378" y="2835"/>
                  </a:cubicBezTo>
                  <a:cubicBezTo>
                    <a:pt x="315" y="2940"/>
                    <a:pt x="294" y="3045"/>
                    <a:pt x="294" y="3149"/>
                  </a:cubicBezTo>
                  <a:cubicBezTo>
                    <a:pt x="273" y="3275"/>
                    <a:pt x="336" y="3379"/>
                    <a:pt x="440" y="3421"/>
                  </a:cubicBezTo>
                  <a:cubicBezTo>
                    <a:pt x="587" y="3505"/>
                    <a:pt x="733" y="3568"/>
                    <a:pt x="880" y="3630"/>
                  </a:cubicBezTo>
                  <a:cubicBezTo>
                    <a:pt x="1171" y="3824"/>
                    <a:pt x="1516" y="3947"/>
                    <a:pt x="1865" y="3947"/>
                  </a:cubicBezTo>
                  <a:cubicBezTo>
                    <a:pt x="1892" y="3947"/>
                    <a:pt x="1920" y="3946"/>
                    <a:pt x="1947" y="3944"/>
                  </a:cubicBezTo>
                  <a:cubicBezTo>
                    <a:pt x="2407" y="3944"/>
                    <a:pt x="2868" y="4007"/>
                    <a:pt x="3307" y="4154"/>
                  </a:cubicBezTo>
                  <a:cubicBezTo>
                    <a:pt x="3652" y="4248"/>
                    <a:pt x="4021" y="4295"/>
                    <a:pt x="4387" y="4295"/>
                  </a:cubicBezTo>
                  <a:cubicBezTo>
                    <a:pt x="4509" y="4295"/>
                    <a:pt x="4630" y="4290"/>
                    <a:pt x="4751" y="4279"/>
                  </a:cubicBezTo>
                  <a:cubicBezTo>
                    <a:pt x="4813" y="4258"/>
                    <a:pt x="4876" y="4258"/>
                    <a:pt x="4939" y="4216"/>
                  </a:cubicBezTo>
                  <a:cubicBezTo>
                    <a:pt x="5190" y="4133"/>
                    <a:pt x="5378" y="3944"/>
                    <a:pt x="5504" y="3693"/>
                  </a:cubicBezTo>
                  <a:cubicBezTo>
                    <a:pt x="5609" y="3547"/>
                    <a:pt x="5629" y="3337"/>
                    <a:pt x="5567" y="3170"/>
                  </a:cubicBezTo>
                  <a:cubicBezTo>
                    <a:pt x="5441" y="2919"/>
                    <a:pt x="5378" y="2647"/>
                    <a:pt x="5336" y="2375"/>
                  </a:cubicBezTo>
                  <a:cubicBezTo>
                    <a:pt x="5336" y="2166"/>
                    <a:pt x="5378" y="1957"/>
                    <a:pt x="5441" y="1747"/>
                  </a:cubicBezTo>
                  <a:cubicBezTo>
                    <a:pt x="5441" y="1726"/>
                    <a:pt x="5441" y="1705"/>
                    <a:pt x="5441" y="1664"/>
                  </a:cubicBezTo>
                  <a:cubicBezTo>
                    <a:pt x="5462" y="1622"/>
                    <a:pt x="5462" y="1559"/>
                    <a:pt x="5441" y="1517"/>
                  </a:cubicBezTo>
                  <a:cubicBezTo>
                    <a:pt x="5546" y="1454"/>
                    <a:pt x="5609" y="1371"/>
                    <a:pt x="5629" y="1245"/>
                  </a:cubicBezTo>
                  <a:cubicBezTo>
                    <a:pt x="5629" y="1015"/>
                    <a:pt x="5650" y="764"/>
                    <a:pt x="5629" y="534"/>
                  </a:cubicBezTo>
                  <a:cubicBezTo>
                    <a:pt x="5574" y="217"/>
                    <a:pt x="5319" y="0"/>
                    <a:pt x="50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0" name="Google Shape;790;p29"/>
            <p:cNvSpPr/>
            <p:nvPr/>
          </p:nvSpPr>
          <p:spPr>
            <a:xfrm rot="5400000">
              <a:off x="904638" y="2740888"/>
              <a:ext cx="120350" cy="81425"/>
            </a:xfrm>
            <a:custGeom>
              <a:rect b="b" l="l" r="r" t="t"/>
              <a:pathLst>
                <a:path extrusionOk="0" h="3257" w="4814">
                  <a:moveTo>
                    <a:pt x="4081" y="1"/>
                  </a:moveTo>
                  <a:cubicBezTo>
                    <a:pt x="4067" y="1"/>
                    <a:pt x="4053" y="1"/>
                    <a:pt x="4039" y="3"/>
                  </a:cubicBezTo>
                  <a:lnTo>
                    <a:pt x="1968" y="3"/>
                  </a:lnTo>
                  <a:cubicBezTo>
                    <a:pt x="1758" y="24"/>
                    <a:pt x="1570" y="86"/>
                    <a:pt x="1403" y="149"/>
                  </a:cubicBezTo>
                  <a:cubicBezTo>
                    <a:pt x="1384" y="146"/>
                    <a:pt x="1365" y="145"/>
                    <a:pt x="1346" y="145"/>
                  </a:cubicBezTo>
                  <a:cubicBezTo>
                    <a:pt x="1215" y="145"/>
                    <a:pt x="1078" y="207"/>
                    <a:pt x="1005" y="316"/>
                  </a:cubicBezTo>
                  <a:cubicBezTo>
                    <a:pt x="796" y="316"/>
                    <a:pt x="608" y="316"/>
                    <a:pt x="419" y="337"/>
                  </a:cubicBezTo>
                  <a:cubicBezTo>
                    <a:pt x="189" y="358"/>
                    <a:pt x="22" y="547"/>
                    <a:pt x="43" y="756"/>
                  </a:cubicBezTo>
                  <a:cubicBezTo>
                    <a:pt x="64" y="944"/>
                    <a:pt x="64" y="1133"/>
                    <a:pt x="43" y="1321"/>
                  </a:cubicBezTo>
                  <a:cubicBezTo>
                    <a:pt x="1" y="1614"/>
                    <a:pt x="1" y="1907"/>
                    <a:pt x="43" y="2200"/>
                  </a:cubicBezTo>
                  <a:cubicBezTo>
                    <a:pt x="64" y="2325"/>
                    <a:pt x="126" y="2409"/>
                    <a:pt x="210" y="2472"/>
                  </a:cubicBezTo>
                  <a:cubicBezTo>
                    <a:pt x="859" y="2911"/>
                    <a:pt x="1591" y="3183"/>
                    <a:pt x="2365" y="3225"/>
                  </a:cubicBezTo>
                  <a:cubicBezTo>
                    <a:pt x="2679" y="3246"/>
                    <a:pt x="2993" y="3256"/>
                    <a:pt x="3307" y="3256"/>
                  </a:cubicBezTo>
                  <a:cubicBezTo>
                    <a:pt x="3621" y="3256"/>
                    <a:pt x="3934" y="3246"/>
                    <a:pt x="4248" y="3225"/>
                  </a:cubicBezTo>
                  <a:cubicBezTo>
                    <a:pt x="4261" y="3226"/>
                    <a:pt x="4273" y="3226"/>
                    <a:pt x="4286" y="3226"/>
                  </a:cubicBezTo>
                  <a:cubicBezTo>
                    <a:pt x="4543" y="3226"/>
                    <a:pt x="4771" y="3024"/>
                    <a:pt x="4771" y="2765"/>
                  </a:cubicBezTo>
                  <a:cubicBezTo>
                    <a:pt x="4792" y="2430"/>
                    <a:pt x="4771" y="2116"/>
                    <a:pt x="4771" y="1781"/>
                  </a:cubicBezTo>
                  <a:lnTo>
                    <a:pt x="4771" y="1614"/>
                  </a:lnTo>
                  <a:cubicBezTo>
                    <a:pt x="4771" y="1446"/>
                    <a:pt x="4813" y="1258"/>
                    <a:pt x="4583" y="1133"/>
                  </a:cubicBezTo>
                  <a:cubicBezTo>
                    <a:pt x="4583" y="881"/>
                    <a:pt x="4583" y="651"/>
                    <a:pt x="4562" y="400"/>
                  </a:cubicBezTo>
                  <a:cubicBezTo>
                    <a:pt x="4523" y="163"/>
                    <a:pt x="4316" y="1"/>
                    <a:pt x="408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1" name="Google Shape;791;p29"/>
            <p:cNvSpPr/>
            <p:nvPr/>
          </p:nvSpPr>
          <p:spPr>
            <a:xfrm rot="5400000">
              <a:off x="750038" y="2730188"/>
              <a:ext cx="140750" cy="93925"/>
            </a:xfrm>
            <a:custGeom>
              <a:rect b="b" l="l" r="r" t="t"/>
              <a:pathLst>
                <a:path extrusionOk="0" h="3757" w="5630">
                  <a:moveTo>
                    <a:pt x="4150" y="1"/>
                  </a:moveTo>
                  <a:cubicBezTo>
                    <a:pt x="4037" y="1"/>
                    <a:pt x="3923" y="8"/>
                    <a:pt x="3809" y="21"/>
                  </a:cubicBezTo>
                  <a:cubicBezTo>
                    <a:pt x="3725" y="63"/>
                    <a:pt x="3642" y="105"/>
                    <a:pt x="3579" y="168"/>
                  </a:cubicBezTo>
                  <a:lnTo>
                    <a:pt x="3181" y="168"/>
                  </a:lnTo>
                  <a:cubicBezTo>
                    <a:pt x="3162" y="165"/>
                    <a:pt x="3144" y="164"/>
                    <a:pt x="3125" y="164"/>
                  </a:cubicBezTo>
                  <a:cubicBezTo>
                    <a:pt x="2998" y="164"/>
                    <a:pt x="2875" y="223"/>
                    <a:pt x="2784" y="314"/>
                  </a:cubicBezTo>
                  <a:cubicBezTo>
                    <a:pt x="2177" y="314"/>
                    <a:pt x="1591" y="314"/>
                    <a:pt x="1005" y="335"/>
                  </a:cubicBezTo>
                  <a:cubicBezTo>
                    <a:pt x="587" y="335"/>
                    <a:pt x="231" y="586"/>
                    <a:pt x="210" y="921"/>
                  </a:cubicBezTo>
                  <a:cubicBezTo>
                    <a:pt x="210" y="1214"/>
                    <a:pt x="147" y="1507"/>
                    <a:pt x="22" y="1779"/>
                  </a:cubicBezTo>
                  <a:cubicBezTo>
                    <a:pt x="1" y="1863"/>
                    <a:pt x="1" y="1946"/>
                    <a:pt x="43" y="2030"/>
                  </a:cubicBezTo>
                  <a:cubicBezTo>
                    <a:pt x="147" y="2218"/>
                    <a:pt x="273" y="2407"/>
                    <a:pt x="378" y="2595"/>
                  </a:cubicBezTo>
                  <a:cubicBezTo>
                    <a:pt x="461" y="2658"/>
                    <a:pt x="524" y="2721"/>
                    <a:pt x="587" y="2762"/>
                  </a:cubicBezTo>
                  <a:cubicBezTo>
                    <a:pt x="788" y="3091"/>
                    <a:pt x="1148" y="3276"/>
                    <a:pt x="1515" y="3276"/>
                  </a:cubicBezTo>
                  <a:cubicBezTo>
                    <a:pt x="1568" y="3276"/>
                    <a:pt x="1622" y="3273"/>
                    <a:pt x="1675" y="3265"/>
                  </a:cubicBezTo>
                  <a:lnTo>
                    <a:pt x="1779" y="3265"/>
                  </a:lnTo>
                  <a:cubicBezTo>
                    <a:pt x="1905" y="3390"/>
                    <a:pt x="2072" y="3495"/>
                    <a:pt x="2261" y="3516"/>
                  </a:cubicBezTo>
                  <a:cubicBezTo>
                    <a:pt x="2912" y="3671"/>
                    <a:pt x="3564" y="3757"/>
                    <a:pt x="4225" y="3757"/>
                  </a:cubicBezTo>
                  <a:cubicBezTo>
                    <a:pt x="4455" y="3757"/>
                    <a:pt x="4686" y="3746"/>
                    <a:pt x="4918" y="3725"/>
                  </a:cubicBezTo>
                  <a:cubicBezTo>
                    <a:pt x="5127" y="3704"/>
                    <a:pt x="5316" y="3557"/>
                    <a:pt x="5357" y="3348"/>
                  </a:cubicBezTo>
                  <a:cubicBezTo>
                    <a:pt x="5378" y="3160"/>
                    <a:pt x="5357" y="2972"/>
                    <a:pt x="5378" y="2783"/>
                  </a:cubicBezTo>
                  <a:lnTo>
                    <a:pt x="5378" y="2449"/>
                  </a:lnTo>
                  <a:cubicBezTo>
                    <a:pt x="5629" y="2239"/>
                    <a:pt x="5629" y="1842"/>
                    <a:pt x="5378" y="1633"/>
                  </a:cubicBezTo>
                  <a:cubicBezTo>
                    <a:pt x="5357" y="1381"/>
                    <a:pt x="5399" y="1130"/>
                    <a:pt x="5504" y="921"/>
                  </a:cubicBezTo>
                  <a:cubicBezTo>
                    <a:pt x="5546" y="816"/>
                    <a:pt x="5567" y="712"/>
                    <a:pt x="5546" y="607"/>
                  </a:cubicBezTo>
                  <a:cubicBezTo>
                    <a:pt x="5546" y="461"/>
                    <a:pt x="5462" y="314"/>
                    <a:pt x="5337" y="252"/>
                  </a:cubicBezTo>
                  <a:cubicBezTo>
                    <a:pt x="4960" y="88"/>
                    <a:pt x="4558" y="1"/>
                    <a:pt x="41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2" name="Google Shape;792;p29"/>
            <p:cNvSpPr/>
            <p:nvPr/>
          </p:nvSpPr>
          <p:spPr>
            <a:xfrm rot="5400000">
              <a:off x="-33125" y="2677676"/>
              <a:ext cx="141250" cy="136700"/>
            </a:xfrm>
            <a:custGeom>
              <a:rect b="b" l="l" r="r" t="t"/>
              <a:pathLst>
                <a:path extrusionOk="0" h="5468" w="5650">
                  <a:moveTo>
                    <a:pt x="4061" y="0"/>
                  </a:moveTo>
                  <a:cubicBezTo>
                    <a:pt x="4040" y="0"/>
                    <a:pt x="4019" y="2"/>
                    <a:pt x="3997" y="4"/>
                  </a:cubicBezTo>
                  <a:lnTo>
                    <a:pt x="1633" y="4"/>
                  </a:lnTo>
                  <a:cubicBezTo>
                    <a:pt x="1277" y="4"/>
                    <a:pt x="921" y="88"/>
                    <a:pt x="607" y="234"/>
                  </a:cubicBezTo>
                  <a:cubicBezTo>
                    <a:pt x="524" y="276"/>
                    <a:pt x="482" y="360"/>
                    <a:pt x="482" y="444"/>
                  </a:cubicBezTo>
                  <a:cubicBezTo>
                    <a:pt x="482" y="548"/>
                    <a:pt x="482" y="653"/>
                    <a:pt x="524" y="757"/>
                  </a:cubicBezTo>
                  <a:cubicBezTo>
                    <a:pt x="545" y="862"/>
                    <a:pt x="586" y="967"/>
                    <a:pt x="566" y="1071"/>
                  </a:cubicBezTo>
                  <a:cubicBezTo>
                    <a:pt x="419" y="1636"/>
                    <a:pt x="377" y="2243"/>
                    <a:pt x="126" y="2808"/>
                  </a:cubicBezTo>
                  <a:cubicBezTo>
                    <a:pt x="42" y="3038"/>
                    <a:pt x="1" y="3310"/>
                    <a:pt x="63" y="3582"/>
                  </a:cubicBezTo>
                  <a:cubicBezTo>
                    <a:pt x="84" y="3896"/>
                    <a:pt x="231" y="4168"/>
                    <a:pt x="440" y="4377"/>
                  </a:cubicBezTo>
                  <a:cubicBezTo>
                    <a:pt x="545" y="4527"/>
                    <a:pt x="692" y="4548"/>
                    <a:pt x="851" y="4548"/>
                  </a:cubicBezTo>
                  <a:cubicBezTo>
                    <a:pt x="915" y="4548"/>
                    <a:pt x="981" y="4545"/>
                    <a:pt x="1047" y="4545"/>
                  </a:cubicBezTo>
                  <a:cubicBezTo>
                    <a:pt x="1235" y="4712"/>
                    <a:pt x="1465" y="4817"/>
                    <a:pt x="1695" y="4859"/>
                  </a:cubicBezTo>
                  <a:cubicBezTo>
                    <a:pt x="2009" y="4921"/>
                    <a:pt x="2323" y="4984"/>
                    <a:pt x="2637" y="5047"/>
                  </a:cubicBezTo>
                  <a:cubicBezTo>
                    <a:pt x="2721" y="5089"/>
                    <a:pt x="2783" y="5172"/>
                    <a:pt x="2867" y="5172"/>
                  </a:cubicBezTo>
                  <a:cubicBezTo>
                    <a:pt x="3265" y="5235"/>
                    <a:pt x="3641" y="5319"/>
                    <a:pt x="4018" y="5444"/>
                  </a:cubicBezTo>
                  <a:cubicBezTo>
                    <a:pt x="4107" y="5460"/>
                    <a:pt x="4196" y="5468"/>
                    <a:pt x="4284" y="5468"/>
                  </a:cubicBezTo>
                  <a:cubicBezTo>
                    <a:pt x="4548" y="5468"/>
                    <a:pt x="4803" y="5397"/>
                    <a:pt x="5022" y="5256"/>
                  </a:cubicBezTo>
                  <a:cubicBezTo>
                    <a:pt x="5211" y="5151"/>
                    <a:pt x="5336" y="4963"/>
                    <a:pt x="5378" y="4775"/>
                  </a:cubicBezTo>
                  <a:cubicBezTo>
                    <a:pt x="5420" y="4628"/>
                    <a:pt x="5294" y="4503"/>
                    <a:pt x="5231" y="4377"/>
                  </a:cubicBezTo>
                  <a:lnTo>
                    <a:pt x="5231" y="4231"/>
                  </a:lnTo>
                  <a:lnTo>
                    <a:pt x="5231" y="3415"/>
                  </a:lnTo>
                  <a:cubicBezTo>
                    <a:pt x="5336" y="3352"/>
                    <a:pt x="5399" y="3268"/>
                    <a:pt x="5420" y="3143"/>
                  </a:cubicBezTo>
                  <a:cubicBezTo>
                    <a:pt x="5420" y="2808"/>
                    <a:pt x="5420" y="2452"/>
                    <a:pt x="5441" y="2097"/>
                  </a:cubicBezTo>
                  <a:cubicBezTo>
                    <a:pt x="5441" y="1657"/>
                    <a:pt x="5378" y="1197"/>
                    <a:pt x="5608" y="757"/>
                  </a:cubicBezTo>
                  <a:cubicBezTo>
                    <a:pt x="5629" y="716"/>
                    <a:pt x="5629" y="653"/>
                    <a:pt x="5629" y="611"/>
                  </a:cubicBezTo>
                  <a:cubicBezTo>
                    <a:pt x="5650" y="297"/>
                    <a:pt x="5503" y="172"/>
                    <a:pt x="5127" y="151"/>
                  </a:cubicBezTo>
                  <a:lnTo>
                    <a:pt x="4436" y="151"/>
                  </a:lnTo>
                  <a:cubicBezTo>
                    <a:pt x="4327" y="60"/>
                    <a:pt x="4202" y="0"/>
                    <a:pt x="406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93" name="Google Shape;793;p29"/>
          <p:cNvGrpSpPr/>
          <p:nvPr/>
        </p:nvGrpSpPr>
        <p:grpSpPr>
          <a:xfrm flipH="1">
            <a:off x="110300" y="4101764"/>
            <a:ext cx="1433800" cy="1105825"/>
            <a:chOff x="5188850" y="3024100"/>
            <a:chExt cx="1433800" cy="1105825"/>
          </a:xfrm>
        </p:grpSpPr>
        <p:sp>
          <p:nvSpPr>
            <p:cNvPr id="794" name="Google Shape;794;p29"/>
            <p:cNvSpPr/>
            <p:nvPr/>
          </p:nvSpPr>
          <p:spPr>
            <a:xfrm>
              <a:off x="6023700" y="3364100"/>
              <a:ext cx="66975" cy="765825"/>
            </a:xfrm>
            <a:custGeom>
              <a:rect b="b" l="l" r="r" t="t"/>
              <a:pathLst>
                <a:path extrusionOk="0" h="30633" w="2679">
                  <a:moveTo>
                    <a:pt x="1527" y="1"/>
                  </a:moveTo>
                  <a:cubicBezTo>
                    <a:pt x="1507" y="21"/>
                    <a:pt x="1486" y="21"/>
                    <a:pt x="1486" y="42"/>
                  </a:cubicBezTo>
                  <a:lnTo>
                    <a:pt x="1444" y="84"/>
                  </a:lnTo>
                  <a:cubicBezTo>
                    <a:pt x="1423" y="126"/>
                    <a:pt x="1402" y="147"/>
                    <a:pt x="1381" y="168"/>
                  </a:cubicBezTo>
                  <a:cubicBezTo>
                    <a:pt x="1339" y="210"/>
                    <a:pt x="1297" y="273"/>
                    <a:pt x="1276" y="335"/>
                  </a:cubicBezTo>
                  <a:lnTo>
                    <a:pt x="1255" y="356"/>
                  </a:lnTo>
                  <a:cubicBezTo>
                    <a:pt x="1214" y="419"/>
                    <a:pt x="1193" y="482"/>
                    <a:pt x="1151" y="565"/>
                  </a:cubicBezTo>
                  <a:cubicBezTo>
                    <a:pt x="1130" y="628"/>
                    <a:pt x="1130" y="628"/>
                    <a:pt x="1109" y="649"/>
                  </a:cubicBezTo>
                  <a:cubicBezTo>
                    <a:pt x="1088" y="691"/>
                    <a:pt x="1046" y="796"/>
                    <a:pt x="1025" y="879"/>
                  </a:cubicBezTo>
                  <a:cubicBezTo>
                    <a:pt x="921" y="1130"/>
                    <a:pt x="816" y="1402"/>
                    <a:pt x="753" y="1674"/>
                  </a:cubicBezTo>
                  <a:cubicBezTo>
                    <a:pt x="711" y="1842"/>
                    <a:pt x="649" y="2093"/>
                    <a:pt x="607" y="2365"/>
                  </a:cubicBezTo>
                  <a:cubicBezTo>
                    <a:pt x="565" y="2637"/>
                    <a:pt x="523" y="2867"/>
                    <a:pt x="481" y="3181"/>
                  </a:cubicBezTo>
                  <a:lnTo>
                    <a:pt x="419" y="3599"/>
                  </a:lnTo>
                  <a:cubicBezTo>
                    <a:pt x="419" y="3662"/>
                    <a:pt x="398" y="3725"/>
                    <a:pt x="377" y="3788"/>
                  </a:cubicBezTo>
                  <a:cubicBezTo>
                    <a:pt x="314" y="4457"/>
                    <a:pt x="251" y="5273"/>
                    <a:pt x="209" y="6278"/>
                  </a:cubicBezTo>
                  <a:cubicBezTo>
                    <a:pt x="209" y="6508"/>
                    <a:pt x="188" y="6738"/>
                    <a:pt x="167" y="7010"/>
                  </a:cubicBezTo>
                  <a:cubicBezTo>
                    <a:pt x="167" y="7261"/>
                    <a:pt x="167" y="7596"/>
                    <a:pt x="147" y="7931"/>
                  </a:cubicBezTo>
                  <a:cubicBezTo>
                    <a:pt x="147" y="8265"/>
                    <a:pt x="147" y="8579"/>
                    <a:pt x="147" y="8935"/>
                  </a:cubicBezTo>
                  <a:lnTo>
                    <a:pt x="105" y="10420"/>
                  </a:lnTo>
                  <a:cubicBezTo>
                    <a:pt x="84" y="11488"/>
                    <a:pt x="63" y="12764"/>
                    <a:pt x="21" y="14312"/>
                  </a:cubicBezTo>
                  <a:cubicBezTo>
                    <a:pt x="0" y="16342"/>
                    <a:pt x="42" y="18874"/>
                    <a:pt x="126" y="21928"/>
                  </a:cubicBezTo>
                  <a:lnTo>
                    <a:pt x="147" y="22577"/>
                  </a:lnTo>
                  <a:cubicBezTo>
                    <a:pt x="167" y="23121"/>
                    <a:pt x="188" y="23686"/>
                    <a:pt x="230" y="24230"/>
                  </a:cubicBezTo>
                  <a:cubicBezTo>
                    <a:pt x="335" y="25988"/>
                    <a:pt x="565" y="27724"/>
                    <a:pt x="921" y="29440"/>
                  </a:cubicBezTo>
                  <a:cubicBezTo>
                    <a:pt x="1109" y="30172"/>
                    <a:pt x="1339" y="30591"/>
                    <a:pt x="1590" y="30633"/>
                  </a:cubicBezTo>
                  <a:cubicBezTo>
                    <a:pt x="1695" y="30633"/>
                    <a:pt x="1820" y="30570"/>
                    <a:pt x="1925" y="30403"/>
                  </a:cubicBezTo>
                  <a:cubicBezTo>
                    <a:pt x="2281" y="29900"/>
                    <a:pt x="2532" y="28645"/>
                    <a:pt x="2615" y="27138"/>
                  </a:cubicBezTo>
                  <a:cubicBezTo>
                    <a:pt x="2678" y="25465"/>
                    <a:pt x="2636" y="23791"/>
                    <a:pt x="2490" y="22117"/>
                  </a:cubicBezTo>
                  <a:cubicBezTo>
                    <a:pt x="2218" y="19083"/>
                    <a:pt x="2071" y="16635"/>
                    <a:pt x="1967" y="14752"/>
                  </a:cubicBezTo>
                  <a:cubicBezTo>
                    <a:pt x="1925" y="14124"/>
                    <a:pt x="1883" y="13538"/>
                    <a:pt x="1841" y="12994"/>
                  </a:cubicBezTo>
                  <a:cubicBezTo>
                    <a:pt x="1758" y="11634"/>
                    <a:pt x="1695" y="10588"/>
                    <a:pt x="1674" y="9730"/>
                  </a:cubicBezTo>
                  <a:lnTo>
                    <a:pt x="1674" y="9542"/>
                  </a:lnTo>
                  <a:cubicBezTo>
                    <a:pt x="1674" y="9123"/>
                    <a:pt x="1653" y="8705"/>
                    <a:pt x="1611" y="8307"/>
                  </a:cubicBezTo>
                  <a:cubicBezTo>
                    <a:pt x="1569" y="7910"/>
                    <a:pt x="1527" y="7491"/>
                    <a:pt x="1486" y="7135"/>
                  </a:cubicBezTo>
                  <a:cubicBezTo>
                    <a:pt x="1402" y="6612"/>
                    <a:pt x="1381" y="6110"/>
                    <a:pt x="1402" y="5608"/>
                  </a:cubicBezTo>
                  <a:cubicBezTo>
                    <a:pt x="1423" y="5252"/>
                    <a:pt x="1465" y="4918"/>
                    <a:pt x="1486" y="4604"/>
                  </a:cubicBezTo>
                  <a:lnTo>
                    <a:pt x="1486" y="4520"/>
                  </a:lnTo>
                  <a:cubicBezTo>
                    <a:pt x="1548" y="4122"/>
                    <a:pt x="1569" y="3725"/>
                    <a:pt x="1548" y="3327"/>
                  </a:cubicBezTo>
                  <a:cubicBezTo>
                    <a:pt x="1527" y="3076"/>
                    <a:pt x="1527" y="2825"/>
                    <a:pt x="1548" y="2574"/>
                  </a:cubicBezTo>
                  <a:cubicBezTo>
                    <a:pt x="1548" y="2428"/>
                    <a:pt x="1548" y="2260"/>
                    <a:pt x="1548" y="2114"/>
                  </a:cubicBezTo>
                  <a:cubicBezTo>
                    <a:pt x="1527" y="1946"/>
                    <a:pt x="1527" y="1779"/>
                    <a:pt x="1548" y="1612"/>
                  </a:cubicBezTo>
                  <a:cubicBezTo>
                    <a:pt x="1548" y="1549"/>
                    <a:pt x="1548" y="1465"/>
                    <a:pt x="1548" y="1402"/>
                  </a:cubicBezTo>
                  <a:lnTo>
                    <a:pt x="1548" y="1235"/>
                  </a:lnTo>
                  <a:lnTo>
                    <a:pt x="1548" y="1151"/>
                  </a:lnTo>
                  <a:lnTo>
                    <a:pt x="1548" y="1109"/>
                  </a:lnTo>
                  <a:cubicBezTo>
                    <a:pt x="1548" y="1047"/>
                    <a:pt x="1548" y="984"/>
                    <a:pt x="1548" y="921"/>
                  </a:cubicBezTo>
                  <a:cubicBezTo>
                    <a:pt x="1548" y="858"/>
                    <a:pt x="1548" y="796"/>
                    <a:pt x="1569" y="733"/>
                  </a:cubicBezTo>
                  <a:cubicBezTo>
                    <a:pt x="1569" y="670"/>
                    <a:pt x="1590" y="607"/>
                    <a:pt x="1590" y="565"/>
                  </a:cubicBezTo>
                  <a:cubicBezTo>
                    <a:pt x="1590" y="503"/>
                    <a:pt x="1611" y="440"/>
                    <a:pt x="1611" y="377"/>
                  </a:cubicBezTo>
                  <a:lnTo>
                    <a:pt x="1611" y="314"/>
                  </a:lnTo>
                  <a:cubicBezTo>
                    <a:pt x="1611" y="273"/>
                    <a:pt x="1611" y="231"/>
                    <a:pt x="1632" y="210"/>
                  </a:cubicBezTo>
                  <a:lnTo>
                    <a:pt x="1674" y="126"/>
                  </a:lnTo>
                  <a:lnTo>
                    <a:pt x="1674" y="105"/>
                  </a:lnTo>
                  <a:cubicBezTo>
                    <a:pt x="1674" y="84"/>
                    <a:pt x="1674" y="84"/>
                    <a:pt x="1674" y="63"/>
                  </a:cubicBezTo>
                  <a:cubicBezTo>
                    <a:pt x="1674" y="63"/>
                    <a:pt x="1674" y="42"/>
                    <a:pt x="1674" y="42"/>
                  </a:cubicBezTo>
                  <a:cubicBezTo>
                    <a:pt x="1674" y="21"/>
                    <a:pt x="1632" y="21"/>
                    <a:pt x="16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5" name="Google Shape;795;p29"/>
            <p:cNvSpPr/>
            <p:nvPr/>
          </p:nvSpPr>
          <p:spPr>
            <a:xfrm>
              <a:off x="5775750" y="3636625"/>
              <a:ext cx="289800" cy="320200"/>
            </a:xfrm>
            <a:custGeom>
              <a:rect b="b" l="l" r="r" t="t"/>
              <a:pathLst>
                <a:path extrusionOk="0" h="12808" w="11592">
                  <a:moveTo>
                    <a:pt x="42" y="1"/>
                  </a:moveTo>
                  <a:cubicBezTo>
                    <a:pt x="42" y="1"/>
                    <a:pt x="21" y="1"/>
                    <a:pt x="21" y="43"/>
                  </a:cubicBezTo>
                  <a:cubicBezTo>
                    <a:pt x="0" y="43"/>
                    <a:pt x="0" y="64"/>
                    <a:pt x="21" y="84"/>
                  </a:cubicBezTo>
                  <a:cubicBezTo>
                    <a:pt x="0" y="84"/>
                    <a:pt x="0" y="105"/>
                    <a:pt x="21" y="105"/>
                  </a:cubicBezTo>
                  <a:cubicBezTo>
                    <a:pt x="21" y="105"/>
                    <a:pt x="21" y="126"/>
                    <a:pt x="42" y="126"/>
                  </a:cubicBezTo>
                  <a:lnTo>
                    <a:pt x="63" y="189"/>
                  </a:lnTo>
                  <a:cubicBezTo>
                    <a:pt x="84" y="210"/>
                    <a:pt x="105" y="252"/>
                    <a:pt x="126" y="273"/>
                  </a:cubicBezTo>
                  <a:lnTo>
                    <a:pt x="147" y="294"/>
                  </a:lnTo>
                  <a:lnTo>
                    <a:pt x="230" y="377"/>
                  </a:lnTo>
                  <a:lnTo>
                    <a:pt x="272" y="419"/>
                  </a:lnTo>
                  <a:cubicBezTo>
                    <a:pt x="293" y="461"/>
                    <a:pt x="335" y="482"/>
                    <a:pt x="356" y="524"/>
                  </a:cubicBezTo>
                  <a:cubicBezTo>
                    <a:pt x="461" y="608"/>
                    <a:pt x="586" y="712"/>
                    <a:pt x="733" y="838"/>
                  </a:cubicBezTo>
                  <a:cubicBezTo>
                    <a:pt x="816" y="900"/>
                    <a:pt x="921" y="984"/>
                    <a:pt x="1046" y="1068"/>
                  </a:cubicBezTo>
                  <a:lnTo>
                    <a:pt x="1444" y="1340"/>
                  </a:lnTo>
                  <a:lnTo>
                    <a:pt x="1632" y="1486"/>
                  </a:lnTo>
                  <a:lnTo>
                    <a:pt x="1716" y="1549"/>
                  </a:lnTo>
                  <a:cubicBezTo>
                    <a:pt x="2030" y="1758"/>
                    <a:pt x="2427" y="2009"/>
                    <a:pt x="2867" y="2323"/>
                  </a:cubicBezTo>
                  <a:lnTo>
                    <a:pt x="3202" y="2553"/>
                  </a:lnTo>
                  <a:cubicBezTo>
                    <a:pt x="3327" y="2658"/>
                    <a:pt x="3453" y="2763"/>
                    <a:pt x="3620" y="2867"/>
                  </a:cubicBezTo>
                  <a:cubicBezTo>
                    <a:pt x="3767" y="2972"/>
                    <a:pt x="3913" y="3077"/>
                    <a:pt x="4059" y="3202"/>
                  </a:cubicBezTo>
                  <a:cubicBezTo>
                    <a:pt x="4269" y="3369"/>
                    <a:pt x="4478" y="3537"/>
                    <a:pt x="4687" y="3725"/>
                  </a:cubicBezTo>
                  <a:cubicBezTo>
                    <a:pt x="5231" y="4185"/>
                    <a:pt x="5733" y="4688"/>
                    <a:pt x="6215" y="5211"/>
                  </a:cubicBezTo>
                  <a:cubicBezTo>
                    <a:pt x="7156" y="6236"/>
                    <a:pt x="8014" y="7345"/>
                    <a:pt x="8746" y="8538"/>
                  </a:cubicBezTo>
                  <a:cubicBezTo>
                    <a:pt x="8809" y="8642"/>
                    <a:pt x="8872" y="8726"/>
                    <a:pt x="8935" y="8830"/>
                  </a:cubicBezTo>
                  <a:lnTo>
                    <a:pt x="9395" y="9626"/>
                  </a:lnTo>
                  <a:cubicBezTo>
                    <a:pt x="9793" y="10295"/>
                    <a:pt x="10316" y="11299"/>
                    <a:pt x="10818" y="12241"/>
                  </a:cubicBezTo>
                  <a:cubicBezTo>
                    <a:pt x="11017" y="12600"/>
                    <a:pt x="11198" y="12807"/>
                    <a:pt x="11323" y="12807"/>
                  </a:cubicBezTo>
                  <a:cubicBezTo>
                    <a:pt x="11329" y="12807"/>
                    <a:pt x="11335" y="12807"/>
                    <a:pt x="11341" y="12806"/>
                  </a:cubicBezTo>
                  <a:cubicBezTo>
                    <a:pt x="11404" y="12806"/>
                    <a:pt x="11445" y="12743"/>
                    <a:pt x="11487" y="12639"/>
                  </a:cubicBezTo>
                  <a:cubicBezTo>
                    <a:pt x="11592" y="12304"/>
                    <a:pt x="11508" y="11530"/>
                    <a:pt x="11215" y="10672"/>
                  </a:cubicBezTo>
                  <a:cubicBezTo>
                    <a:pt x="10901" y="9709"/>
                    <a:pt x="10441" y="8810"/>
                    <a:pt x="9876" y="7973"/>
                  </a:cubicBezTo>
                  <a:cubicBezTo>
                    <a:pt x="9081" y="6780"/>
                    <a:pt x="8140" y="5692"/>
                    <a:pt x="7114" y="4688"/>
                  </a:cubicBezTo>
                  <a:cubicBezTo>
                    <a:pt x="6863" y="4416"/>
                    <a:pt x="6591" y="4206"/>
                    <a:pt x="6361" y="3997"/>
                  </a:cubicBezTo>
                  <a:cubicBezTo>
                    <a:pt x="5775" y="3474"/>
                    <a:pt x="5294" y="3118"/>
                    <a:pt x="4896" y="2804"/>
                  </a:cubicBezTo>
                  <a:lnTo>
                    <a:pt x="4813" y="2742"/>
                  </a:lnTo>
                  <a:cubicBezTo>
                    <a:pt x="4624" y="2595"/>
                    <a:pt x="4415" y="2470"/>
                    <a:pt x="4227" y="2344"/>
                  </a:cubicBezTo>
                  <a:cubicBezTo>
                    <a:pt x="3997" y="2219"/>
                    <a:pt x="3808" y="2114"/>
                    <a:pt x="3620" y="2009"/>
                  </a:cubicBezTo>
                  <a:cubicBezTo>
                    <a:pt x="3369" y="1884"/>
                    <a:pt x="3097" y="1737"/>
                    <a:pt x="2867" y="1570"/>
                  </a:cubicBezTo>
                  <a:cubicBezTo>
                    <a:pt x="2678" y="1465"/>
                    <a:pt x="2532" y="1340"/>
                    <a:pt x="2386" y="1235"/>
                  </a:cubicBezTo>
                  <a:lnTo>
                    <a:pt x="2344" y="1214"/>
                  </a:lnTo>
                  <a:cubicBezTo>
                    <a:pt x="2155" y="1068"/>
                    <a:pt x="1967" y="942"/>
                    <a:pt x="1758" y="859"/>
                  </a:cubicBezTo>
                  <a:cubicBezTo>
                    <a:pt x="1611" y="775"/>
                    <a:pt x="1465" y="712"/>
                    <a:pt x="1360" y="649"/>
                  </a:cubicBezTo>
                  <a:cubicBezTo>
                    <a:pt x="1277" y="608"/>
                    <a:pt x="1193" y="566"/>
                    <a:pt x="1109" y="524"/>
                  </a:cubicBezTo>
                  <a:cubicBezTo>
                    <a:pt x="1026" y="503"/>
                    <a:pt x="942" y="461"/>
                    <a:pt x="858" y="398"/>
                  </a:cubicBezTo>
                  <a:lnTo>
                    <a:pt x="733" y="356"/>
                  </a:lnTo>
                  <a:lnTo>
                    <a:pt x="649" y="315"/>
                  </a:lnTo>
                  <a:lnTo>
                    <a:pt x="607" y="294"/>
                  </a:lnTo>
                  <a:lnTo>
                    <a:pt x="586" y="294"/>
                  </a:lnTo>
                  <a:lnTo>
                    <a:pt x="482" y="252"/>
                  </a:lnTo>
                  <a:lnTo>
                    <a:pt x="398" y="210"/>
                  </a:lnTo>
                  <a:lnTo>
                    <a:pt x="293" y="147"/>
                  </a:lnTo>
                  <a:lnTo>
                    <a:pt x="210" y="105"/>
                  </a:lnTo>
                  <a:lnTo>
                    <a:pt x="168" y="84"/>
                  </a:lnTo>
                  <a:cubicBezTo>
                    <a:pt x="147" y="84"/>
                    <a:pt x="126" y="64"/>
                    <a:pt x="105" y="43"/>
                  </a:cubicBezTo>
                  <a:lnTo>
                    <a:pt x="6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6" name="Google Shape;796;p29"/>
            <p:cNvSpPr/>
            <p:nvPr/>
          </p:nvSpPr>
          <p:spPr>
            <a:xfrm>
              <a:off x="5188850" y="3360425"/>
              <a:ext cx="798775" cy="487250"/>
            </a:xfrm>
            <a:custGeom>
              <a:rect b="b" l="l" r="r" t="t"/>
              <a:pathLst>
                <a:path extrusionOk="0" h="19490" w="31951">
                  <a:moveTo>
                    <a:pt x="11742" y="0"/>
                  </a:moveTo>
                  <a:cubicBezTo>
                    <a:pt x="11294" y="0"/>
                    <a:pt x="10847" y="16"/>
                    <a:pt x="10399" y="43"/>
                  </a:cubicBezTo>
                  <a:cubicBezTo>
                    <a:pt x="9625" y="64"/>
                    <a:pt x="8872" y="168"/>
                    <a:pt x="8118" y="336"/>
                  </a:cubicBezTo>
                  <a:cubicBezTo>
                    <a:pt x="7386" y="503"/>
                    <a:pt x="6654" y="692"/>
                    <a:pt x="5963" y="943"/>
                  </a:cubicBezTo>
                  <a:cubicBezTo>
                    <a:pt x="5419" y="1110"/>
                    <a:pt x="4875" y="1298"/>
                    <a:pt x="4352" y="1487"/>
                  </a:cubicBezTo>
                  <a:cubicBezTo>
                    <a:pt x="3934" y="1654"/>
                    <a:pt x="3473" y="1759"/>
                    <a:pt x="3055" y="1926"/>
                  </a:cubicBezTo>
                  <a:cubicBezTo>
                    <a:pt x="2490" y="2093"/>
                    <a:pt x="1904" y="2219"/>
                    <a:pt x="1318" y="2282"/>
                  </a:cubicBezTo>
                  <a:cubicBezTo>
                    <a:pt x="963" y="2345"/>
                    <a:pt x="586" y="2407"/>
                    <a:pt x="230" y="2470"/>
                  </a:cubicBezTo>
                  <a:cubicBezTo>
                    <a:pt x="146" y="2491"/>
                    <a:pt x="0" y="2470"/>
                    <a:pt x="0" y="2596"/>
                  </a:cubicBezTo>
                  <a:cubicBezTo>
                    <a:pt x="0" y="2721"/>
                    <a:pt x="126" y="2721"/>
                    <a:pt x="188" y="2763"/>
                  </a:cubicBezTo>
                  <a:cubicBezTo>
                    <a:pt x="544" y="3035"/>
                    <a:pt x="900" y="3307"/>
                    <a:pt x="1193" y="3642"/>
                  </a:cubicBezTo>
                  <a:cubicBezTo>
                    <a:pt x="1716" y="4186"/>
                    <a:pt x="2197" y="4772"/>
                    <a:pt x="2615" y="5399"/>
                  </a:cubicBezTo>
                  <a:cubicBezTo>
                    <a:pt x="3369" y="6425"/>
                    <a:pt x="4059" y="7492"/>
                    <a:pt x="4771" y="8538"/>
                  </a:cubicBezTo>
                  <a:cubicBezTo>
                    <a:pt x="5126" y="9061"/>
                    <a:pt x="5503" y="9563"/>
                    <a:pt x="5880" y="10065"/>
                  </a:cubicBezTo>
                  <a:cubicBezTo>
                    <a:pt x="6214" y="10484"/>
                    <a:pt x="6570" y="10881"/>
                    <a:pt x="6884" y="11321"/>
                  </a:cubicBezTo>
                  <a:lnTo>
                    <a:pt x="6905" y="11342"/>
                  </a:lnTo>
                  <a:cubicBezTo>
                    <a:pt x="7302" y="11781"/>
                    <a:pt x="7700" y="12220"/>
                    <a:pt x="8118" y="12681"/>
                  </a:cubicBezTo>
                  <a:cubicBezTo>
                    <a:pt x="8558" y="13162"/>
                    <a:pt x="9018" y="13643"/>
                    <a:pt x="9520" y="14083"/>
                  </a:cubicBezTo>
                  <a:cubicBezTo>
                    <a:pt x="10315" y="14857"/>
                    <a:pt x="11152" y="15589"/>
                    <a:pt x="12052" y="16259"/>
                  </a:cubicBezTo>
                  <a:cubicBezTo>
                    <a:pt x="12847" y="16845"/>
                    <a:pt x="13705" y="17347"/>
                    <a:pt x="14605" y="17765"/>
                  </a:cubicBezTo>
                  <a:cubicBezTo>
                    <a:pt x="15107" y="18016"/>
                    <a:pt x="15609" y="18226"/>
                    <a:pt x="16111" y="18414"/>
                  </a:cubicBezTo>
                  <a:cubicBezTo>
                    <a:pt x="17011" y="18790"/>
                    <a:pt x="17952" y="19042"/>
                    <a:pt x="18915" y="19209"/>
                  </a:cubicBezTo>
                  <a:cubicBezTo>
                    <a:pt x="19229" y="19272"/>
                    <a:pt x="19564" y="19293"/>
                    <a:pt x="19877" y="19334"/>
                  </a:cubicBezTo>
                  <a:lnTo>
                    <a:pt x="20359" y="19418"/>
                  </a:lnTo>
                  <a:cubicBezTo>
                    <a:pt x="20463" y="19418"/>
                    <a:pt x="20547" y="19439"/>
                    <a:pt x="20652" y="19439"/>
                  </a:cubicBezTo>
                  <a:cubicBezTo>
                    <a:pt x="21070" y="19473"/>
                    <a:pt x="21489" y="19489"/>
                    <a:pt x="21907" y="19489"/>
                  </a:cubicBezTo>
                  <a:cubicBezTo>
                    <a:pt x="22535" y="19489"/>
                    <a:pt x="23162" y="19452"/>
                    <a:pt x="23790" y="19376"/>
                  </a:cubicBezTo>
                  <a:cubicBezTo>
                    <a:pt x="24397" y="19314"/>
                    <a:pt x="25004" y="19230"/>
                    <a:pt x="25610" y="19083"/>
                  </a:cubicBezTo>
                  <a:cubicBezTo>
                    <a:pt x="26364" y="18937"/>
                    <a:pt x="27096" y="18728"/>
                    <a:pt x="27807" y="18498"/>
                  </a:cubicBezTo>
                  <a:cubicBezTo>
                    <a:pt x="28561" y="18226"/>
                    <a:pt x="29272" y="17891"/>
                    <a:pt x="29942" y="17472"/>
                  </a:cubicBezTo>
                  <a:cubicBezTo>
                    <a:pt x="30130" y="17347"/>
                    <a:pt x="30318" y="17221"/>
                    <a:pt x="30486" y="17075"/>
                  </a:cubicBezTo>
                  <a:cubicBezTo>
                    <a:pt x="31072" y="16635"/>
                    <a:pt x="31490" y="15987"/>
                    <a:pt x="31678" y="15254"/>
                  </a:cubicBezTo>
                  <a:cubicBezTo>
                    <a:pt x="31950" y="14229"/>
                    <a:pt x="31888" y="13162"/>
                    <a:pt x="31511" y="12158"/>
                  </a:cubicBezTo>
                  <a:cubicBezTo>
                    <a:pt x="31197" y="11342"/>
                    <a:pt x="30820" y="10547"/>
                    <a:pt x="30339" y="9814"/>
                  </a:cubicBezTo>
                  <a:cubicBezTo>
                    <a:pt x="30088" y="9396"/>
                    <a:pt x="29795" y="8977"/>
                    <a:pt x="29502" y="8580"/>
                  </a:cubicBezTo>
                  <a:cubicBezTo>
                    <a:pt x="29356" y="8371"/>
                    <a:pt x="29147" y="8182"/>
                    <a:pt x="28979" y="7973"/>
                  </a:cubicBezTo>
                  <a:cubicBezTo>
                    <a:pt x="28310" y="7262"/>
                    <a:pt x="27556" y="6655"/>
                    <a:pt x="26719" y="6174"/>
                  </a:cubicBezTo>
                  <a:cubicBezTo>
                    <a:pt x="26008" y="5734"/>
                    <a:pt x="25297" y="5253"/>
                    <a:pt x="24606" y="4751"/>
                  </a:cubicBezTo>
                  <a:cubicBezTo>
                    <a:pt x="24146" y="4395"/>
                    <a:pt x="23686" y="4039"/>
                    <a:pt x="23246" y="3642"/>
                  </a:cubicBezTo>
                  <a:cubicBezTo>
                    <a:pt x="22744" y="3223"/>
                    <a:pt x="22242" y="2847"/>
                    <a:pt x="21698" y="2491"/>
                  </a:cubicBezTo>
                  <a:cubicBezTo>
                    <a:pt x="20986" y="2031"/>
                    <a:pt x="20254" y="1633"/>
                    <a:pt x="19480" y="1340"/>
                  </a:cubicBezTo>
                  <a:cubicBezTo>
                    <a:pt x="18685" y="1026"/>
                    <a:pt x="17890" y="775"/>
                    <a:pt x="17074" y="608"/>
                  </a:cubicBezTo>
                  <a:cubicBezTo>
                    <a:pt x="16592" y="503"/>
                    <a:pt x="16111" y="420"/>
                    <a:pt x="15630" y="315"/>
                  </a:cubicBezTo>
                  <a:cubicBezTo>
                    <a:pt x="15546" y="294"/>
                    <a:pt x="15483" y="294"/>
                    <a:pt x="15421" y="294"/>
                  </a:cubicBezTo>
                  <a:cubicBezTo>
                    <a:pt x="14772" y="210"/>
                    <a:pt x="14103" y="127"/>
                    <a:pt x="13475" y="85"/>
                  </a:cubicBezTo>
                  <a:cubicBezTo>
                    <a:pt x="12897" y="26"/>
                    <a:pt x="12319" y="0"/>
                    <a:pt x="1174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7" name="Google Shape;797;p29"/>
            <p:cNvSpPr/>
            <p:nvPr/>
          </p:nvSpPr>
          <p:spPr>
            <a:xfrm>
              <a:off x="5338975" y="3461725"/>
              <a:ext cx="603650" cy="304275"/>
            </a:xfrm>
            <a:custGeom>
              <a:rect b="b" l="l" r="r" t="t"/>
              <a:pathLst>
                <a:path extrusionOk="0" h="12171" w="24146">
                  <a:moveTo>
                    <a:pt x="227" y="0"/>
                  </a:moveTo>
                  <a:cubicBezTo>
                    <a:pt x="193" y="0"/>
                    <a:pt x="159" y="3"/>
                    <a:pt x="126" y="8"/>
                  </a:cubicBezTo>
                  <a:cubicBezTo>
                    <a:pt x="84" y="8"/>
                    <a:pt x="42" y="8"/>
                    <a:pt x="21" y="50"/>
                  </a:cubicBezTo>
                  <a:cubicBezTo>
                    <a:pt x="0" y="92"/>
                    <a:pt x="42" y="155"/>
                    <a:pt x="84" y="176"/>
                  </a:cubicBezTo>
                  <a:cubicBezTo>
                    <a:pt x="167" y="238"/>
                    <a:pt x="251" y="280"/>
                    <a:pt x="356" y="322"/>
                  </a:cubicBezTo>
                  <a:cubicBezTo>
                    <a:pt x="481" y="385"/>
                    <a:pt x="607" y="427"/>
                    <a:pt x="753" y="469"/>
                  </a:cubicBezTo>
                  <a:cubicBezTo>
                    <a:pt x="1151" y="594"/>
                    <a:pt x="1569" y="741"/>
                    <a:pt x="1988" y="845"/>
                  </a:cubicBezTo>
                  <a:cubicBezTo>
                    <a:pt x="2406" y="971"/>
                    <a:pt x="2846" y="1138"/>
                    <a:pt x="3243" y="1347"/>
                  </a:cubicBezTo>
                  <a:cubicBezTo>
                    <a:pt x="3934" y="1661"/>
                    <a:pt x="4603" y="1975"/>
                    <a:pt x="5273" y="2289"/>
                  </a:cubicBezTo>
                  <a:cubicBezTo>
                    <a:pt x="6152" y="2686"/>
                    <a:pt x="7009" y="3063"/>
                    <a:pt x="7888" y="3440"/>
                  </a:cubicBezTo>
                  <a:cubicBezTo>
                    <a:pt x="8307" y="3628"/>
                    <a:pt x="8704" y="3858"/>
                    <a:pt x="9102" y="4067"/>
                  </a:cubicBezTo>
                  <a:cubicBezTo>
                    <a:pt x="9520" y="4298"/>
                    <a:pt x="9876" y="4507"/>
                    <a:pt x="10274" y="4716"/>
                  </a:cubicBezTo>
                  <a:cubicBezTo>
                    <a:pt x="10567" y="4863"/>
                    <a:pt x="10880" y="5030"/>
                    <a:pt x="11194" y="5176"/>
                  </a:cubicBezTo>
                  <a:cubicBezTo>
                    <a:pt x="11822" y="5469"/>
                    <a:pt x="12408" y="5762"/>
                    <a:pt x="12994" y="6097"/>
                  </a:cubicBezTo>
                  <a:cubicBezTo>
                    <a:pt x="13391" y="6327"/>
                    <a:pt x="13810" y="6536"/>
                    <a:pt x="14249" y="6725"/>
                  </a:cubicBezTo>
                  <a:cubicBezTo>
                    <a:pt x="14814" y="6997"/>
                    <a:pt x="15379" y="7269"/>
                    <a:pt x="15923" y="7583"/>
                  </a:cubicBezTo>
                  <a:cubicBezTo>
                    <a:pt x="16509" y="7917"/>
                    <a:pt x="17116" y="8210"/>
                    <a:pt x="17743" y="8440"/>
                  </a:cubicBezTo>
                  <a:cubicBezTo>
                    <a:pt x="18183" y="8608"/>
                    <a:pt x="18601" y="8754"/>
                    <a:pt x="19020" y="8964"/>
                  </a:cubicBezTo>
                  <a:cubicBezTo>
                    <a:pt x="19438" y="9173"/>
                    <a:pt x="19836" y="9403"/>
                    <a:pt x="20212" y="9696"/>
                  </a:cubicBezTo>
                  <a:cubicBezTo>
                    <a:pt x="20401" y="9863"/>
                    <a:pt x="20610" y="10010"/>
                    <a:pt x="20819" y="10156"/>
                  </a:cubicBezTo>
                  <a:cubicBezTo>
                    <a:pt x="21007" y="10303"/>
                    <a:pt x="21217" y="10428"/>
                    <a:pt x="21426" y="10533"/>
                  </a:cubicBezTo>
                  <a:cubicBezTo>
                    <a:pt x="21761" y="10721"/>
                    <a:pt x="22095" y="10930"/>
                    <a:pt x="22430" y="11140"/>
                  </a:cubicBezTo>
                  <a:cubicBezTo>
                    <a:pt x="22890" y="11433"/>
                    <a:pt x="23330" y="11725"/>
                    <a:pt x="23769" y="12039"/>
                  </a:cubicBezTo>
                  <a:cubicBezTo>
                    <a:pt x="23853" y="12102"/>
                    <a:pt x="23958" y="12165"/>
                    <a:pt x="24062" y="12165"/>
                  </a:cubicBezTo>
                  <a:cubicBezTo>
                    <a:pt x="24070" y="12169"/>
                    <a:pt x="24077" y="12170"/>
                    <a:pt x="24084" y="12170"/>
                  </a:cubicBezTo>
                  <a:cubicBezTo>
                    <a:pt x="24118" y="12170"/>
                    <a:pt x="24146" y="12133"/>
                    <a:pt x="24146" y="12081"/>
                  </a:cubicBezTo>
                  <a:cubicBezTo>
                    <a:pt x="24104" y="11956"/>
                    <a:pt x="24041" y="11851"/>
                    <a:pt x="23958" y="11746"/>
                  </a:cubicBezTo>
                  <a:cubicBezTo>
                    <a:pt x="23874" y="11684"/>
                    <a:pt x="23832" y="11642"/>
                    <a:pt x="23790" y="11579"/>
                  </a:cubicBezTo>
                  <a:cubicBezTo>
                    <a:pt x="23497" y="11286"/>
                    <a:pt x="23183" y="11014"/>
                    <a:pt x="22870" y="10763"/>
                  </a:cubicBezTo>
                  <a:cubicBezTo>
                    <a:pt x="22367" y="10386"/>
                    <a:pt x="21865" y="10031"/>
                    <a:pt x="21363" y="9654"/>
                  </a:cubicBezTo>
                  <a:lnTo>
                    <a:pt x="20401" y="8922"/>
                  </a:lnTo>
                  <a:cubicBezTo>
                    <a:pt x="20233" y="8796"/>
                    <a:pt x="20087" y="8692"/>
                    <a:pt x="19919" y="8566"/>
                  </a:cubicBezTo>
                  <a:cubicBezTo>
                    <a:pt x="19082" y="8001"/>
                    <a:pt x="18225" y="7436"/>
                    <a:pt x="17346" y="6913"/>
                  </a:cubicBezTo>
                  <a:cubicBezTo>
                    <a:pt x="17241" y="6829"/>
                    <a:pt x="17095" y="6767"/>
                    <a:pt x="16969" y="6704"/>
                  </a:cubicBezTo>
                  <a:lnTo>
                    <a:pt x="14479" y="5323"/>
                  </a:lnTo>
                  <a:cubicBezTo>
                    <a:pt x="13789" y="4925"/>
                    <a:pt x="13056" y="4570"/>
                    <a:pt x="12324" y="4235"/>
                  </a:cubicBezTo>
                  <a:cubicBezTo>
                    <a:pt x="11027" y="3607"/>
                    <a:pt x="9646" y="3042"/>
                    <a:pt x="8307" y="2498"/>
                  </a:cubicBezTo>
                  <a:cubicBezTo>
                    <a:pt x="7554" y="2205"/>
                    <a:pt x="6779" y="1954"/>
                    <a:pt x="6005" y="1661"/>
                  </a:cubicBezTo>
                  <a:cubicBezTo>
                    <a:pt x="5336" y="1410"/>
                    <a:pt x="4645" y="1180"/>
                    <a:pt x="3955" y="950"/>
                  </a:cubicBezTo>
                  <a:cubicBezTo>
                    <a:pt x="3390" y="761"/>
                    <a:pt x="2804" y="615"/>
                    <a:pt x="2218" y="489"/>
                  </a:cubicBezTo>
                  <a:cubicBezTo>
                    <a:pt x="1862" y="406"/>
                    <a:pt x="1507" y="322"/>
                    <a:pt x="1151" y="217"/>
                  </a:cubicBezTo>
                  <a:cubicBezTo>
                    <a:pt x="942" y="155"/>
                    <a:pt x="732" y="113"/>
                    <a:pt x="523" y="50"/>
                  </a:cubicBezTo>
                  <a:cubicBezTo>
                    <a:pt x="416" y="19"/>
                    <a:pt x="320" y="0"/>
                    <a:pt x="2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8" name="Google Shape;798;p29"/>
            <p:cNvSpPr/>
            <p:nvPr/>
          </p:nvSpPr>
          <p:spPr>
            <a:xfrm>
              <a:off x="6017925" y="3024100"/>
              <a:ext cx="604725" cy="474450"/>
            </a:xfrm>
            <a:custGeom>
              <a:rect b="b" l="l" r="r" t="t"/>
              <a:pathLst>
                <a:path extrusionOk="0" h="18978" w="24189">
                  <a:moveTo>
                    <a:pt x="11341" y="0"/>
                  </a:moveTo>
                  <a:cubicBezTo>
                    <a:pt x="10965" y="21"/>
                    <a:pt x="10588" y="21"/>
                    <a:pt x="10233" y="42"/>
                  </a:cubicBezTo>
                  <a:cubicBezTo>
                    <a:pt x="9605" y="84"/>
                    <a:pt x="8998" y="209"/>
                    <a:pt x="8391" y="377"/>
                  </a:cubicBezTo>
                  <a:cubicBezTo>
                    <a:pt x="7805" y="565"/>
                    <a:pt x="7261" y="837"/>
                    <a:pt x="6780" y="1193"/>
                  </a:cubicBezTo>
                  <a:cubicBezTo>
                    <a:pt x="6383" y="1465"/>
                    <a:pt x="6006" y="1779"/>
                    <a:pt x="5692" y="2134"/>
                  </a:cubicBezTo>
                  <a:cubicBezTo>
                    <a:pt x="5378" y="2448"/>
                    <a:pt x="5064" y="2741"/>
                    <a:pt x="4730" y="3034"/>
                  </a:cubicBezTo>
                  <a:cubicBezTo>
                    <a:pt x="4248" y="3432"/>
                    <a:pt x="3746" y="3808"/>
                    <a:pt x="3223" y="4143"/>
                  </a:cubicBezTo>
                  <a:cubicBezTo>
                    <a:pt x="2595" y="4520"/>
                    <a:pt x="2051" y="5022"/>
                    <a:pt x="1654" y="5629"/>
                  </a:cubicBezTo>
                  <a:cubicBezTo>
                    <a:pt x="1528" y="5796"/>
                    <a:pt x="1403" y="5963"/>
                    <a:pt x="1319" y="6152"/>
                  </a:cubicBezTo>
                  <a:cubicBezTo>
                    <a:pt x="1131" y="6528"/>
                    <a:pt x="942" y="6905"/>
                    <a:pt x="796" y="7282"/>
                  </a:cubicBezTo>
                  <a:cubicBezTo>
                    <a:pt x="503" y="8014"/>
                    <a:pt x="294" y="8746"/>
                    <a:pt x="168" y="9520"/>
                  </a:cubicBezTo>
                  <a:cubicBezTo>
                    <a:pt x="1" y="10588"/>
                    <a:pt x="106" y="11676"/>
                    <a:pt x="440" y="12680"/>
                  </a:cubicBezTo>
                  <a:cubicBezTo>
                    <a:pt x="670" y="13475"/>
                    <a:pt x="1089" y="14186"/>
                    <a:pt x="1633" y="14772"/>
                  </a:cubicBezTo>
                  <a:cubicBezTo>
                    <a:pt x="1800" y="14940"/>
                    <a:pt x="1947" y="15107"/>
                    <a:pt x="2114" y="15274"/>
                  </a:cubicBezTo>
                  <a:cubicBezTo>
                    <a:pt x="2700" y="15798"/>
                    <a:pt x="3307" y="16279"/>
                    <a:pt x="3976" y="16697"/>
                  </a:cubicBezTo>
                  <a:cubicBezTo>
                    <a:pt x="4562" y="17074"/>
                    <a:pt x="5169" y="17409"/>
                    <a:pt x="5797" y="17702"/>
                  </a:cubicBezTo>
                  <a:cubicBezTo>
                    <a:pt x="6299" y="17932"/>
                    <a:pt x="6801" y="18141"/>
                    <a:pt x="7324" y="18308"/>
                  </a:cubicBezTo>
                  <a:cubicBezTo>
                    <a:pt x="8140" y="18622"/>
                    <a:pt x="8977" y="18811"/>
                    <a:pt x="9835" y="18915"/>
                  </a:cubicBezTo>
                  <a:cubicBezTo>
                    <a:pt x="9919" y="18936"/>
                    <a:pt x="9981" y="18936"/>
                    <a:pt x="10065" y="18936"/>
                  </a:cubicBezTo>
                  <a:lnTo>
                    <a:pt x="10442" y="18936"/>
                  </a:lnTo>
                  <a:cubicBezTo>
                    <a:pt x="10693" y="18957"/>
                    <a:pt x="10944" y="18978"/>
                    <a:pt x="11195" y="18978"/>
                  </a:cubicBezTo>
                  <a:cubicBezTo>
                    <a:pt x="11927" y="18957"/>
                    <a:pt x="12639" y="18852"/>
                    <a:pt x="13350" y="18643"/>
                  </a:cubicBezTo>
                  <a:cubicBezTo>
                    <a:pt x="13727" y="18518"/>
                    <a:pt x="14103" y="18392"/>
                    <a:pt x="14459" y="18225"/>
                  </a:cubicBezTo>
                  <a:cubicBezTo>
                    <a:pt x="15129" y="17932"/>
                    <a:pt x="15756" y="17555"/>
                    <a:pt x="16321" y="17095"/>
                  </a:cubicBezTo>
                  <a:cubicBezTo>
                    <a:pt x="17326" y="16195"/>
                    <a:pt x="18225" y="15170"/>
                    <a:pt x="18999" y="14061"/>
                  </a:cubicBezTo>
                  <a:cubicBezTo>
                    <a:pt x="19271" y="13663"/>
                    <a:pt x="19523" y="13266"/>
                    <a:pt x="19795" y="12889"/>
                  </a:cubicBezTo>
                  <a:lnTo>
                    <a:pt x="19795" y="12868"/>
                  </a:lnTo>
                  <a:cubicBezTo>
                    <a:pt x="20004" y="12492"/>
                    <a:pt x="20234" y="12136"/>
                    <a:pt x="20443" y="11738"/>
                  </a:cubicBezTo>
                  <a:cubicBezTo>
                    <a:pt x="20673" y="11299"/>
                    <a:pt x="20904" y="10839"/>
                    <a:pt x="21134" y="10357"/>
                  </a:cubicBezTo>
                  <a:cubicBezTo>
                    <a:pt x="21552" y="9416"/>
                    <a:pt x="21971" y="8432"/>
                    <a:pt x="22431" y="7491"/>
                  </a:cubicBezTo>
                  <a:cubicBezTo>
                    <a:pt x="22682" y="6947"/>
                    <a:pt x="22996" y="6424"/>
                    <a:pt x="23352" y="5922"/>
                  </a:cubicBezTo>
                  <a:cubicBezTo>
                    <a:pt x="23540" y="5650"/>
                    <a:pt x="23770" y="5419"/>
                    <a:pt x="24042" y="5210"/>
                  </a:cubicBezTo>
                  <a:cubicBezTo>
                    <a:pt x="24084" y="5168"/>
                    <a:pt x="24189" y="5168"/>
                    <a:pt x="24168" y="5064"/>
                  </a:cubicBezTo>
                  <a:cubicBezTo>
                    <a:pt x="24147" y="4938"/>
                    <a:pt x="24042" y="4938"/>
                    <a:pt x="23979" y="4896"/>
                  </a:cubicBezTo>
                  <a:cubicBezTo>
                    <a:pt x="23665" y="4771"/>
                    <a:pt x="23373" y="4624"/>
                    <a:pt x="23080" y="4499"/>
                  </a:cubicBezTo>
                  <a:cubicBezTo>
                    <a:pt x="22577" y="4331"/>
                    <a:pt x="22096" y="4101"/>
                    <a:pt x="21636" y="3829"/>
                  </a:cubicBezTo>
                  <a:cubicBezTo>
                    <a:pt x="21280" y="3599"/>
                    <a:pt x="20904" y="3411"/>
                    <a:pt x="20527" y="3160"/>
                  </a:cubicBezTo>
                  <a:cubicBezTo>
                    <a:pt x="20088" y="2867"/>
                    <a:pt x="19627" y="2595"/>
                    <a:pt x="19188" y="2302"/>
                  </a:cubicBezTo>
                  <a:cubicBezTo>
                    <a:pt x="18581" y="1925"/>
                    <a:pt x="17974" y="1611"/>
                    <a:pt x="17367" y="1318"/>
                  </a:cubicBezTo>
                  <a:cubicBezTo>
                    <a:pt x="16761" y="1025"/>
                    <a:pt x="16133" y="795"/>
                    <a:pt x="15505" y="607"/>
                  </a:cubicBezTo>
                  <a:cubicBezTo>
                    <a:pt x="14689" y="377"/>
                    <a:pt x="13873" y="209"/>
                    <a:pt x="13036" y="126"/>
                  </a:cubicBezTo>
                  <a:cubicBezTo>
                    <a:pt x="12534" y="63"/>
                    <a:pt x="12032" y="42"/>
                    <a:pt x="115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9" name="Google Shape;799;p29"/>
            <p:cNvSpPr/>
            <p:nvPr/>
          </p:nvSpPr>
          <p:spPr>
            <a:xfrm>
              <a:off x="6062925" y="3161150"/>
              <a:ext cx="444125" cy="211875"/>
            </a:xfrm>
            <a:custGeom>
              <a:rect b="b" l="l" r="r" t="t"/>
              <a:pathLst>
                <a:path extrusionOk="0" h="8475" w="17765">
                  <a:moveTo>
                    <a:pt x="17346" y="0"/>
                  </a:moveTo>
                  <a:cubicBezTo>
                    <a:pt x="17179" y="21"/>
                    <a:pt x="17011" y="42"/>
                    <a:pt x="16865" y="84"/>
                  </a:cubicBezTo>
                  <a:cubicBezTo>
                    <a:pt x="16593" y="126"/>
                    <a:pt x="16300" y="147"/>
                    <a:pt x="16049" y="168"/>
                  </a:cubicBezTo>
                  <a:cubicBezTo>
                    <a:pt x="15588" y="209"/>
                    <a:pt x="15149" y="251"/>
                    <a:pt x="14710" y="356"/>
                  </a:cubicBezTo>
                  <a:cubicBezTo>
                    <a:pt x="14186" y="481"/>
                    <a:pt x="13663" y="586"/>
                    <a:pt x="13140" y="732"/>
                  </a:cubicBezTo>
                  <a:cubicBezTo>
                    <a:pt x="12575" y="900"/>
                    <a:pt x="11990" y="1025"/>
                    <a:pt x="11425" y="1214"/>
                  </a:cubicBezTo>
                  <a:cubicBezTo>
                    <a:pt x="10399" y="1549"/>
                    <a:pt x="9395" y="1883"/>
                    <a:pt x="8412" y="2302"/>
                  </a:cubicBezTo>
                  <a:cubicBezTo>
                    <a:pt x="7868" y="2532"/>
                    <a:pt x="7344" y="2783"/>
                    <a:pt x="6821" y="3055"/>
                  </a:cubicBezTo>
                  <a:lnTo>
                    <a:pt x="4980" y="4059"/>
                  </a:lnTo>
                  <a:cubicBezTo>
                    <a:pt x="4917" y="4101"/>
                    <a:pt x="4813" y="4143"/>
                    <a:pt x="4729" y="4206"/>
                  </a:cubicBezTo>
                  <a:cubicBezTo>
                    <a:pt x="4101" y="4603"/>
                    <a:pt x="3495" y="5043"/>
                    <a:pt x="2888" y="5482"/>
                  </a:cubicBezTo>
                  <a:cubicBezTo>
                    <a:pt x="2783" y="5566"/>
                    <a:pt x="2658" y="5670"/>
                    <a:pt x="2553" y="5754"/>
                  </a:cubicBezTo>
                  <a:cubicBezTo>
                    <a:pt x="2323" y="5963"/>
                    <a:pt x="2114" y="6152"/>
                    <a:pt x="1883" y="6340"/>
                  </a:cubicBezTo>
                  <a:cubicBezTo>
                    <a:pt x="1549" y="6654"/>
                    <a:pt x="1193" y="6947"/>
                    <a:pt x="837" y="7261"/>
                  </a:cubicBezTo>
                  <a:cubicBezTo>
                    <a:pt x="607" y="7449"/>
                    <a:pt x="398" y="7679"/>
                    <a:pt x="210" y="7930"/>
                  </a:cubicBezTo>
                  <a:cubicBezTo>
                    <a:pt x="168" y="7972"/>
                    <a:pt x="126" y="8014"/>
                    <a:pt x="105" y="8056"/>
                  </a:cubicBezTo>
                  <a:cubicBezTo>
                    <a:pt x="42" y="8160"/>
                    <a:pt x="0" y="8265"/>
                    <a:pt x="0" y="8370"/>
                  </a:cubicBezTo>
                  <a:cubicBezTo>
                    <a:pt x="0" y="8432"/>
                    <a:pt x="21" y="8474"/>
                    <a:pt x="84" y="8474"/>
                  </a:cubicBezTo>
                  <a:cubicBezTo>
                    <a:pt x="168" y="8474"/>
                    <a:pt x="230" y="8453"/>
                    <a:pt x="293" y="8391"/>
                  </a:cubicBezTo>
                  <a:cubicBezTo>
                    <a:pt x="607" y="8139"/>
                    <a:pt x="921" y="7930"/>
                    <a:pt x="1256" y="7700"/>
                  </a:cubicBezTo>
                  <a:cubicBezTo>
                    <a:pt x="1486" y="7533"/>
                    <a:pt x="1716" y="7365"/>
                    <a:pt x="1988" y="7240"/>
                  </a:cubicBezTo>
                  <a:cubicBezTo>
                    <a:pt x="2135" y="7156"/>
                    <a:pt x="2281" y="7072"/>
                    <a:pt x="2407" y="6968"/>
                  </a:cubicBezTo>
                  <a:lnTo>
                    <a:pt x="2846" y="6591"/>
                  </a:lnTo>
                  <a:cubicBezTo>
                    <a:pt x="3097" y="6361"/>
                    <a:pt x="3390" y="6173"/>
                    <a:pt x="3704" y="6026"/>
                  </a:cubicBezTo>
                  <a:cubicBezTo>
                    <a:pt x="4018" y="5901"/>
                    <a:pt x="4331" y="5796"/>
                    <a:pt x="4645" y="5733"/>
                  </a:cubicBezTo>
                  <a:cubicBezTo>
                    <a:pt x="5127" y="5587"/>
                    <a:pt x="5566" y="5398"/>
                    <a:pt x="6005" y="5147"/>
                  </a:cubicBezTo>
                  <a:cubicBezTo>
                    <a:pt x="6403" y="4917"/>
                    <a:pt x="6800" y="4729"/>
                    <a:pt x="7240" y="4562"/>
                  </a:cubicBezTo>
                  <a:cubicBezTo>
                    <a:pt x="7554" y="4436"/>
                    <a:pt x="7868" y="4290"/>
                    <a:pt x="8161" y="4122"/>
                  </a:cubicBezTo>
                  <a:cubicBezTo>
                    <a:pt x="8579" y="3871"/>
                    <a:pt x="9018" y="3662"/>
                    <a:pt x="9458" y="3473"/>
                  </a:cubicBezTo>
                  <a:cubicBezTo>
                    <a:pt x="9709" y="3369"/>
                    <a:pt x="9939" y="3264"/>
                    <a:pt x="10148" y="3160"/>
                  </a:cubicBezTo>
                  <a:cubicBezTo>
                    <a:pt x="10441" y="3013"/>
                    <a:pt x="10713" y="2846"/>
                    <a:pt x="11006" y="2699"/>
                  </a:cubicBezTo>
                  <a:cubicBezTo>
                    <a:pt x="11299" y="2532"/>
                    <a:pt x="11592" y="2385"/>
                    <a:pt x="11906" y="2260"/>
                  </a:cubicBezTo>
                  <a:cubicBezTo>
                    <a:pt x="12534" y="2009"/>
                    <a:pt x="13182" y="1779"/>
                    <a:pt x="13831" y="1507"/>
                  </a:cubicBezTo>
                  <a:cubicBezTo>
                    <a:pt x="14333" y="1318"/>
                    <a:pt x="14835" y="1109"/>
                    <a:pt x="15337" y="900"/>
                  </a:cubicBezTo>
                  <a:cubicBezTo>
                    <a:pt x="15630" y="753"/>
                    <a:pt x="15965" y="649"/>
                    <a:pt x="16279" y="586"/>
                  </a:cubicBezTo>
                  <a:cubicBezTo>
                    <a:pt x="16614" y="544"/>
                    <a:pt x="16907" y="481"/>
                    <a:pt x="17220" y="419"/>
                  </a:cubicBezTo>
                  <a:cubicBezTo>
                    <a:pt x="17325" y="398"/>
                    <a:pt x="17430" y="356"/>
                    <a:pt x="17534" y="335"/>
                  </a:cubicBezTo>
                  <a:cubicBezTo>
                    <a:pt x="17597" y="293"/>
                    <a:pt x="17660" y="251"/>
                    <a:pt x="17723" y="209"/>
                  </a:cubicBezTo>
                  <a:cubicBezTo>
                    <a:pt x="17764" y="188"/>
                    <a:pt x="17764" y="147"/>
                    <a:pt x="17744" y="105"/>
                  </a:cubicBezTo>
                  <a:cubicBezTo>
                    <a:pt x="17744" y="63"/>
                    <a:pt x="17702" y="42"/>
                    <a:pt x="17660" y="21"/>
                  </a:cubicBezTo>
                  <a:cubicBezTo>
                    <a:pt x="17555" y="0"/>
                    <a:pt x="17451" y="0"/>
                    <a:pt x="173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00" name="Google Shape;800;p29"/>
          <p:cNvSpPr/>
          <p:nvPr/>
        </p:nvSpPr>
        <p:spPr>
          <a:xfrm>
            <a:off x="784925" y="-63100"/>
            <a:ext cx="1553125" cy="1427200"/>
          </a:xfrm>
          <a:custGeom>
            <a:rect b="b" l="l" r="r" t="t"/>
            <a:pathLst>
              <a:path extrusionOk="0" h="57088" w="62125">
                <a:moveTo>
                  <a:pt x="32927" y="489"/>
                </a:moveTo>
                <a:cubicBezTo>
                  <a:pt x="33499" y="489"/>
                  <a:pt x="34068" y="539"/>
                  <a:pt x="34632" y="649"/>
                </a:cubicBezTo>
                <a:cubicBezTo>
                  <a:pt x="38942" y="5426"/>
                  <a:pt x="42966" y="10462"/>
                  <a:pt x="46678" y="15758"/>
                </a:cubicBezTo>
                <a:cubicBezTo>
                  <a:pt x="46717" y="15817"/>
                  <a:pt x="46800" y="15846"/>
                  <a:pt x="46872" y="15846"/>
                </a:cubicBezTo>
                <a:cubicBezTo>
                  <a:pt x="46896" y="15846"/>
                  <a:pt x="46918" y="15843"/>
                  <a:pt x="46938" y="15836"/>
                </a:cubicBezTo>
                <a:cubicBezTo>
                  <a:pt x="47042" y="15784"/>
                  <a:pt x="47119" y="15680"/>
                  <a:pt x="47119" y="15576"/>
                </a:cubicBezTo>
                <a:cubicBezTo>
                  <a:pt x="46652" y="10203"/>
                  <a:pt x="42758" y="6075"/>
                  <a:pt x="38423" y="1999"/>
                </a:cubicBezTo>
                <a:cubicBezTo>
                  <a:pt x="40336" y="1653"/>
                  <a:pt x="42291" y="1471"/>
                  <a:pt x="44251" y="1471"/>
                </a:cubicBezTo>
                <a:cubicBezTo>
                  <a:pt x="44497" y="1471"/>
                  <a:pt x="44744" y="1474"/>
                  <a:pt x="44991" y="1480"/>
                </a:cubicBezTo>
                <a:cubicBezTo>
                  <a:pt x="47197" y="1532"/>
                  <a:pt x="48833" y="1817"/>
                  <a:pt x="50235" y="2388"/>
                </a:cubicBezTo>
                <a:cubicBezTo>
                  <a:pt x="51948" y="3089"/>
                  <a:pt x="53428" y="4284"/>
                  <a:pt x="54856" y="5452"/>
                </a:cubicBezTo>
                <a:lnTo>
                  <a:pt x="58958" y="8853"/>
                </a:lnTo>
                <a:cubicBezTo>
                  <a:pt x="60282" y="9943"/>
                  <a:pt x="61606" y="11267"/>
                  <a:pt x="61346" y="12773"/>
                </a:cubicBezTo>
                <a:cubicBezTo>
                  <a:pt x="61164" y="13889"/>
                  <a:pt x="60178" y="14642"/>
                  <a:pt x="59321" y="14953"/>
                </a:cubicBezTo>
                <a:cubicBezTo>
                  <a:pt x="58360" y="15343"/>
                  <a:pt x="57296" y="15395"/>
                  <a:pt x="56284" y="15473"/>
                </a:cubicBezTo>
                <a:lnTo>
                  <a:pt x="56076" y="15473"/>
                </a:lnTo>
                <a:cubicBezTo>
                  <a:pt x="42161" y="16329"/>
                  <a:pt x="29492" y="21625"/>
                  <a:pt x="20458" y="30400"/>
                </a:cubicBezTo>
                <a:cubicBezTo>
                  <a:pt x="20253" y="30564"/>
                  <a:pt x="20420" y="30825"/>
                  <a:pt x="20615" y="30825"/>
                </a:cubicBezTo>
                <a:cubicBezTo>
                  <a:pt x="20667" y="30825"/>
                  <a:pt x="20720" y="30807"/>
                  <a:pt x="20769" y="30763"/>
                </a:cubicBezTo>
                <a:cubicBezTo>
                  <a:pt x="31205" y="22690"/>
                  <a:pt x="43796" y="17939"/>
                  <a:pt x="56933" y="17056"/>
                </a:cubicBezTo>
                <a:cubicBezTo>
                  <a:pt x="57047" y="17048"/>
                  <a:pt x="57165" y="17043"/>
                  <a:pt x="57284" y="17043"/>
                </a:cubicBezTo>
                <a:cubicBezTo>
                  <a:pt x="57896" y="17043"/>
                  <a:pt x="58528" y="17175"/>
                  <a:pt x="58724" y="17653"/>
                </a:cubicBezTo>
                <a:cubicBezTo>
                  <a:pt x="58802" y="17991"/>
                  <a:pt x="58776" y="18328"/>
                  <a:pt x="58620" y="18614"/>
                </a:cubicBezTo>
                <a:cubicBezTo>
                  <a:pt x="57841" y="20639"/>
                  <a:pt x="55842" y="21703"/>
                  <a:pt x="54752" y="22144"/>
                </a:cubicBezTo>
                <a:cubicBezTo>
                  <a:pt x="53298" y="22742"/>
                  <a:pt x="51740" y="23001"/>
                  <a:pt x="50209" y="23261"/>
                </a:cubicBezTo>
                <a:lnTo>
                  <a:pt x="49352" y="23417"/>
                </a:lnTo>
                <a:cubicBezTo>
                  <a:pt x="42421" y="24637"/>
                  <a:pt x="35749" y="27077"/>
                  <a:pt x="29284" y="29465"/>
                </a:cubicBezTo>
                <a:cubicBezTo>
                  <a:pt x="32322" y="26454"/>
                  <a:pt x="35826" y="23962"/>
                  <a:pt x="39643" y="22041"/>
                </a:cubicBezTo>
                <a:cubicBezTo>
                  <a:pt x="39885" y="21919"/>
                  <a:pt x="39765" y="21594"/>
                  <a:pt x="39516" y="21594"/>
                </a:cubicBezTo>
                <a:cubicBezTo>
                  <a:pt x="39498" y="21594"/>
                  <a:pt x="39480" y="21596"/>
                  <a:pt x="39461" y="21599"/>
                </a:cubicBezTo>
                <a:cubicBezTo>
                  <a:pt x="35982" y="22560"/>
                  <a:pt x="32763" y="24273"/>
                  <a:pt x="30011" y="26636"/>
                </a:cubicBezTo>
                <a:cubicBezTo>
                  <a:pt x="29700" y="26895"/>
                  <a:pt x="29388" y="27181"/>
                  <a:pt x="29051" y="27466"/>
                </a:cubicBezTo>
                <a:cubicBezTo>
                  <a:pt x="27986" y="28453"/>
                  <a:pt x="26870" y="29439"/>
                  <a:pt x="25546" y="30011"/>
                </a:cubicBezTo>
                <a:cubicBezTo>
                  <a:pt x="25001" y="30244"/>
                  <a:pt x="24430" y="30452"/>
                  <a:pt x="23833" y="30608"/>
                </a:cubicBezTo>
                <a:cubicBezTo>
                  <a:pt x="23236" y="30789"/>
                  <a:pt x="22638" y="30971"/>
                  <a:pt x="22067" y="31205"/>
                </a:cubicBezTo>
                <a:cubicBezTo>
                  <a:pt x="19964" y="32139"/>
                  <a:pt x="18485" y="33957"/>
                  <a:pt x="17109" y="35722"/>
                </a:cubicBezTo>
                <a:cubicBezTo>
                  <a:pt x="11346" y="43276"/>
                  <a:pt x="8438" y="49793"/>
                  <a:pt x="7971" y="56205"/>
                </a:cubicBezTo>
                <a:cubicBezTo>
                  <a:pt x="7685" y="55582"/>
                  <a:pt x="7841" y="54725"/>
                  <a:pt x="7997" y="53920"/>
                </a:cubicBezTo>
                <a:lnTo>
                  <a:pt x="8048" y="53661"/>
                </a:lnTo>
                <a:cubicBezTo>
                  <a:pt x="8568" y="50675"/>
                  <a:pt x="7348" y="47638"/>
                  <a:pt x="6361" y="45639"/>
                </a:cubicBezTo>
                <a:cubicBezTo>
                  <a:pt x="6075" y="44990"/>
                  <a:pt x="5738" y="44341"/>
                  <a:pt x="5426" y="43718"/>
                </a:cubicBezTo>
                <a:cubicBezTo>
                  <a:pt x="4518" y="41978"/>
                  <a:pt x="3583" y="40161"/>
                  <a:pt x="3090" y="38214"/>
                </a:cubicBezTo>
                <a:cubicBezTo>
                  <a:pt x="2934" y="37695"/>
                  <a:pt x="2830" y="37046"/>
                  <a:pt x="3116" y="36579"/>
                </a:cubicBezTo>
                <a:cubicBezTo>
                  <a:pt x="3505" y="36007"/>
                  <a:pt x="4362" y="35930"/>
                  <a:pt x="5167" y="35930"/>
                </a:cubicBezTo>
                <a:lnTo>
                  <a:pt x="15395" y="35826"/>
                </a:lnTo>
                <a:cubicBezTo>
                  <a:pt x="15681" y="35800"/>
                  <a:pt x="15707" y="35410"/>
                  <a:pt x="15447" y="35332"/>
                </a:cubicBezTo>
                <a:cubicBezTo>
                  <a:pt x="10541" y="34294"/>
                  <a:pt x="5556" y="33619"/>
                  <a:pt x="572" y="33359"/>
                </a:cubicBezTo>
                <a:cubicBezTo>
                  <a:pt x="1610" y="28894"/>
                  <a:pt x="3220" y="24585"/>
                  <a:pt x="5349" y="20535"/>
                </a:cubicBezTo>
                <a:cubicBezTo>
                  <a:pt x="5582" y="20068"/>
                  <a:pt x="5868" y="19600"/>
                  <a:pt x="6283" y="19393"/>
                </a:cubicBezTo>
                <a:cubicBezTo>
                  <a:pt x="6469" y="19306"/>
                  <a:pt x="6679" y="19272"/>
                  <a:pt x="6907" y="19272"/>
                </a:cubicBezTo>
                <a:cubicBezTo>
                  <a:pt x="7156" y="19272"/>
                  <a:pt x="7426" y="19312"/>
                  <a:pt x="7711" y="19367"/>
                </a:cubicBezTo>
                <a:cubicBezTo>
                  <a:pt x="13344" y="20379"/>
                  <a:pt x="18874" y="21963"/>
                  <a:pt x="24222" y="24040"/>
                </a:cubicBezTo>
                <a:cubicBezTo>
                  <a:pt x="24264" y="24062"/>
                  <a:pt x="24304" y="24072"/>
                  <a:pt x="24341" y="24072"/>
                </a:cubicBezTo>
                <a:cubicBezTo>
                  <a:pt x="24558" y="24072"/>
                  <a:pt x="24673" y="23735"/>
                  <a:pt x="24430" y="23624"/>
                </a:cubicBezTo>
                <a:cubicBezTo>
                  <a:pt x="19238" y="20353"/>
                  <a:pt x="13526" y="17991"/>
                  <a:pt x="7529" y="16641"/>
                </a:cubicBezTo>
                <a:cubicBezTo>
                  <a:pt x="6724" y="16459"/>
                  <a:pt x="6335" y="16200"/>
                  <a:pt x="6283" y="15836"/>
                </a:cubicBezTo>
                <a:cubicBezTo>
                  <a:pt x="6179" y="15395"/>
                  <a:pt x="6647" y="14979"/>
                  <a:pt x="7010" y="14694"/>
                </a:cubicBezTo>
                <a:cubicBezTo>
                  <a:pt x="10177" y="12124"/>
                  <a:pt x="13526" y="9631"/>
                  <a:pt x="16979" y="7295"/>
                </a:cubicBezTo>
                <a:cubicBezTo>
                  <a:pt x="18130" y="6521"/>
                  <a:pt x="19349" y="5814"/>
                  <a:pt x="20540" y="5814"/>
                </a:cubicBezTo>
                <a:cubicBezTo>
                  <a:pt x="20826" y="5814"/>
                  <a:pt x="21111" y="5855"/>
                  <a:pt x="21392" y="5945"/>
                </a:cubicBezTo>
                <a:cubicBezTo>
                  <a:pt x="22327" y="6231"/>
                  <a:pt x="23028" y="7035"/>
                  <a:pt x="23703" y="7814"/>
                </a:cubicBezTo>
                <a:lnTo>
                  <a:pt x="23755" y="7866"/>
                </a:lnTo>
                <a:cubicBezTo>
                  <a:pt x="27493" y="12150"/>
                  <a:pt x="31855" y="15836"/>
                  <a:pt x="36683" y="18822"/>
                </a:cubicBezTo>
                <a:cubicBezTo>
                  <a:pt x="36721" y="18841"/>
                  <a:pt x="36759" y="18849"/>
                  <a:pt x="36796" y="18849"/>
                </a:cubicBezTo>
                <a:cubicBezTo>
                  <a:pt x="36957" y="18849"/>
                  <a:pt x="37080" y="18680"/>
                  <a:pt x="36995" y="18510"/>
                </a:cubicBezTo>
                <a:cubicBezTo>
                  <a:pt x="34840" y="14590"/>
                  <a:pt x="31309" y="11682"/>
                  <a:pt x="27908" y="8879"/>
                </a:cubicBezTo>
                <a:cubicBezTo>
                  <a:pt x="26740" y="7918"/>
                  <a:pt x="25520" y="6906"/>
                  <a:pt x="24404" y="5893"/>
                </a:cubicBezTo>
                <a:cubicBezTo>
                  <a:pt x="23859" y="5400"/>
                  <a:pt x="23287" y="4803"/>
                  <a:pt x="23365" y="4154"/>
                </a:cubicBezTo>
                <a:cubicBezTo>
                  <a:pt x="23443" y="3375"/>
                  <a:pt x="24352" y="2882"/>
                  <a:pt x="25131" y="2570"/>
                </a:cubicBezTo>
                <a:cubicBezTo>
                  <a:pt x="27799" y="1469"/>
                  <a:pt x="30398" y="489"/>
                  <a:pt x="32927" y="489"/>
                </a:cubicBezTo>
                <a:close/>
                <a:moveTo>
                  <a:pt x="32923" y="0"/>
                </a:moveTo>
                <a:cubicBezTo>
                  <a:pt x="30306" y="0"/>
                  <a:pt x="27648" y="997"/>
                  <a:pt x="24923" y="2129"/>
                </a:cubicBezTo>
                <a:cubicBezTo>
                  <a:pt x="24014" y="2492"/>
                  <a:pt x="22950" y="3063"/>
                  <a:pt x="22872" y="4128"/>
                </a:cubicBezTo>
                <a:cubicBezTo>
                  <a:pt x="22768" y="4985"/>
                  <a:pt x="23417" y="5685"/>
                  <a:pt x="24040" y="6257"/>
                </a:cubicBezTo>
                <a:cubicBezTo>
                  <a:pt x="25183" y="7295"/>
                  <a:pt x="26403" y="8282"/>
                  <a:pt x="27597" y="9268"/>
                </a:cubicBezTo>
                <a:cubicBezTo>
                  <a:pt x="30686" y="11838"/>
                  <a:pt x="33905" y="14486"/>
                  <a:pt x="36060" y="17887"/>
                </a:cubicBezTo>
                <a:cubicBezTo>
                  <a:pt x="31621" y="15005"/>
                  <a:pt x="27597" y="11527"/>
                  <a:pt x="24118" y="7555"/>
                </a:cubicBezTo>
                <a:lnTo>
                  <a:pt x="24066" y="7477"/>
                </a:lnTo>
                <a:cubicBezTo>
                  <a:pt x="23339" y="6672"/>
                  <a:pt x="22587" y="5815"/>
                  <a:pt x="21522" y="5478"/>
                </a:cubicBezTo>
                <a:cubicBezTo>
                  <a:pt x="21195" y="5374"/>
                  <a:pt x="20867" y="5327"/>
                  <a:pt x="20539" y="5327"/>
                </a:cubicBezTo>
                <a:cubicBezTo>
                  <a:pt x="19227" y="5327"/>
                  <a:pt x="17919" y="6075"/>
                  <a:pt x="16693" y="6906"/>
                </a:cubicBezTo>
                <a:cubicBezTo>
                  <a:pt x="13241" y="9242"/>
                  <a:pt x="9866" y="11734"/>
                  <a:pt x="6699" y="14330"/>
                </a:cubicBezTo>
                <a:cubicBezTo>
                  <a:pt x="6231" y="14694"/>
                  <a:pt x="5660" y="15239"/>
                  <a:pt x="5790" y="15940"/>
                </a:cubicBezTo>
                <a:cubicBezTo>
                  <a:pt x="5946" y="16797"/>
                  <a:pt x="7010" y="17030"/>
                  <a:pt x="7399" y="17134"/>
                </a:cubicBezTo>
                <a:cubicBezTo>
                  <a:pt x="12436" y="18250"/>
                  <a:pt x="17291" y="20120"/>
                  <a:pt x="21808" y="22638"/>
                </a:cubicBezTo>
                <a:cubicBezTo>
                  <a:pt x="17239" y="21002"/>
                  <a:pt x="12566" y="19756"/>
                  <a:pt x="7789" y="18899"/>
                </a:cubicBezTo>
                <a:cubicBezTo>
                  <a:pt x="7467" y="18846"/>
                  <a:pt x="7159" y="18792"/>
                  <a:pt x="6862" y="18792"/>
                </a:cubicBezTo>
                <a:cubicBezTo>
                  <a:pt x="6583" y="18792"/>
                  <a:pt x="6313" y="18839"/>
                  <a:pt x="6050" y="18977"/>
                </a:cubicBezTo>
                <a:cubicBezTo>
                  <a:pt x="5478" y="19237"/>
                  <a:pt x="5167" y="19782"/>
                  <a:pt x="4881" y="20327"/>
                </a:cubicBezTo>
                <a:cubicBezTo>
                  <a:pt x="2727" y="24507"/>
                  <a:pt x="1091" y="28946"/>
                  <a:pt x="27" y="33541"/>
                </a:cubicBezTo>
                <a:cubicBezTo>
                  <a:pt x="1" y="33593"/>
                  <a:pt x="27" y="33671"/>
                  <a:pt x="79" y="33723"/>
                </a:cubicBezTo>
                <a:cubicBezTo>
                  <a:pt x="105" y="33801"/>
                  <a:pt x="182" y="33827"/>
                  <a:pt x="260" y="33827"/>
                </a:cubicBezTo>
                <a:cubicBezTo>
                  <a:pt x="4544" y="34060"/>
                  <a:pt x="8827" y="34580"/>
                  <a:pt x="13059" y="35358"/>
                </a:cubicBezTo>
                <a:lnTo>
                  <a:pt x="5141" y="35436"/>
                </a:lnTo>
                <a:cubicBezTo>
                  <a:pt x="4232" y="35462"/>
                  <a:pt x="3220" y="35566"/>
                  <a:pt x="2701" y="36345"/>
                </a:cubicBezTo>
                <a:cubicBezTo>
                  <a:pt x="2311" y="36968"/>
                  <a:pt x="2441" y="37747"/>
                  <a:pt x="2597" y="38344"/>
                </a:cubicBezTo>
                <a:cubicBezTo>
                  <a:pt x="3116" y="40317"/>
                  <a:pt x="4076" y="42186"/>
                  <a:pt x="4985" y="43951"/>
                </a:cubicBezTo>
                <a:cubicBezTo>
                  <a:pt x="5271" y="44574"/>
                  <a:pt x="5634" y="45198"/>
                  <a:pt x="5920" y="45847"/>
                </a:cubicBezTo>
                <a:cubicBezTo>
                  <a:pt x="6854" y="47820"/>
                  <a:pt x="8048" y="50727"/>
                  <a:pt x="7555" y="53609"/>
                </a:cubicBezTo>
                <a:lnTo>
                  <a:pt x="7503" y="53868"/>
                </a:lnTo>
                <a:cubicBezTo>
                  <a:pt x="7322" y="54959"/>
                  <a:pt x="7062" y="56309"/>
                  <a:pt x="8048" y="57036"/>
                </a:cubicBezTo>
                <a:cubicBezTo>
                  <a:pt x="8074" y="57062"/>
                  <a:pt x="8126" y="57062"/>
                  <a:pt x="8178" y="57087"/>
                </a:cubicBezTo>
                <a:cubicBezTo>
                  <a:pt x="8204" y="57087"/>
                  <a:pt x="8256" y="57062"/>
                  <a:pt x="8282" y="57062"/>
                </a:cubicBezTo>
                <a:cubicBezTo>
                  <a:pt x="8360" y="57036"/>
                  <a:pt x="8412" y="56932"/>
                  <a:pt x="8412" y="56854"/>
                </a:cubicBezTo>
                <a:cubicBezTo>
                  <a:pt x="8749" y="50364"/>
                  <a:pt x="11631" y="43744"/>
                  <a:pt x="17498" y="36033"/>
                </a:cubicBezTo>
                <a:cubicBezTo>
                  <a:pt x="18822" y="34294"/>
                  <a:pt x="20276" y="32555"/>
                  <a:pt x="22275" y="31672"/>
                </a:cubicBezTo>
                <a:cubicBezTo>
                  <a:pt x="22820" y="31438"/>
                  <a:pt x="23391" y="31231"/>
                  <a:pt x="23962" y="31075"/>
                </a:cubicBezTo>
                <a:cubicBezTo>
                  <a:pt x="24585" y="30919"/>
                  <a:pt x="25183" y="30711"/>
                  <a:pt x="25754" y="30478"/>
                </a:cubicBezTo>
                <a:cubicBezTo>
                  <a:pt x="27130" y="29855"/>
                  <a:pt x="28272" y="28842"/>
                  <a:pt x="29388" y="27856"/>
                </a:cubicBezTo>
                <a:cubicBezTo>
                  <a:pt x="29700" y="27570"/>
                  <a:pt x="29985" y="27285"/>
                  <a:pt x="30323" y="26999"/>
                </a:cubicBezTo>
                <a:cubicBezTo>
                  <a:pt x="32296" y="25338"/>
                  <a:pt x="34502" y="23988"/>
                  <a:pt x="36891" y="23001"/>
                </a:cubicBezTo>
                <a:lnTo>
                  <a:pt x="36891" y="23001"/>
                </a:lnTo>
                <a:cubicBezTo>
                  <a:pt x="33672" y="24896"/>
                  <a:pt x="30738" y="27207"/>
                  <a:pt x="28168" y="29907"/>
                </a:cubicBezTo>
                <a:cubicBezTo>
                  <a:pt x="28090" y="29985"/>
                  <a:pt x="28064" y="30114"/>
                  <a:pt x="28142" y="30192"/>
                </a:cubicBezTo>
                <a:cubicBezTo>
                  <a:pt x="28182" y="30272"/>
                  <a:pt x="28267" y="30305"/>
                  <a:pt x="28351" y="30305"/>
                </a:cubicBezTo>
                <a:cubicBezTo>
                  <a:pt x="28377" y="30305"/>
                  <a:pt x="28403" y="30302"/>
                  <a:pt x="28428" y="30296"/>
                </a:cubicBezTo>
                <a:cubicBezTo>
                  <a:pt x="35177" y="27778"/>
                  <a:pt x="42161" y="25182"/>
                  <a:pt x="49430" y="23884"/>
                </a:cubicBezTo>
                <a:lnTo>
                  <a:pt x="50261" y="23728"/>
                </a:lnTo>
                <a:cubicBezTo>
                  <a:pt x="51818" y="23468"/>
                  <a:pt x="53428" y="23183"/>
                  <a:pt x="54908" y="22586"/>
                </a:cubicBezTo>
                <a:cubicBezTo>
                  <a:pt x="56959" y="21755"/>
                  <a:pt x="58412" y="20405"/>
                  <a:pt x="59061" y="18796"/>
                </a:cubicBezTo>
                <a:cubicBezTo>
                  <a:pt x="59269" y="18380"/>
                  <a:pt x="59321" y="17887"/>
                  <a:pt x="59191" y="17472"/>
                </a:cubicBezTo>
                <a:cubicBezTo>
                  <a:pt x="58934" y="16841"/>
                  <a:pt x="58299" y="16525"/>
                  <a:pt x="57266" y="16525"/>
                </a:cubicBezTo>
                <a:cubicBezTo>
                  <a:pt x="57151" y="16525"/>
                  <a:pt x="57031" y="16529"/>
                  <a:pt x="56907" y="16537"/>
                </a:cubicBezTo>
                <a:cubicBezTo>
                  <a:pt x="45432" y="17316"/>
                  <a:pt x="34321" y="21028"/>
                  <a:pt x="24689" y="27337"/>
                </a:cubicBezTo>
                <a:cubicBezTo>
                  <a:pt x="33230" y="20691"/>
                  <a:pt x="44212" y="16667"/>
                  <a:pt x="56128" y="15914"/>
                </a:cubicBezTo>
                <a:lnTo>
                  <a:pt x="56310" y="15914"/>
                </a:lnTo>
                <a:cubicBezTo>
                  <a:pt x="57400" y="15914"/>
                  <a:pt x="58490" y="15732"/>
                  <a:pt x="59503" y="15395"/>
                </a:cubicBezTo>
                <a:cubicBezTo>
                  <a:pt x="60489" y="15005"/>
                  <a:pt x="61631" y="14123"/>
                  <a:pt x="61839" y="12825"/>
                </a:cubicBezTo>
                <a:cubicBezTo>
                  <a:pt x="62125" y="11059"/>
                  <a:pt x="60697" y="9631"/>
                  <a:pt x="59269" y="8437"/>
                </a:cubicBezTo>
                <a:lnTo>
                  <a:pt x="55141" y="5062"/>
                </a:lnTo>
                <a:cubicBezTo>
                  <a:pt x="53687" y="3868"/>
                  <a:pt x="52182" y="2648"/>
                  <a:pt x="50416" y="1921"/>
                </a:cubicBezTo>
                <a:cubicBezTo>
                  <a:pt x="48937" y="1324"/>
                  <a:pt x="47249" y="1039"/>
                  <a:pt x="44991" y="987"/>
                </a:cubicBezTo>
                <a:cubicBezTo>
                  <a:pt x="44752" y="981"/>
                  <a:pt x="44513" y="979"/>
                  <a:pt x="44273" y="979"/>
                </a:cubicBezTo>
                <a:cubicBezTo>
                  <a:pt x="42120" y="979"/>
                  <a:pt x="39954" y="1189"/>
                  <a:pt x="37851" y="1610"/>
                </a:cubicBezTo>
                <a:cubicBezTo>
                  <a:pt x="37748" y="1610"/>
                  <a:pt x="37696" y="1688"/>
                  <a:pt x="37670" y="1765"/>
                </a:cubicBezTo>
                <a:cubicBezTo>
                  <a:pt x="37644" y="1869"/>
                  <a:pt x="37670" y="1947"/>
                  <a:pt x="37722" y="2025"/>
                </a:cubicBezTo>
                <a:cubicBezTo>
                  <a:pt x="41875" y="5893"/>
                  <a:pt x="45666" y="9761"/>
                  <a:pt x="46496" y="14668"/>
                </a:cubicBezTo>
                <a:cubicBezTo>
                  <a:pt x="42914" y="9631"/>
                  <a:pt x="39046" y="4829"/>
                  <a:pt x="34918" y="260"/>
                </a:cubicBezTo>
                <a:cubicBezTo>
                  <a:pt x="34892" y="208"/>
                  <a:pt x="34840" y="182"/>
                  <a:pt x="34788" y="182"/>
                </a:cubicBezTo>
                <a:cubicBezTo>
                  <a:pt x="34168" y="57"/>
                  <a:pt x="33547" y="0"/>
                  <a:pt x="329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801" name="Google Shape;801;p29"/>
          <p:cNvGrpSpPr/>
          <p:nvPr/>
        </p:nvGrpSpPr>
        <p:grpSpPr>
          <a:xfrm>
            <a:off x="7821938" y="3886663"/>
            <a:ext cx="1402125" cy="1443825"/>
            <a:chOff x="2087975" y="736600"/>
            <a:chExt cx="1402125" cy="1443825"/>
          </a:xfrm>
        </p:grpSpPr>
        <p:grpSp>
          <p:nvGrpSpPr>
            <p:cNvPr id="802" name="Google Shape;802;p29"/>
            <p:cNvGrpSpPr/>
            <p:nvPr/>
          </p:nvGrpSpPr>
          <p:grpSpPr>
            <a:xfrm>
              <a:off x="2087975" y="845275"/>
              <a:ext cx="1296750" cy="1335150"/>
              <a:chOff x="2087975" y="845275"/>
              <a:chExt cx="1296750" cy="1335150"/>
            </a:xfrm>
          </p:grpSpPr>
          <p:sp>
            <p:nvSpPr>
              <p:cNvPr id="803" name="Google Shape;803;p29"/>
              <p:cNvSpPr/>
              <p:nvPr/>
            </p:nvSpPr>
            <p:spPr>
              <a:xfrm>
                <a:off x="2995525" y="1188700"/>
                <a:ext cx="185725" cy="734850"/>
              </a:xfrm>
              <a:custGeom>
                <a:rect b="b" l="l" r="r" t="t"/>
                <a:pathLst>
                  <a:path extrusionOk="0" h="29394" w="7429">
                    <a:moveTo>
                      <a:pt x="3662" y="0"/>
                    </a:moveTo>
                    <a:cubicBezTo>
                      <a:pt x="3641" y="0"/>
                      <a:pt x="3620" y="6"/>
                      <a:pt x="3599" y="16"/>
                    </a:cubicBezTo>
                    <a:cubicBezTo>
                      <a:pt x="3578" y="58"/>
                      <a:pt x="3537" y="79"/>
                      <a:pt x="3537" y="121"/>
                    </a:cubicBezTo>
                    <a:cubicBezTo>
                      <a:pt x="3265" y="748"/>
                      <a:pt x="3034" y="1376"/>
                      <a:pt x="2846" y="2025"/>
                    </a:cubicBezTo>
                    <a:cubicBezTo>
                      <a:pt x="2700" y="2506"/>
                      <a:pt x="2616" y="2966"/>
                      <a:pt x="2532" y="3448"/>
                    </a:cubicBezTo>
                    <a:cubicBezTo>
                      <a:pt x="2511" y="3594"/>
                      <a:pt x="2490" y="3720"/>
                      <a:pt x="2469" y="3845"/>
                    </a:cubicBezTo>
                    <a:cubicBezTo>
                      <a:pt x="2469" y="3929"/>
                      <a:pt x="2449" y="4033"/>
                      <a:pt x="2428" y="4117"/>
                    </a:cubicBezTo>
                    <a:cubicBezTo>
                      <a:pt x="2323" y="4431"/>
                      <a:pt x="2281" y="4766"/>
                      <a:pt x="2177" y="5080"/>
                    </a:cubicBezTo>
                    <a:cubicBezTo>
                      <a:pt x="2114" y="5331"/>
                      <a:pt x="2030" y="5561"/>
                      <a:pt x="1946" y="5791"/>
                    </a:cubicBezTo>
                    <a:lnTo>
                      <a:pt x="1633" y="6712"/>
                    </a:lnTo>
                    <a:cubicBezTo>
                      <a:pt x="1591" y="6795"/>
                      <a:pt x="1570" y="6879"/>
                      <a:pt x="1549" y="6963"/>
                    </a:cubicBezTo>
                    <a:cubicBezTo>
                      <a:pt x="1444" y="7339"/>
                      <a:pt x="1361" y="7716"/>
                      <a:pt x="1235" y="8093"/>
                    </a:cubicBezTo>
                    <a:cubicBezTo>
                      <a:pt x="1151" y="8323"/>
                      <a:pt x="1109" y="8553"/>
                      <a:pt x="1109" y="8783"/>
                    </a:cubicBezTo>
                    <a:cubicBezTo>
                      <a:pt x="1109" y="8888"/>
                      <a:pt x="1089" y="8992"/>
                      <a:pt x="1089" y="9097"/>
                    </a:cubicBezTo>
                    <a:cubicBezTo>
                      <a:pt x="1005" y="9557"/>
                      <a:pt x="963" y="10018"/>
                      <a:pt x="921" y="10478"/>
                    </a:cubicBezTo>
                    <a:cubicBezTo>
                      <a:pt x="900" y="10959"/>
                      <a:pt x="858" y="11378"/>
                      <a:pt x="817" y="11817"/>
                    </a:cubicBezTo>
                    <a:cubicBezTo>
                      <a:pt x="775" y="12403"/>
                      <a:pt x="754" y="12968"/>
                      <a:pt x="733" y="13533"/>
                    </a:cubicBezTo>
                    <a:cubicBezTo>
                      <a:pt x="691" y="14997"/>
                      <a:pt x="649" y="16483"/>
                      <a:pt x="586" y="17969"/>
                    </a:cubicBezTo>
                    <a:cubicBezTo>
                      <a:pt x="545" y="18743"/>
                      <a:pt x="503" y="19496"/>
                      <a:pt x="461" y="20270"/>
                    </a:cubicBezTo>
                    <a:cubicBezTo>
                      <a:pt x="419" y="20940"/>
                      <a:pt x="356" y="21609"/>
                      <a:pt x="293" y="22279"/>
                    </a:cubicBezTo>
                    <a:cubicBezTo>
                      <a:pt x="231" y="23200"/>
                      <a:pt x="168" y="24120"/>
                      <a:pt x="105" y="25020"/>
                    </a:cubicBezTo>
                    <a:cubicBezTo>
                      <a:pt x="84" y="25271"/>
                      <a:pt x="63" y="25564"/>
                      <a:pt x="42" y="25836"/>
                    </a:cubicBezTo>
                    <a:cubicBezTo>
                      <a:pt x="1" y="26631"/>
                      <a:pt x="21" y="27426"/>
                      <a:pt x="126" y="28200"/>
                    </a:cubicBezTo>
                    <a:cubicBezTo>
                      <a:pt x="168" y="28493"/>
                      <a:pt x="189" y="28786"/>
                      <a:pt x="210" y="29079"/>
                    </a:cubicBezTo>
                    <a:cubicBezTo>
                      <a:pt x="210" y="29163"/>
                      <a:pt x="231" y="29246"/>
                      <a:pt x="252" y="29330"/>
                    </a:cubicBezTo>
                    <a:cubicBezTo>
                      <a:pt x="279" y="29371"/>
                      <a:pt x="314" y="29394"/>
                      <a:pt x="353" y="29394"/>
                    </a:cubicBezTo>
                    <a:cubicBezTo>
                      <a:pt x="375" y="29394"/>
                      <a:pt x="397" y="29387"/>
                      <a:pt x="419" y="29372"/>
                    </a:cubicBezTo>
                    <a:cubicBezTo>
                      <a:pt x="482" y="29330"/>
                      <a:pt x="565" y="29267"/>
                      <a:pt x="628" y="29205"/>
                    </a:cubicBezTo>
                    <a:cubicBezTo>
                      <a:pt x="1381" y="28368"/>
                      <a:pt x="2030" y="27426"/>
                      <a:pt x="2553" y="26380"/>
                    </a:cubicBezTo>
                    <a:cubicBezTo>
                      <a:pt x="2993" y="25480"/>
                      <a:pt x="3474" y="24560"/>
                      <a:pt x="3976" y="23660"/>
                    </a:cubicBezTo>
                    <a:cubicBezTo>
                      <a:pt x="4436" y="22823"/>
                      <a:pt x="4855" y="21965"/>
                      <a:pt x="5231" y="21086"/>
                    </a:cubicBezTo>
                    <a:cubicBezTo>
                      <a:pt x="5524" y="20354"/>
                      <a:pt x="5775" y="19601"/>
                      <a:pt x="6026" y="18847"/>
                    </a:cubicBezTo>
                    <a:cubicBezTo>
                      <a:pt x="6340" y="17906"/>
                      <a:pt x="6529" y="16964"/>
                      <a:pt x="6801" y="16044"/>
                    </a:cubicBezTo>
                    <a:cubicBezTo>
                      <a:pt x="6926" y="15500"/>
                      <a:pt x="7031" y="14997"/>
                      <a:pt x="7156" y="14474"/>
                    </a:cubicBezTo>
                    <a:cubicBezTo>
                      <a:pt x="7345" y="13679"/>
                      <a:pt x="7428" y="12863"/>
                      <a:pt x="7428" y="12026"/>
                    </a:cubicBezTo>
                    <a:cubicBezTo>
                      <a:pt x="7428" y="11001"/>
                      <a:pt x="7345" y="9976"/>
                      <a:pt x="7156" y="8971"/>
                    </a:cubicBezTo>
                    <a:cubicBezTo>
                      <a:pt x="6926" y="7570"/>
                      <a:pt x="6550" y="6189"/>
                      <a:pt x="6026" y="4849"/>
                    </a:cubicBezTo>
                    <a:cubicBezTo>
                      <a:pt x="5859" y="4389"/>
                      <a:pt x="5650" y="3950"/>
                      <a:pt x="5441" y="3510"/>
                    </a:cubicBezTo>
                    <a:cubicBezTo>
                      <a:pt x="5043" y="2694"/>
                      <a:pt x="4625" y="1857"/>
                      <a:pt x="4227" y="1041"/>
                    </a:cubicBezTo>
                    <a:cubicBezTo>
                      <a:pt x="4081" y="769"/>
                      <a:pt x="3955" y="476"/>
                      <a:pt x="3850" y="204"/>
                    </a:cubicBezTo>
                    <a:cubicBezTo>
                      <a:pt x="3830" y="142"/>
                      <a:pt x="3767" y="58"/>
                      <a:pt x="3725" y="16"/>
                    </a:cubicBezTo>
                    <a:cubicBezTo>
                      <a:pt x="3704" y="6"/>
                      <a:pt x="3683" y="0"/>
                      <a:pt x="366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04" name="Google Shape;804;p29"/>
              <p:cNvSpPr/>
              <p:nvPr/>
            </p:nvSpPr>
            <p:spPr>
              <a:xfrm>
                <a:off x="2762750" y="1349550"/>
                <a:ext cx="208750" cy="830875"/>
              </a:xfrm>
              <a:custGeom>
                <a:rect b="b" l="l" r="r" t="t"/>
                <a:pathLst>
                  <a:path extrusionOk="0" h="33235" w="8350">
                    <a:moveTo>
                      <a:pt x="6926" y="0"/>
                    </a:moveTo>
                    <a:cubicBezTo>
                      <a:pt x="6895" y="0"/>
                      <a:pt x="6863" y="16"/>
                      <a:pt x="6843" y="48"/>
                    </a:cubicBezTo>
                    <a:cubicBezTo>
                      <a:pt x="6759" y="194"/>
                      <a:pt x="6696" y="340"/>
                      <a:pt x="6612" y="487"/>
                    </a:cubicBezTo>
                    <a:cubicBezTo>
                      <a:pt x="5901" y="1763"/>
                      <a:pt x="5294" y="3081"/>
                      <a:pt x="4708" y="4400"/>
                    </a:cubicBezTo>
                    <a:cubicBezTo>
                      <a:pt x="4227" y="5530"/>
                      <a:pt x="3767" y="6659"/>
                      <a:pt x="3244" y="7768"/>
                    </a:cubicBezTo>
                    <a:cubicBezTo>
                      <a:pt x="2595" y="9149"/>
                      <a:pt x="1967" y="10530"/>
                      <a:pt x="1423" y="11932"/>
                    </a:cubicBezTo>
                    <a:cubicBezTo>
                      <a:pt x="984" y="13041"/>
                      <a:pt x="607" y="14150"/>
                      <a:pt x="335" y="15301"/>
                    </a:cubicBezTo>
                    <a:cubicBezTo>
                      <a:pt x="273" y="15552"/>
                      <a:pt x="231" y="15782"/>
                      <a:pt x="189" y="16054"/>
                    </a:cubicBezTo>
                    <a:cubicBezTo>
                      <a:pt x="105" y="16682"/>
                      <a:pt x="63" y="17330"/>
                      <a:pt x="42" y="17979"/>
                    </a:cubicBezTo>
                    <a:cubicBezTo>
                      <a:pt x="1" y="18523"/>
                      <a:pt x="1" y="19088"/>
                      <a:pt x="63" y="19632"/>
                    </a:cubicBezTo>
                    <a:cubicBezTo>
                      <a:pt x="126" y="20553"/>
                      <a:pt x="189" y="21473"/>
                      <a:pt x="252" y="22373"/>
                    </a:cubicBezTo>
                    <a:cubicBezTo>
                      <a:pt x="377" y="23921"/>
                      <a:pt x="461" y="25491"/>
                      <a:pt x="503" y="27060"/>
                    </a:cubicBezTo>
                    <a:lnTo>
                      <a:pt x="503" y="27478"/>
                    </a:lnTo>
                    <a:cubicBezTo>
                      <a:pt x="482" y="28211"/>
                      <a:pt x="461" y="28943"/>
                      <a:pt x="461" y="29675"/>
                    </a:cubicBezTo>
                    <a:cubicBezTo>
                      <a:pt x="461" y="29906"/>
                      <a:pt x="503" y="30157"/>
                      <a:pt x="524" y="30387"/>
                    </a:cubicBezTo>
                    <a:cubicBezTo>
                      <a:pt x="545" y="30868"/>
                      <a:pt x="586" y="31349"/>
                      <a:pt x="670" y="31831"/>
                    </a:cubicBezTo>
                    <a:cubicBezTo>
                      <a:pt x="733" y="32228"/>
                      <a:pt x="796" y="32626"/>
                      <a:pt x="879" y="33002"/>
                    </a:cubicBezTo>
                    <a:cubicBezTo>
                      <a:pt x="900" y="33107"/>
                      <a:pt x="879" y="33211"/>
                      <a:pt x="1026" y="33232"/>
                    </a:cubicBezTo>
                    <a:cubicBezTo>
                      <a:pt x="1035" y="33234"/>
                      <a:pt x="1044" y="33234"/>
                      <a:pt x="1053" y="33234"/>
                    </a:cubicBezTo>
                    <a:cubicBezTo>
                      <a:pt x="1173" y="33234"/>
                      <a:pt x="1176" y="33101"/>
                      <a:pt x="1235" y="33023"/>
                    </a:cubicBezTo>
                    <a:cubicBezTo>
                      <a:pt x="1256" y="32981"/>
                      <a:pt x="1277" y="32939"/>
                      <a:pt x="1298" y="32898"/>
                    </a:cubicBezTo>
                    <a:cubicBezTo>
                      <a:pt x="1779" y="31831"/>
                      <a:pt x="2344" y="30805"/>
                      <a:pt x="2888" y="29759"/>
                    </a:cubicBezTo>
                    <a:cubicBezTo>
                      <a:pt x="3537" y="28566"/>
                      <a:pt x="4143" y="27374"/>
                      <a:pt x="4708" y="26160"/>
                    </a:cubicBezTo>
                    <a:cubicBezTo>
                      <a:pt x="4980" y="25595"/>
                      <a:pt x="5231" y="25009"/>
                      <a:pt x="5441" y="24424"/>
                    </a:cubicBezTo>
                    <a:cubicBezTo>
                      <a:pt x="5650" y="23712"/>
                      <a:pt x="5859" y="23022"/>
                      <a:pt x="6068" y="22331"/>
                    </a:cubicBezTo>
                    <a:cubicBezTo>
                      <a:pt x="6633" y="20469"/>
                      <a:pt x="7094" y="18586"/>
                      <a:pt x="7449" y="16661"/>
                    </a:cubicBezTo>
                    <a:cubicBezTo>
                      <a:pt x="7679" y="15322"/>
                      <a:pt x="7889" y="13962"/>
                      <a:pt x="8014" y="12602"/>
                    </a:cubicBezTo>
                    <a:cubicBezTo>
                      <a:pt x="8119" y="11493"/>
                      <a:pt x="8161" y="10405"/>
                      <a:pt x="8244" y="9296"/>
                    </a:cubicBezTo>
                    <a:cubicBezTo>
                      <a:pt x="8349" y="7978"/>
                      <a:pt x="8349" y="6680"/>
                      <a:pt x="8244" y="5383"/>
                    </a:cubicBezTo>
                    <a:cubicBezTo>
                      <a:pt x="8182" y="4651"/>
                      <a:pt x="8077" y="3897"/>
                      <a:pt x="7993" y="3102"/>
                    </a:cubicBezTo>
                    <a:cubicBezTo>
                      <a:pt x="7868" y="2600"/>
                      <a:pt x="7763" y="2014"/>
                      <a:pt x="7638" y="1449"/>
                    </a:cubicBezTo>
                    <a:cubicBezTo>
                      <a:pt x="7554" y="1156"/>
                      <a:pt x="7449" y="864"/>
                      <a:pt x="7324" y="571"/>
                    </a:cubicBezTo>
                    <a:cubicBezTo>
                      <a:pt x="7261" y="382"/>
                      <a:pt x="7135" y="194"/>
                      <a:pt x="7010" y="48"/>
                    </a:cubicBezTo>
                    <a:cubicBezTo>
                      <a:pt x="6989" y="16"/>
                      <a:pt x="6958" y="0"/>
                      <a:pt x="692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05" name="Google Shape;805;p29"/>
              <p:cNvSpPr/>
              <p:nvPr/>
            </p:nvSpPr>
            <p:spPr>
              <a:xfrm>
                <a:off x="3133625" y="1148425"/>
                <a:ext cx="251100" cy="239325"/>
              </a:xfrm>
              <a:custGeom>
                <a:rect b="b" l="l" r="r" t="t"/>
                <a:pathLst>
                  <a:path extrusionOk="0" h="9573" w="10044">
                    <a:moveTo>
                      <a:pt x="538" y="1"/>
                    </a:moveTo>
                    <a:cubicBezTo>
                      <a:pt x="415" y="1"/>
                      <a:pt x="291" y="6"/>
                      <a:pt x="168" y="16"/>
                    </a:cubicBezTo>
                    <a:cubicBezTo>
                      <a:pt x="126" y="37"/>
                      <a:pt x="84" y="37"/>
                      <a:pt x="63" y="58"/>
                    </a:cubicBezTo>
                    <a:cubicBezTo>
                      <a:pt x="21" y="79"/>
                      <a:pt x="0" y="121"/>
                      <a:pt x="0" y="162"/>
                    </a:cubicBezTo>
                    <a:cubicBezTo>
                      <a:pt x="0" y="204"/>
                      <a:pt x="21" y="246"/>
                      <a:pt x="42" y="288"/>
                    </a:cubicBezTo>
                    <a:cubicBezTo>
                      <a:pt x="105" y="414"/>
                      <a:pt x="189" y="539"/>
                      <a:pt x="251" y="665"/>
                    </a:cubicBezTo>
                    <a:cubicBezTo>
                      <a:pt x="419" y="1020"/>
                      <a:pt x="607" y="1355"/>
                      <a:pt x="858" y="1669"/>
                    </a:cubicBezTo>
                    <a:cubicBezTo>
                      <a:pt x="942" y="1753"/>
                      <a:pt x="1005" y="1857"/>
                      <a:pt x="1088" y="1962"/>
                    </a:cubicBezTo>
                    <a:cubicBezTo>
                      <a:pt x="1381" y="2297"/>
                      <a:pt x="1653" y="2611"/>
                      <a:pt x="1925" y="2945"/>
                    </a:cubicBezTo>
                    <a:cubicBezTo>
                      <a:pt x="2135" y="3175"/>
                      <a:pt x="2344" y="3406"/>
                      <a:pt x="2553" y="3657"/>
                    </a:cubicBezTo>
                    <a:cubicBezTo>
                      <a:pt x="2804" y="3929"/>
                      <a:pt x="3034" y="4201"/>
                      <a:pt x="3264" y="4494"/>
                    </a:cubicBezTo>
                    <a:cubicBezTo>
                      <a:pt x="3725" y="5038"/>
                      <a:pt x="4164" y="5582"/>
                      <a:pt x="4624" y="6105"/>
                    </a:cubicBezTo>
                    <a:cubicBezTo>
                      <a:pt x="4792" y="6314"/>
                      <a:pt x="4980" y="6523"/>
                      <a:pt x="5148" y="6712"/>
                    </a:cubicBezTo>
                    <a:cubicBezTo>
                      <a:pt x="5294" y="6879"/>
                      <a:pt x="5461" y="7025"/>
                      <a:pt x="5608" y="7172"/>
                    </a:cubicBezTo>
                    <a:cubicBezTo>
                      <a:pt x="5754" y="7318"/>
                      <a:pt x="5922" y="7486"/>
                      <a:pt x="6089" y="7611"/>
                    </a:cubicBezTo>
                    <a:cubicBezTo>
                      <a:pt x="6131" y="7632"/>
                      <a:pt x="6152" y="7674"/>
                      <a:pt x="6194" y="7716"/>
                    </a:cubicBezTo>
                    <a:cubicBezTo>
                      <a:pt x="6256" y="7800"/>
                      <a:pt x="6361" y="7862"/>
                      <a:pt x="6466" y="7904"/>
                    </a:cubicBezTo>
                    <a:cubicBezTo>
                      <a:pt x="6612" y="7967"/>
                      <a:pt x="6780" y="8072"/>
                      <a:pt x="6926" y="8155"/>
                    </a:cubicBezTo>
                    <a:cubicBezTo>
                      <a:pt x="6968" y="8176"/>
                      <a:pt x="7010" y="8197"/>
                      <a:pt x="7052" y="8218"/>
                    </a:cubicBezTo>
                    <a:cubicBezTo>
                      <a:pt x="7177" y="8260"/>
                      <a:pt x="7345" y="8344"/>
                      <a:pt x="7470" y="8385"/>
                    </a:cubicBezTo>
                    <a:cubicBezTo>
                      <a:pt x="7575" y="8427"/>
                      <a:pt x="7679" y="8469"/>
                      <a:pt x="7784" y="8511"/>
                    </a:cubicBezTo>
                    <a:cubicBezTo>
                      <a:pt x="7909" y="8595"/>
                      <a:pt x="8056" y="8657"/>
                      <a:pt x="8181" y="8741"/>
                    </a:cubicBezTo>
                    <a:cubicBezTo>
                      <a:pt x="8223" y="8741"/>
                      <a:pt x="8265" y="8783"/>
                      <a:pt x="8286" y="8804"/>
                    </a:cubicBezTo>
                    <a:cubicBezTo>
                      <a:pt x="8349" y="8846"/>
                      <a:pt x="8391" y="8888"/>
                      <a:pt x="8433" y="8929"/>
                    </a:cubicBezTo>
                    <a:cubicBezTo>
                      <a:pt x="8621" y="9055"/>
                      <a:pt x="8809" y="9160"/>
                      <a:pt x="9018" y="9264"/>
                    </a:cubicBezTo>
                    <a:cubicBezTo>
                      <a:pt x="9311" y="9390"/>
                      <a:pt x="9604" y="9494"/>
                      <a:pt x="9918" y="9557"/>
                    </a:cubicBezTo>
                    <a:cubicBezTo>
                      <a:pt x="9929" y="9568"/>
                      <a:pt x="9939" y="9573"/>
                      <a:pt x="9949" y="9573"/>
                    </a:cubicBezTo>
                    <a:cubicBezTo>
                      <a:pt x="9960" y="9573"/>
                      <a:pt x="9970" y="9568"/>
                      <a:pt x="9981" y="9557"/>
                    </a:cubicBezTo>
                    <a:cubicBezTo>
                      <a:pt x="10002" y="9557"/>
                      <a:pt x="10023" y="9536"/>
                      <a:pt x="10023" y="9494"/>
                    </a:cubicBezTo>
                    <a:cubicBezTo>
                      <a:pt x="10044" y="9453"/>
                      <a:pt x="10044" y="9411"/>
                      <a:pt x="10023" y="9369"/>
                    </a:cubicBezTo>
                    <a:cubicBezTo>
                      <a:pt x="10002" y="9181"/>
                      <a:pt x="9960" y="9013"/>
                      <a:pt x="9918" y="8846"/>
                    </a:cubicBezTo>
                    <a:cubicBezTo>
                      <a:pt x="9813" y="8323"/>
                      <a:pt x="9730" y="7800"/>
                      <a:pt x="9625" y="7277"/>
                    </a:cubicBezTo>
                    <a:cubicBezTo>
                      <a:pt x="9583" y="6984"/>
                      <a:pt x="9521" y="6712"/>
                      <a:pt x="9458" y="6460"/>
                    </a:cubicBezTo>
                    <a:cubicBezTo>
                      <a:pt x="9249" y="5728"/>
                      <a:pt x="8977" y="5017"/>
                      <a:pt x="8621" y="4347"/>
                    </a:cubicBezTo>
                    <a:cubicBezTo>
                      <a:pt x="8391" y="3887"/>
                      <a:pt x="8119" y="3468"/>
                      <a:pt x="7805" y="3071"/>
                    </a:cubicBezTo>
                    <a:cubicBezTo>
                      <a:pt x="7575" y="2778"/>
                      <a:pt x="7282" y="2527"/>
                      <a:pt x="6968" y="2318"/>
                    </a:cubicBezTo>
                    <a:cubicBezTo>
                      <a:pt x="6780" y="2192"/>
                      <a:pt x="6570" y="2067"/>
                      <a:pt x="6361" y="1941"/>
                    </a:cubicBezTo>
                    <a:cubicBezTo>
                      <a:pt x="5984" y="1732"/>
                      <a:pt x="5629" y="1481"/>
                      <a:pt x="5231" y="1292"/>
                    </a:cubicBezTo>
                    <a:cubicBezTo>
                      <a:pt x="4917" y="1125"/>
                      <a:pt x="4604" y="999"/>
                      <a:pt x="4269" y="853"/>
                    </a:cubicBezTo>
                    <a:cubicBezTo>
                      <a:pt x="3871" y="706"/>
                      <a:pt x="3453" y="602"/>
                      <a:pt x="3034" y="518"/>
                    </a:cubicBezTo>
                    <a:cubicBezTo>
                      <a:pt x="2595" y="434"/>
                      <a:pt x="2155" y="309"/>
                      <a:pt x="1716" y="183"/>
                    </a:cubicBezTo>
                    <a:cubicBezTo>
                      <a:pt x="1332" y="56"/>
                      <a:pt x="937" y="1"/>
                      <a:pt x="53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06" name="Google Shape;806;p29"/>
              <p:cNvSpPr/>
              <p:nvPr/>
            </p:nvSpPr>
            <p:spPr>
              <a:xfrm>
                <a:off x="2808250" y="845275"/>
                <a:ext cx="387125" cy="231375"/>
              </a:xfrm>
              <a:custGeom>
                <a:rect b="b" l="l" r="r" t="t"/>
                <a:pathLst>
                  <a:path extrusionOk="0" h="9255" w="15485">
                    <a:moveTo>
                      <a:pt x="1628" y="0"/>
                    </a:moveTo>
                    <a:cubicBezTo>
                      <a:pt x="1150" y="0"/>
                      <a:pt x="675" y="60"/>
                      <a:pt x="210" y="195"/>
                    </a:cubicBezTo>
                    <a:cubicBezTo>
                      <a:pt x="168" y="195"/>
                      <a:pt x="105" y="216"/>
                      <a:pt x="64" y="257"/>
                    </a:cubicBezTo>
                    <a:cubicBezTo>
                      <a:pt x="22" y="278"/>
                      <a:pt x="1" y="341"/>
                      <a:pt x="22" y="383"/>
                    </a:cubicBezTo>
                    <a:cubicBezTo>
                      <a:pt x="43" y="425"/>
                      <a:pt x="85" y="488"/>
                      <a:pt x="105" y="529"/>
                    </a:cubicBezTo>
                    <a:lnTo>
                      <a:pt x="482" y="948"/>
                    </a:lnTo>
                    <a:cubicBezTo>
                      <a:pt x="796" y="1325"/>
                      <a:pt x="1152" y="1680"/>
                      <a:pt x="1528" y="1994"/>
                    </a:cubicBezTo>
                    <a:cubicBezTo>
                      <a:pt x="1675" y="2078"/>
                      <a:pt x="1800" y="2182"/>
                      <a:pt x="1926" y="2287"/>
                    </a:cubicBezTo>
                    <a:cubicBezTo>
                      <a:pt x="2365" y="2622"/>
                      <a:pt x="2826" y="2957"/>
                      <a:pt x="3265" y="3270"/>
                    </a:cubicBezTo>
                    <a:cubicBezTo>
                      <a:pt x="3600" y="3521"/>
                      <a:pt x="3935" y="3731"/>
                      <a:pt x="4269" y="3982"/>
                    </a:cubicBezTo>
                    <a:cubicBezTo>
                      <a:pt x="4646" y="4254"/>
                      <a:pt x="5023" y="4526"/>
                      <a:pt x="5399" y="4819"/>
                    </a:cubicBezTo>
                    <a:cubicBezTo>
                      <a:pt x="6131" y="5363"/>
                      <a:pt x="6843" y="5907"/>
                      <a:pt x="7575" y="6451"/>
                    </a:cubicBezTo>
                    <a:cubicBezTo>
                      <a:pt x="7868" y="6660"/>
                      <a:pt x="8161" y="6848"/>
                      <a:pt x="8454" y="7037"/>
                    </a:cubicBezTo>
                    <a:cubicBezTo>
                      <a:pt x="8684" y="7204"/>
                      <a:pt x="8914" y="7330"/>
                      <a:pt x="9144" y="7476"/>
                    </a:cubicBezTo>
                    <a:cubicBezTo>
                      <a:pt x="9396" y="7623"/>
                      <a:pt x="9626" y="7769"/>
                      <a:pt x="9898" y="7895"/>
                    </a:cubicBezTo>
                    <a:cubicBezTo>
                      <a:pt x="9940" y="7915"/>
                      <a:pt x="10002" y="7936"/>
                      <a:pt x="10065" y="7978"/>
                    </a:cubicBezTo>
                    <a:cubicBezTo>
                      <a:pt x="10170" y="8062"/>
                      <a:pt x="10295" y="8125"/>
                      <a:pt x="10442" y="8146"/>
                    </a:cubicBezTo>
                    <a:cubicBezTo>
                      <a:pt x="10672" y="8187"/>
                      <a:pt x="10902" y="8250"/>
                      <a:pt x="11132" y="8334"/>
                    </a:cubicBezTo>
                    <a:cubicBezTo>
                      <a:pt x="11174" y="8355"/>
                      <a:pt x="11237" y="8355"/>
                      <a:pt x="11300" y="8376"/>
                    </a:cubicBezTo>
                    <a:lnTo>
                      <a:pt x="11865" y="8459"/>
                    </a:lnTo>
                    <a:cubicBezTo>
                      <a:pt x="12011" y="8480"/>
                      <a:pt x="12178" y="8522"/>
                      <a:pt x="12304" y="8543"/>
                    </a:cubicBezTo>
                    <a:cubicBezTo>
                      <a:pt x="12513" y="8606"/>
                      <a:pt x="12701" y="8669"/>
                      <a:pt x="12911" y="8711"/>
                    </a:cubicBezTo>
                    <a:cubicBezTo>
                      <a:pt x="12953" y="8711"/>
                      <a:pt x="13015" y="8731"/>
                      <a:pt x="13057" y="8773"/>
                    </a:cubicBezTo>
                    <a:cubicBezTo>
                      <a:pt x="13120" y="8815"/>
                      <a:pt x="13204" y="8857"/>
                      <a:pt x="13266" y="8878"/>
                    </a:cubicBezTo>
                    <a:cubicBezTo>
                      <a:pt x="13559" y="8983"/>
                      <a:pt x="13831" y="9066"/>
                      <a:pt x="14124" y="9129"/>
                    </a:cubicBezTo>
                    <a:cubicBezTo>
                      <a:pt x="14522" y="9213"/>
                      <a:pt x="14940" y="9255"/>
                      <a:pt x="15359" y="9255"/>
                    </a:cubicBezTo>
                    <a:cubicBezTo>
                      <a:pt x="15380" y="9255"/>
                      <a:pt x="15422" y="9255"/>
                      <a:pt x="15442" y="9234"/>
                    </a:cubicBezTo>
                    <a:cubicBezTo>
                      <a:pt x="15463" y="9213"/>
                      <a:pt x="15484" y="9192"/>
                      <a:pt x="15484" y="9150"/>
                    </a:cubicBezTo>
                    <a:cubicBezTo>
                      <a:pt x="15484" y="9087"/>
                      <a:pt x="15463" y="9045"/>
                      <a:pt x="15442" y="8983"/>
                    </a:cubicBezTo>
                    <a:cubicBezTo>
                      <a:pt x="15338" y="8794"/>
                      <a:pt x="15233" y="8606"/>
                      <a:pt x="15150" y="8397"/>
                    </a:cubicBezTo>
                    <a:cubicBezTo>
                      <a:pt x="14878" y="7811"/>
                      <a:pt x="14606" y="7204"/>
                      <a:pt x="14334" y="6597"/>
                    </a:cubicBezTo>
                    <a:cubicBezTo>
                      <a:pt x="14187" y="6283"/>
                      <a:pt x="14041" y="5970"/>
                      <a:pt x="13873" y="5677"/>
                    </a:cubicBezTo>
                    <a:cubicBezTo>
                      <a:pt x="13392" y="4840"/>
                      <a:pt x="12827" y="4065"/>
                      <a:pt x="12199" y="3354"/>
                    </a:cubicBezTo>
                    <a:cubicBezTo>
                      <a:pt x="11781" y="2873"/>
                      <a:pt x="11300" y="2433"/>
                      <a:pt x="10777" y="2057"/>
                    </a:cubicBezTo>
                    <a:cubicBezTo>
                      <a:pt x="10400" y="1743"/>
                      <a:pt x="9960" y="1492"/>
                      <a:pt x="9500" y="1345"/>
                    </a:cubicBezTo>
                    <a:cubicBezTo>
                      <a:pt x="9207" y="1241"/>
                      <a:pt x="8914" y="1136"/>
                      <a:pt x="8621" y="1032"/>
                    </a:cubicBezTo>
                    <a:cubicBezTo>
                      <a:pt x="8077" y="885"/>
                      <a:pt x="7554" y="655"/>
                      <a:pt x="7010" y="550"/>
                    </a:cubicBezTo>
                    <a:cubicBezTo>
                      <a:pt x="6550" y="446"/>
                      <a:pt x="6111" y="341"/>
                      <a:pt x="5650" y="257"/>
                    </a:cubicBezTo>
                    <a:cubicBezTo>
                      <a:pt x="5106" y="174"/>
                      <a:pt x="4541" y="132"/>
                      <a:pt x="3976" y="132"/>
                    </a:cubicBezTo>
                    <a:cubicBezTo>
                      <a:pt x="3390" y="111"/>
                      <a:pt x="2784" y="90"/>
                      <a:pt x="2198" y="27"/>
                    </a:cubicBezTo>
                    <a:cubicBezTo>
                      <a:pt x="2008" y="9"/>
                      <a:pt x="1818" y="0"/>
                      <a:pt x="162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07" name="Google Shape;807;p29"/>
              <p:cNvSpPr/>
              <p:nvPr/>
            </p:nvSpPr>
            <p:spPr>
              <a:xfrm>
                <a:off x="2454650" y="1032825"/>
                <a:ext cx="671675" cy="162625"/>
              </a:xfrm>
              <a:custGeom>
                <a:rect b="b" l="l" r="r" t="t"/>
                <a:pathLst>
                  <a:path extrusionOk="0" h="6505" w="26867">
                    <a:moveTo>
                      <a:pt x="14467" y="0"/>
                    </a:moveTo>
                    <a:cubicBezTo>
                      <a:pt x="14282" y="0"/>
                      <a:pt x="14098" y="5"/>
                      <a:pt x="13915" y="16"/>
                    </a:cubicBezTo>
                    <a:cubicBezTo>
                      <a:pt x="13454" y="58"/>
                      <a:pt x="12994" y="100"/>
                      <a:pt x="12492" y="121"/>
                    </a:cubicBezTo>
                    <a:cubicBezTo>
                      <a:pt x="11676" y="225"/>
                      <a:pt x="10818" y="225"/>
                      <a:pt x="9918" y="309"/>
                    </a:cubicBezTo>
                    <a:cubicBezTo>
                      <a:pt x="9228" y="393"/>
                      <a:pt x="8558" y="497"/>
                      <a:pt x="7868" y="602"/>
                    </a:cubicBezTo>
                    <a:cubicBezTo>
                      <a:pt x="7052" y="748"/>
                      <a:pt x="6257" y="957"/>
                      <a:pt x="5462" y="1188"/>
                    </a:cubicBezTo>
                    <a:cubicBezTo>
                      <a:pt x="4604" y="1439"/>
                      <a:pt x="3767" y="1669"/>
                      <a:pt x="2909" y="1836"/>
                    </a:cubicBezTo>
                    <a:cubicBezTo>
                      <a:pt x="1967" y="2025"/>
                      <a:pt x="1068" y="2359"/>
                      <a:pt x="210" y="2820"/>
                    </a:cubicBezTo>
                    <a:cubicBezTo>
                      <a:pt x="147" y="2841"/>
                      <a:pt x="84" y="2882"/>
                      <a:pt x="42" y="2945"/>
                    </a:cubicBezTo>
                    <a:cubicBezTo>
                      <a:pt x="1" y="2987"/>
                      <a:pt x="1" y="3050"/>
                      <a:pt x="63" y="3092"/>
                    </a:cubicBezTo>
                    <a:cubicBezTo>
                      <a:pt x="126" y="3134"/>
                      <a:pt x="189" y="3175"/>
                      <a:pt x="252" y="3196"/>
                    </a:cubicBezTo>
                    <a:lnTo>
                      <a:pt x="1005" y="3510"/>
                    </a:lnTo>
                    <a:cubicBezTo>
                      <a:pt x="1654" y="3803"/>
                      <a:pt x="2344" y="4012"/>
                      <a:pt x="3034" y="4180"/>
                    </a:cubicBezTo>
                    <a:cubicBezTo>
                      <a:pt x="3286" y="4222"/>
                      <a:pt x="3516" y="4284"/>
                      <a:pt x="3767" y="4326"/>
                    </a:cubicBezTo>
                    <a:cubicBezTo>
                      <a:pt x="4562" y="4494"/>
                      <a:pt x="5357" y="4640"/>
                      <a:pt x="6173" y="4786"/>
                    </a:cubicBezTo>
                    <a:cubicBezTo>
                      <a:pt x="6780" y="4891"/>
                      <a:pt x="7366" y="4975"/>
                      <a:pt x="7972" y="5079"/>
                    </a:cubicBezTo>
                    <a:cubicBezTo>
                      <a:pt x="8663" y="5205"/>
                      <a:pt x="9353" y="5330"/>
                      <a:pt x="10044" y="5456"/>
                    </a:cubicBezTo>
                    <a:cubicBezTo>
                      <a:pt x="11362" y="5686"/>
                      <a:pt x="12701" y="5916"/>
                      <a:pt x="14019" y="6126"/>
                    </a:cubicBezTo>
                    <a:cubicBezTo>
                      <a:pt x="14542" y="6209"/>
                      <a:pt x="15066" y="6272"/>
                      <a:pt x="15589" y="6314"/>
                    </a:cubicBezTo>
                    <a:cubicBezTo>
                      <a:pt x="16007" y="6377"/>
                      <a:pt x="16426" y="6398"/>
                      <a:pt x="16823" y="6419"/>
                    </a:cubicBezTo>
                    <a:cubicBezTo>
                      <a:pt x="17153" y="6466"/>
                      <a:pt x="17482" y="6489"/>
                      <a:pt x="17812" y="6489"/>
                    </a:cubicBezTo>
                    <a:cubicBezTo>
                      <a:pt x="17922" y="6489"/>
                      <a:pt x="18031" y="6487"/>
                      <a:pt x="18141" y="6481"/>
                    </a:cubicBezTo>
                    <a:lnTo>
                      <a:pt x="18413" y="6481"/>
                    </a:lnTo>
                    <a:cubicBezTo>
                      <a:pt x="18501" y="6497"/>
                      <a:pt x="18586" y="6504"/>
                      <a:pt x="18669" y="6504"/>
                    </a:cubicBezTo>
                    <a:cubicBezTo>
                      <a:pt x="18803" y="6504"/>
                      <a:pt x="18933" y="6486"/>
                      <a:pt x="19062" y="6460"/>
                    </a:cubicBezTo>
                    <a:cubicBezTo>
                      <a:pt x="19418" y="6398"/>
                      <a:pt x="19794" y="6356"/>
                      <a:pt x="20150" y="6314"/>
                    </a:cubicBezTo>
                    <a:cubicBezTo>
                      <a:pt x="20234" y="6314"/>
                      <a:pt x="20317" y="6293"/>
                      <a:pt x="20401" y="6272"/>
                    </a:cubicBezTo>
                    <a:cubicBezTo>
                      <a:pt x="20694" y="6209"/>
                      <a:pt x="20987" y="6126"/>
                      <a:pt x="21280" y="6063"/>
                    </a:cubicBezTo>
                    <a:cubicBezTo>
                      <a:pt x="21510" y="6021"/>
                      <a:pt x="21740" y="5958"/>
                      <a:pt x="21949" y="5937"/>
                    </a:cubicBezTo>
                    <a:cubicBezTo>
                      <a:pt x="22263" y="5875"/>
                      <a:pt x="22577" y="5854"/>
                      <a:pt x="22891" y="5791"/>
                    </a:cubicBezTo>
                    <a:cubicBezTo>
                      <a:pt x="22933" y="5780"/>
                      <a:pt x="22975" y="5775"/>
                      <a:pt x="23019" y="5775"/>
                    </a:cubicBezTo>
                    <a:cubicBezTo>
                      <a:pt x="23064" y="5775"/>
                      <a:pt x="23111" y="5780"/>
                      <a:pt x="23163" y="5791"/>
                    </a:cubicBezTo>
                    <a:lnTo>
                      <a:pt x="23519" y="5791"/>
                    </a:lnTo>
                    <a:cubicBezTo>
                      <a:pt x="23979" y="5749"/>
                      <a:pt x="24439" y="5686"/>
                      <a:pt x="24879" y="5603"/>
                    </a:cubicBezTo>
                    <a:cubicBezTo>
                      <a:pt x="25506" y="5477"/>
                      <a:pt x="26113" y="5289"/>
                      <a:pt x="26720" y="5079"/>
                    </a:cubicBezTo>
                    <a:cubicBezTo>
                      <a:pt x="26762" y="5058"/>
                      <a:pt x="26783" y="5038"/>
                      <a:pt x="26825" y="5017"/>
                    </a:cubicBezTo>
                    <a:cubicBezTo>
                      <a:pt x="26845" y="4996"/>
                      <a:pt x="26866" y="4954"/>
                      <a:pt x="26845" y="4912"/>
                    </a:cubicBezTo>
                    <a:cubicBezTo>
                      <a:pt x="26804" y="4849"/>
                      <a:pt x="26741" y="4786"/>
                      <a:pt x="26678" y="4766"/>
                    </a:cubicBezTo>
                    <a:cubicBezTo>
                      <a:pt x="26427" y="4619"/>
                      <a:pt x="26176" y="4494"/>
                      <a:pt x="25925" y="4347"/>
                    </a:cubicBezTo>
                    <a:lnTo>
                      <a:pt x="23728" y="2966"/>
                    </a:lnTo>
                    <a:cubicBezTo>
                      <a:pt x="23330" y="2715"/>
                      <a:pt x="22933" y="2485"/>
                      <a:pt x="22535" y="2276"/>
                    </a:cubicBezTo>
                    <a:cubicBezTo>
                      <a:pt x="21343" y="1669"/>
                      <a:pt x="20129" y="1167"/>
                      <a:pt x="18853" y="769"/>
                    </a:cubicBezTo>
                    <a:cubicBezTo>
                      <a:pt x="17953" y="497"/>
                      <a:pt x="17053" y="288"/>
                      <a:pt x="16133" y="141"/>
                    </a:cubicBezTo>
                    <a:cubicBezTo>
                      <a:pt x="15583" y="47"/>
                      <a:pt x="15022" y="0"/>
                      <a:pt x="1446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08" name="Google Shape;808;p29"/>
              <p:cNvSpPr/>
              <p:nvPr/>
            </p:nvSpPr>
            <p:spPr>
              <a:xfrm>
                <a:off x="2144975" y="1227575"/>
                <a:ext cx="891375" cy="286925"/>
              </a:xfrm>
              <a:custGeom>
                <a:rect b="b" l="l" r="r" t="t"/>
                <a:pathLst>
                  <a:path extrusionOk="0" h="11477" w="35655">
                    <a:moveTo>
                      <a:pt x="33131" y="0"/>
                    </a:moveTo>
                    <a:cubicBezTo>
                      <a:pt x="32683" y="0"/>
                      <a:pt x="32251" y="9"/>
                      <a:pt x="31846" y="9"/>
                    </a:cubicBezTo>
                    <a:cubicBezTo>
                      <a:pt x="30947" y="72"/>
                      <a:pt x="30089" y="114"/>
                      <a:pt x="29273" y="219"/>
                    </a:cubicBezTo>
                    <a:cubicBezTo>
                      <a:pt x="27829" y="386"/>
                      <a:pt x="26385" y="637"/>
                      <a:pt x="24963" y="972"/>
                    </a:cubicBezTo>
                    <a:cubicBezTo>
                      <a:pt x="23770" y="1223"/>
                      <a:pt x="22577" y="1453"/>
                      <a:pt x="21385" y="1704"/>
                    </a:cubicBezTo>
                    <a:cubicBezTo>
                      <a:pt x="19920" y="2018"/>
                      <a:pt x="18497" y="2416"/>
                      <a:pt x="17074" y="2771"/>
                    </a:cubicBezTo>
                    <a:cubicBezTo>
                      <a:pt x="15066" y="3294"/>
                      <a:pt x="13120" y="4006"/>
                      <a:pt x="11174" y="4655"/>
                    </a:cubicBezTo>
                    <a:cubicBezTo>
                      <a:pt x="10442" y="4885"/>
                      <a:pt x="9730" y="5136"/>
                      <a:pt x="9019" y="5366"/>
                    </a:cubicBezTo>
                    <a:cubicBezTo>
                      <a:pt x="8412" y="5596"/>
                      <a:pt x="7805" y="5847"/>
                      <a:pt x="7240" y="6161"/>
                    </a:cubicBezTo>
                    <a:cubicBezTo>
                      <a:pt x="6006" y="6768"/>
                      <a:pt x="4792" y="7396"/>
                      <a:pt x="3579" y="8023"/>
                    </a:cubicBezTo>
                    <a:cubicBezTo>
                      <a:pt x="2533" y="8588"/>
                      <a:pt x="1465" y="9090"/>
                      <a:pt x="356" y="9551"/>
                    </a:cubicBezTo>
                    <a:cubicBezTo>
                      <a:pt x="315" y="9551"/>
                      <a:pt x="273" y="9572"/>
                      <a:pt x="231" y="9592"/>
                    </a:cubicBezTo>
                    <a:cubicBezTo>
                      <a:pt x="147" y="9655"/>
                      <a:pt x="1" y="9634"/>
                      <a:pt x="22" y="9802"/>
                    </a:cubicBezTo>
                    <a:cubicBezTo>
                      <a:pt x="43" y="9969"/>
                      <a:pt x="168" y="9948"/>
                      <a:pt x="273" y="9990"/>
                    </a:cubicBezTo>
                    <a:cubicBezTo>
                      <a:pt x="691" y="10116"/>
                      <a:pt x="1131" y="10220"/>
                      <a:pt x="1549" y="10346"/>
                    </a:cubicBezTo>
                    <a:cubicBezTo>
                      <a:pt x="2051" y="10492"/>
                      <a:pt x="2574" y="10576"/>
                      <a:pt x="3097" y="10639"/>
                    </a:cubicBezTo>
                    <a:cubicBezTo>
                      <a:pt x="3369" y="10660"/>
                      <a:pt x="3621" y="10743"/>
                      <a:pt x="3893" y="10764"/>
                    </a:cubicBezTo>
                    <a:cubicBezTo>
                      <a:pt x="4667" y="10806"/>
                      <a:pt x="5462" y="10827"/>
                      <a:pt x="6278" y="10848"/>
                    </a:cubicBezTo>
                    <a:lnTo>
                      <a:pt x="6717" y="10869"/>
                    </a:lnTo>
                    <a:cubicBezTo>
                      <a:pt x="8412" y="10994"/>
                      <a:pt x="10128" y="11120"/>
                      <a:pt x="11844" y="11245"/>
                    </a:cubicBezTo>
                    <a:cubicBezTo>
                      <a:pt x="12869" y="11329"/>
                      <a:pt x="13873" y="11392"/>
                      <a:pt x="14898" y="11455"/>
                    </a:cubicBezTo>
                    <a:cubicBezTo>
                      <a:pt x="15121" y="11470"/>
                      <a:pt x="15340" y="11476"/>
                      <a:pt x="15559" y="11476"/>
                    </a:cubicBezTo>
                    <a:cubicBezTo>
                      <a:pt x="15959" y="11476"/>
                      <a:pt x="16355" y="11453"/>
                      <a:pt x="16761" y="11413"/>
                    </a:cubicBezTo>
                    <a:cubicBezTo>
                      <a:pt x="17472" y="11371"/>
                      <a:pt x="18183" y="11266"/>
                      <a:pt x="18895" y="11120"/>
                    </a:cubicBezTo>
                    <a:cubicBezTo>
                      <a:pt x="19146" y="11057"/>
                      <a:pt x="19439" y="10994"/>
                      <a:pt x="19711" y="10911"/>
                    </a:cubicBezTo>
                    <a:cubicBezTo>
                      <a:pt x="20966" y="10471"/>
                      <a:pt x="22180" y="9948"/>
                      <a:pt x="23351" y="9300"/>
                    </a:cubicBezTo>
                    <a:cubicBezTo>
                      <a:pt x="24858" y="8463"/>
                      <a:pt x="26302" y="7542"/>
                      <a:pt x="27725" y="6559"/>
                    </a:cubicBezTo>
                    <a:cubicBezTo>
                      <a:pt x="28875" y="5743"/>
                      <a:pt x="30047" y="4989"/>
                      <a:pt x="31198" y="4152"/>
                    </a:cubicBezTo>
                    <a:cubicBezTo>
                      <a:pt x="32579" y="3169"/>
                      <a:pt x="33897" y="2102"/>
                      <a:pt x="35152" y="972"/>
                    </a:cubicBezTo>
                    <a:cubicBezTo>
                      <a:pt x="35299" y="826"/>
                      <a:pt x="35445" y="700"/>
                      <a:pt x="35592" y="574"/>
                    </a:cubicBezTo>
                    <a:cubicBezTo>
                      <a:pt x="35655" y="512"/>
                      <a:pt x="35634" y="407"/>
                      <a:pt x="35550" y="365"/>
                    </a:cubicBezTo>
                    <a:cubicBezTo>
                      <a:pt x="35341" y="240"/>
                      <a:pt x="35111" y="177"/>
                      <a:pt x="34880" y="135"/>
                    </a:cubicBezTo>
                    <a:cubicBezTo>
                      <a:pt x="34525" y="72"/>
                      <a:pt x="34169" y="30"/>
                      <a:pt x="33813" y="9"/>
                    </a:cubicBezTo>
                    <a:cubicBezTo>
                      <a:pt x="33583" y="3"/>
                      <a:pt x="33355" y="0"/>
                      <a:pt x="3313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09" name="Google Shape;809;p29"/>
              <p:cNvSpPr/>
              <p:nvPr/>
            </p:nvSpPr>
            <p:spPr>
              <a:xfrm>
                <a:off x="2087975" y="1475525"/>
                <a:ext cx="702000" cy="541150"/>
              </a:xfrm>
              <a:custGeom>
                <a:rect b="b" l="l" r="r" t="t"/>
                <a:pathLst>
                  <a:path extrusionOk="0" h="21646" w="28080">
                    <a:moveTo>
                      <a:pt x="27899" y="1"/>
                    </a:moveTo>
                    <a:cubicBezTo>
                      <a:pt x="27856" y="1"/>
                      <a:pt x="27816" y="15"/>
                      <a:pt x="27787" y="30"/>
                    </a:cubicBezTo>
                    <a:cubicBezTo>
                      <a:pt x="27012" y="260"/>
                      <a:pt x="26238" y="574"/>
                      <a:pt x="25506" y="930"/>
                    </a:cubicBezTo>
                    <a:cubicBezTo>
                      <a:pt x="24962" y="1202"/>
                      <a:pt x="24460" y="1495"/>
                      <a:pt x="23958" y="1830"/>
                    </a:cubicBezTo>
                    <a:cubicBezTo>
                      <a:pt x="23832" y="1913"/>
                      <a:pt x="23707" y="2018"/>
                      <a:pt x="23581" y="2123"/>
                    </a:cubicBezTo>
                    <a:cubicBezTo>
                      <a:pt x="23497" y="2185"/>
                      <a:pt x="23414" y="2248"/>
                      <a:pt x="23330" y="2311"/>
                    </a:cubicBezTo>
                    <a:cubicBezTo>
                      <a:pt x="22932" y="2457"/>
                      <a:pt x="22618" y="2687"/>
                      <a:pt x="22242" y="2876"/>
                    </a:cubicBezTo>
                    <a:cubicBezTo>
                      <a:pt x="21991" y="3001"/>
                      <a:pt x="21698" y="3127"/>
                      <a:pt x="21426" y="3232"/>
                    </a:cubicBezTo>
                    <a:cubicBezTo>
                      <a:pt x="21070" y="3378"/>
                      <a:pt x="20714" y="3524"/>
                      <a:pt x="20359" y="3671"/>
                    </a:cubicBezTo>
                    <a:cubicBezTo>
                      <a:pt x="20254" y="3713"/>
                      <a:pt x="20150" y="3755"/>
                      <a:pt x="20045" y="3817"/>
                    </a:cubicBezTo>
                    <a:cubicBezTo>
                      <a:pt x="19647" y="4027"/>
                      <a:pt x="19250" y="4278"/>
                      <a:pt x="18810" y="4445"/>
                    </a:cubicBezTo>
                    <a:cubicBezTo>
                      <a:pt x="18538" y="4550"/>
                      <a:pt x="18308" y="4717"/>
                      <a:pt x="18099" y="4905"/>
                    </a:cubicBezTo>
                    <a:cubicBezTo>
                      <a:pt x="18015" y="4989"/>
                      <a:pt x="17911" y="5052"/>
                      <a:pt x="17806" y="5115"/>
                    </a:cubicBezTo>
                    <a:cubicBezTo>
                      <a:pt x="17346" y="5449"/>
                      <a:pt x="16906" y="5784"/>
                      <a:pt x="16488" y="6161"/>
                    </a:cubicBezTo>
                    <a:cubicBezTo>
                      <a:pt x="16069" y="6496"/>
                      <a:pt x="15651" y="6830"/>
                      <a:pt x="15253" y="7165"/>
                    </a:cubicBezTo>
                    <a:cubicBezTo>
                      <a:pt x="14730" y="7625"/>
                      <a:pt x="14207" y="8065"/>
                      <a:pt x="13726" y="8525"/>
                    </a:cubicBezTo>
                    <a:cubicBezTo>
                      <a:pt x="12429" y="9718"/>
                      <a:pt x="11152" y="10931"/>
                      <a:pt x="9834" y="12103"/>
                    </a:cubicBezTo>
                    <a:cubicBezTo>
                      <a:pt x="9165" y="12710"/>
                      <a:pt x="8474" y="13317"/>
                      <a:pt x="7784" y="13903"/>
                    </a:cubicBezTo>
                    <a:cubicBezTo>
                      <a:pt x="7177" y="14426"/>
                      <a:pt x="6570" y="14907"/>
                      <a:pt x="5963" y="15409"/>
                    </a:cubicBezTo>
                    <a:cubicBezTo>
                      <a:pt x="5147" y="16100"/>
                      <a:pt x="4331" y="16790"/>
                      <a:pt x="3494" y="17480"/>
                    </a:cubicBezTo>
                    <a:cubicBezTo>
                      <a:pt x="3264" y="17669"/>
                      <a:pt x="3034" y="17899"/>
                      <a:pt x="2783" y="18087"/>
                    </a:cubicBezTo>
                    <a:cubicBezTo>
                      <a:pt x="2072" y="18715"/>
                      <a:pt x="1423" y="19426"/>
                      <a:pt x="858" y="20180"/>
                    </a:cubicBezTo>
                    <a:cubicBezTo>
                      <a:pt x="649" y="20452"/>
                      <a:pt x="419" y="20724"/>
                      <a:pt x="188" y="20996"/>
                    </a:cubicBezTo>
                    <a:cubicBezTo>
                      <a:pt x="126" y="21079"/>
                      <a:pt x="63" y="21163"/>
                      <a:pt x="21" y="21247"/>
                    </a:cubicBezTo>
                    <a:cubicBezTo>
                      <a:pt x="0" y="21351"/>
                      <a:pt x="42" y="21435"/>
                      <a:pt x="126" y="21477"/>
                    </a:cubicBezTo>
                    <a:cubicBezTo>
                      <a:pt x="209" y="21519"/>
                      <a:pt x="314" y="21540"/>
                      <a:pt x="419" y="21561"/>
                    </a:cubicBezTo>
                    <a:cubicBezTo>
                      <a:pt x="864" y="21618"/>
                      <a:pt x="1314" y="21646"/>
                      <a:pt x="1765" y="21646"/>
                    </a:cubicBezTo>
                    <a:cubicBezTo>
                      <a:pt x="2627" y="21646"/>
                      <a:pt x="3493" y="21544"/>
                      <a:pt x="4331" y="21351"/>
                    </a:cubicBezTo>
                    <a:cubicBezTo>
                      <a:pt x="5461" y="21079"/>
                      <a:pt x="6633" y="20870"/>
                      <a:pt x="7805" y="20661"/>
                    </a:cubicBezTo>
                    <a:cubicBezTo>
                      <a:pt x="8914" y="20473"/>
                      <a:pt x="10002" y="20221"/>
                      <a:pt x="11069" y="19866"/>
                    </a:cubicBezTo>
                    <a:cubicBezTo>
                      <a:pt x="11947" y="19573"/>
                      <a:pt x="12805" y="19238"/>
                      <a:pt x="13663" y="18861"/>
                    </a:cubicBezTo>
                    <a:cubicBezTo>
                      <a:pt x="14730" y="18401"/>
                      <a:pt x="15693" y="17815"/>
                      <a:pt x="16718" y="17334"/>
                    </a:cubicBezTo>
                    <a:cubicBezTo>
                      <a:pt x="17304" y="17020"/>
                      <a:pt x="17848" y="16706"/>
                      <a:pt x="18392" y="16413"/>
                    </a:cubicBezTo>
                    <a:cubicBezTo>
                      <a:pt x="19271" y="15911"/>
                      <a:pt x="20066" y="15304"/>
                      <a:pt x="20756" y="14593"/>
                    </a:cubicBezTo>
                    <a:cubicBezTo>
                      <a:pt x="21656" y="13693"/>
                      <a:pt x="22493" y="12710"/>
                      <a:pt x="23225" y="11664"/>
                    </a:cubicBezTo>
                    <a:cubicBezTo>
                      <a:pt x="24271" y="10157"/>
                      <a:pt x="25150" y="8546"/>
                      <a:pt x="25883" y="6851"/>
                    </a:cubicBezTo>
                    <a:cubicBezTo>
                      <a:pt x="26134" y="6265"/>
                      <a:pt x="26343" y="5659"/>
                      <a:pt x="26531" y="5031"/>
                    </a:cubicBezTo>
                    <a:cubicBezTo>
                      <a:pt x="26908" y="3880"/>
                      <a:pt x="27264" y="2729"/>
                      <a:pt x="27619" y="1558"/>
                    </a:cubicBezTo>
                    <a:cubicBezTo>
                      <a:pt x="27745" y="1181"/>
                      <a:pt x="27891" y="804"/>
                      <a:pt x="28017" y="428"/>
                    </a:cubicBezTo>
                    <a:cubicBezTo>
                      <a:pt x="28059" y="323"/>
                      <a:pt x="28080" y="219"/>
                      <a:pt x="28059" y="114"/>
                    </a:cubicBezTo>
                    <a:cubicBezTo>
                      <a:pt x="28038" y="72"/>
                      <a:pt x="27996" y="9"/>
                      <a:pt x="27954" y="9"/>
                    </a:cubicBezTo>
                    <a:cubicBezTo>
                      <a:pt x="27936" y="3"/>
                      <a:pt x="27917" y="1"/>
                      <a:pt x="2789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810" name="Google Shape;810;p29"/>
            <p:cNvSpPr/>
            <p:nvPr/>
          </p:nvSpPr>
          <p:spPr>
            <a:xfrm>
              <a:off x="2713875" y="736600"/>
              <a:ext cx="776225" cy="829025"/>
            </a:xfrm>
            <a:custGeom>
              <a:rect b="b" l="l" r="r" t="t"/>
              <a:pathLst>
                <a:path extrusionOk="0" h="33161" w="31049">
                  <a:moveTo>
                    <a:pt x="30413" y="0"/>
                  </a:moveTo>
                  <a:cubicBezTo>
                    <a:pt x="30326" y="0"/>
                    <a:pt x="30233" y="26"/>
                    <a:pt x="30140" y="85"/>
                  </a:cubicBezTo>
                  <a:lnTo>
                    <a:pt x="30119" y="85"/>
                  </a:lnTo>
                  <a:lnTo>
                    <a:pt x="29826" y="336"/>
                  </a:lnTo>
                  <a:cubicBezTo>
                    <a:pt x="29721" y="482"/>
                    <a:pt x="29596" y="608"/>
                    <a:pt x="29491" y="734"/>
                  </a:cubicBezTo>
                  <a:cubicBezTo>
                    <a:pt x="28633" y="1759"/>
                    <a:pt x="27775" y="2763"/>
                    <a:pt x="26896" y="3767"/>
                  </a:cubicBezTo>
                  <a:cubicBezTo>
                    <a:pt x="26039" y="4793"/>
                    <a:pt x="25181" y="5797"/>
                    <a:pt x="24302" y="6780"/>
                  </a:cubicBezTo>
                  <a:cubicBezTo>
                    <a:pt x="23046" y="8245"/>
                    <a:pt x="21770" y="9668"/>
                    <a:pt x="20473" y="11070"/>
                  </a:cubicBezTo>
                  <a:cubicBezTo>
                    <a:pt x="19573" y="12074"/>
                    <a:pt x="18653" y="13078"/>
                    <a:pt x="17711" y="14041"/>
                  </a:cubicBezTo>
                  <a:cubicBezTo>
                    <a:pt x="16163" y="15610"/>
                    <a:pt x="14677" y="17263"/>
                    <a:pt x="13129" y="18832"/>
                  </a:cubicBezTo>
                  <a:cubicBezTo>
                    <a:pt x="12124" y="19858"/>
                    <a:pt x="11225" y="20967"/>
                    <a:pt x="10262" y="22013"/>
                  </a:cubicBezTo>
                  <a:cubicBezTo>
                    <a:pt x="7772" y="24691"/>
                    <a:pt x="5199" y="27265"/>
                    <a:pt x="2562" y="29713"/>
                  </a:cubicBezTo>
                  <a:cubicBezTo>
                    <a:pt x="2144" y="30110"/>
                    <a:pt x="1725" y="30508"/>
                    <a:pt x="1307" y="30905"/>
                  </a:cubicBezTo>
                  <a:cubicBezTo>
                    <a:pt x="972" y="31387"/>
                    <a:pt x="658" y="31889"/>
                    <a:pt x="323" y="32412"/>
                  </a:cubicBezTo>
                  <a:cubicBezTo>
                    <a:pt x="219" y="32579"/>
                    <a:pt x="135" y="32768"/>
                    <a:pt x="51" y="32956"/>
                  </a:cubicBezTo>
                  <a:cubicBezTo>
                    <a:pt x="0" y="33058"/>
                    <a:pt x="88" y="33161"/>
                    <a:pt x="191" y="33161"/>
                  </a:cubicBezTo>
                  <a:cubicBezTo>
                    <a:pt x="214" y="33161"/>
                    <a:pt x="238" y="33156"/>
                    <a:pt x="261" y="33144"/>
                  </a:cubicBezTo>
                  <a:cubicBezTo>
                    <a:pt x="491" y="33040"/>
                    <a:pt x="700" y="32935"/>
                    <a:pt x="909" y="32809"/>
                  </a:cubicBezTo>
                  <a:lnTo>
                    <a:pt x="1579" y="32391"/>
                  </a:lnTo>
                  <a:cubicBezTo>
                    <a:pt x="2353" y="31721"/>
                    <a:pt x="3085" y="31052"/>
                    <a:pt x="3860" y="30382"/>
                  </a:cubicBezTo>
                  <a:cubicBezTo>
                    <a:pt x="4738" y="29650"/>
                    <a:pt x="5513" y="28792"/>
                    <a:pt x="6349" y="27997"/>
                  </a:cubicBezTo>
                  <a:cubicBezTo>
                    <a:pt x="7856" y="26574"/>
                    <a:pt x="9195" y="24963"/>
                    <a:pt x="10660" y="23457"/>
                  </a:cubicBezTo>
                  <a:cubicBezTo>
                    <a:pt x="11664" y="22431"/>
                    <a:pt x="12647" y="21364"/>
                    <a:pt x="13631" y="20318"/>
                  </a:cubicBezTo>
                  <a:cubicBezTo>
                    <a:pt x="15765" y="17891"/>
                    <a:pt x="18004" y="15568"/>
                    <a:pt x="20180" y="13183"/>
                  </a:cubicBezTo>
                  <a:lnTo>
                    <a:pt x="20536" y="12827"/>
                  </a:lnTo>
                  <a:cubicBezTo>
                    <a:pt x="21645" y="11739"/>
                    <a:pt x="22628" y="10484"/>
                    <a:pt x="23695" y="9333"/>
                  </a:cubicBezTo>
                  <a:cubicBezTo>
                    <a:pt x="24679" y="8287"/>
                    <a:pt x="25557" y="7094"/>
                    <a:pt x="26541" y="6006"/>
                  </a:cubicBezTo>
                  <a:cubicBezTo>
                    <a:pt x="27503" y="4918"/>
                    <a:pt x="28361" y="3788"/>
                    <a:pt x="29261" y="2679"/>
                  </a:cubicBezTo>
                  <a:cubicBezTo>
                    <a:pt x="29763" y="2094"/>
                    <a:pt x="30244" y="1487"/>
                    <a:pt x="30725" y="880"/>
                  </a:cubicBezTo>
                  <a:cubicBezTo>
                    <a:pt x="31049" y="489"/>
                    <a:pt x="30791" y="0"/>
                    <a:pt x="3041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11" name="Google Shape;811;p29"/>
          <p:cNvSpPr txBox="1"/>
          <p:nvPr>
            <p:ph type="title"/>
          </p:nvPr>
        </p:nvSpPr>
        <p:spPr>
          <a:xfrm>
            <a:off x="4737448" y="1305443"/>
            <a:ext cx="3273300" cy="1431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812" name="Google Shape;812;p29"/>
          <p:cNvSpPr txBox="1"/>
          <p:nvPr>
            <p:ph idx="1" type="subTitle"/>
          </p:nvPr>
        </p:nvSpPr>
        <p:spPr>
          <a:xfrm>
            <a:off x="4737448" y="2782024"/>
            <a:ext cx="3273300" cy="1158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">
  <p:cSld name="CUSTOM_20">
    <p:spTree>
      <p:nvGrpSpPr>
        <p:cNvPr id="813" name="Shape 8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30"/>
          <p:cNvSpPr txBox="1"/>
          <p:nvPr>
            <p:ph type="title"/>
          </p:nvPr>
        </p:nvSpPr>
        <p:spPr>
          <a:xfrm>
            <a:off x="720000" y="387600"/>
            <a:ext cx="7704000" cy="5922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Fredoka One"/>
              <a:buNone/>
              <a:defRPr sz="32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/>
        </p:txBody>
      </p:sp>
      <p:sp>
        <p:nvSpPr>
          <p:cNvPr id="815" name="Google Shape;815;p30"/>
          <p:cNvSpPr/>
          <p:nvPr/>
        </p:nvSpPr>
        <p:spPr>
          <a:xfrm>
            <a:off x="6224600" y="-1226275"/>
            <a:ext cx="4946525" cy="2244200"/>
          </a:xfrm>
          <a:custGeom>
            <a:rect b="b" l="l" r="r" t="t"/>
            <a:pathLst>
              <a:path extrusionOk="0" h="89768" w="197861">
                <a:moveTo>
                  <a:pt x="106724" y="1"/>
                </a:moveTo>
                <a:cubicBezTo>
                  <a:pt x="69988" y="1"/>
                  <a:pt x="21308" y="15351"/>
                  <a:pt x="7700" y="28169"/>
                </a:cubicBezTo>
                <a:cubicBezTo>
                  <a:pt x="2720" y="33463"/>
                  <a:pt x="0" y="40180"/>
                  <a:pt x="774" y="46812"/>
                </a:cubicBezTo>
                <a:cubicBezTo>
                  <a:pt x="2176" y="58885"/>
                  <a:pt x="14919" y="69452"/>
                  <a:pt x="29816" y="70875"/>
                </a:cubicBezTo>
                <a:cubicBezTo>
                  <a:pt x="31498" y="71038"/>
                  <a:pt x="33200" y="71099"/>
                  <a:pt x="34912" y="71099"/>
                </a:cubicBezTo>
                <a:cubicBezTo>
                  <a:pt x="39929" y="71099"/>
                  <a:pt x="45036" y="70576"/>
                  <a:pt x="49981" y="70576"/>
                </a:cubicBezTo>
                <a:cubicBezTo>
                  <a:pt x="54376" y="70576"/>
                  <a:pt x="58642" y="70989"/>
                  <a:pt x="62603" y="72548"/>
                </a:cubicBezTo>
                <a:cubicBezTo>
                  <a:pt x="71496" y="76064"/>
                  <a:pt x="76727" y="84705"/>
                  <a:pt x="86394" y="86484"/>
                </a:cubicBezTo>
                <a:cubicBezTo>
                  <a:pt x="87629" y="86710"/>
                  <a:pt x="88863" y="86810"/>
                  <a:pt x="90095" y="86810"/>
                </a:cubicBezTo>
                <a:cubicBezTo>
                  <a:pt x="96252" y="86810"/>
                  <a:pt x="102366" y="84314"/>
                  <a:pt x="108363" y="82675"/>
                </a:cubicBezTo>
                <a:cubicBezTo>
                  <a:pt x="114158" y="81080"/>
                  <a:pt x="120268" y="80301"/>
                  <a:pt x="126385" y="80301"/>
                </a:cubicBezTo>
                <a:cubicBezTo>
                  <a:pt x="132461" y="80301"/>
                  <a:pt x="138544" y="81069"/>
                  <a:pt x="144331" y="82571"/>
                </a:cubicBezTo>
                <a:cubicBezTo>
                  <a:pt x="153852" y="87594"/>
                  <a:pt x="160938" y="89767"/>
                  <a:pt x="165984" y="89767"/>
                </a:cubicBezTo>
                <a:cubicBezTo>
                  <a:pt x="197860" y="89767"/>
                  <a:pt x="148230" y="3017"/>
                  <a:pt x="116021" y="362"/>
                </a:cubicBezTo>
                <a:cubicBezTo>
                  <a:pt x="113034" y="117"/>
                  <a:pt x="109924" y="1"/>
                  <a:pt x="106724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6" name="Google Shape;816;p30"/>
          <p:cNvSpPr/>
          <p:nvPr/>
        </p:nvSpPr>
        <p:spPr>
          <a:xfrm>
            <a:off x="-1569002" y="3805663"/>
            <a:ext cx="2936399" cy="1934259"/>
          </a:xfrm>
          <a:custGeom>
            <a:rect b="b" l="l" r="r" t="t"/>
            <a:pathLst>
              <a:path extrusionOk="0" h="92648" w="140649">
                <a:moveTo>
                  <a:pt x="114247" y="0"/>
                </a:moveTo>
                <a:cubicBezTo>
                  <a:pt x="114134" y="0"/>
                  <a:pt x="114021" y="1"/>
                  <a:pt x="113908" y="3"/>
                </a:cubicBezTo>
                <a:cubicBezTo>
                  <a:pt x="102714" y="191"/>
                  <a:pt x="93027" y="8121"/>
                  <a:pt x="81833" y="8414"/>
                </a:cubicBezTo>
                <a:cubicBezTo>
                  <a:pt x="81607" y="8420"/>
                  <a:pt x="81381" y="8423"/>
                  <a:pt x="81156" y="8423"/>
                </a:cubicBezTo>
                <a:cubicBezTo>
                  <a:pt x="70107" y="8423"/>
                  <a:pt x="59902" y="1137"/>
                  <a:pt x="49019" y="1137"/>
                </a:cubicBezTo>
                <a:cubicBezTo>
                  <a:pt x="48105" y="1137"/>
                  <a:pt x="47187" y="1189"/>
                  <a:pt x="46263" y="1300"/>
                </a:cubicBezTo>
                <a:cubicBezTo>
                  <a:pt x="36282" y="2493"/>
                  <a:pt x="28833" y="10444"/>
                  <a:pt x="24356" y="18730"/>
                </a:cubicBezTo>
                <a:cubicBezTo>
                  <a:pt x="19899" y="27015"/>
                  <a:pt x="15421" y="36347"/>
                  <a:pt x="11111" y="44863"/>
                </a:cubicBezTo>
                <a:cubicBezTo>
                  <a:pt x="1" y="66833"/>
                  <a:pt x="42287" y="69323"/>
                  <a:pt x="51912" y="84492"/>
                </a:cubicBezTo>
                <a:cubicBezTo>
                  <a:pt x="55575" y="90244"/>
                  <a:pt x="60666" y="92647"/>
                  <a:pt x="66565" y="92647"/>
                </a:cubicBezTo>
                <a:cubicBezTo>
                  <a:pt x="87086" y="92647"/>
                  <a:pt x="117387" y="63564"/>
                  <a:pt x="131380" y="45135"/>
                </a:cubicBezTo>
                <a:cubicBezTo>
                  <a:pt x="137636" y="37226"/>
                  <a:pt x="140649" y="26890"/>
                  <a:pt x="137803" y="17516"/>
                </a:cubicBezTo>
                <a:cubicBezTo>
                  <a:pt x="134883" y="7928"/>
                  <a:pt x="125077" y="0"/>
                  <a:pt x="11424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7" name="Google Shape;817;p30"/>
          <p:cNvSpPr/>
          <p:nvPr/>
        </p:nvSpPr>
        <p:spPr>
          <a:xfrm>
            <a:off x="-754150" y="3572850"/>
            <a:ext cx="2130050" cy="2399875"/>
          </a:xfrm>
          <a:custGeom>
            <a:rect b="b" l="l" r="r" t="t"/>
            <a:pathLst>
              <a:path extrusionOk="0" h="95995" w="85202">
                <a:moveTo>
                  <a:pt x="51731" y="0"/>
                </a:moveTo>
                <a:cubicBezTo>
                  <a:pt x="49973" y="0"/>
                  <a:pt x="48150" y="170"/>
                  <a:pt x="46304" y="520"/>
                </a:cubicBezTo>
                <a:cubicBezTo>
                  <a:pt x="39776" y="1776"/>
                  <a:pt x="34169" y="4454"/>
                  <a:pt x="28749" y="7069"/>
                </a:cubicBezTo>
                <a:cubicBezTo>
                  <a:pt x="24837" y="8953"/>
                  <a:pt x="20777" y="10898"/>
                  <a:pt x="16404" y="12279"/>
                </a:cubicBezTo>
                <a:cubicBezTo>
                  <a:pt x="14851" y="12770"/>
                  <a:pt x="10912" y="13890"/>
                  <a:pt x="7336" y="13890"/>
                </a:cubicBezTo>
                <a:cubicBezTo>
                  <a:pt x="5420" y="13890"/>
                  <a:pt x="3608" y="13568"/>
                  <a:pt x="2323" y="12656"/>
                </a:cubicBezTo>
                <a:cubicBezTo>
                  <a:pt x="1172" y="11840"/>
                  <a:pt x="565" y="10585"/>
                  <a:pt x="523" y="8953"/>
                </a:cubicBezTo>
                <a:lnTo>
                  <a:pt x="0" y="8973"/>
                </a:lnTo>
                <a:cubicBezTo>
                  <a:pt x="42" y="10773"/>
                  <a:pt x="733" y="12154"/>
                  <a:pt x="2030" y="13074"/>
                </a:cubicBezTo>
                <a:cubicBezTo>
                  <a:pt x="3404" y="14055"/>
                  <a:pt x="5327" y="14397"/>
                  <a:pt x="7344" y="14397"/>
                </a:cubicBezTo>
                <a:cubicBezTo>
                  <a:pt x="11009" y="14397"/>
                  <a:pt x="14985" y="13267"/>
                  <a:pt x="16551" y="12782"/>
                </a:cubicBezTo>
                <a:cubicBezTo>
                  <a:pt x="20966" y="11380"/>
                  <a:pt x="25046" y="9434"/>
                  <a:pt x="28979" y="7551"/>
                </a:cubicBezTo>
                <a:cubicBezTo>
                  <a:pt x="34378" y="4956"/>
                  <a:pt x="39943" y="2278"/>
                  <a:pt x="46409" y="1043"/>
                </a:cubicBezTo>
                <a:cubicBezTo>
                  <a:pt x="48222" y="700"/>
                  <a:pt x="50014" y="533"/>
                  <a:pt x="51743" y="533"/>
                </a:cubicBezTo>
                <a:cubicBezTo>
                  <a:pt x="57494" y="533"/>
                  <a:pt x="62540" y="2379"/>
                  <a:pt x="65324" y="5709"/>
                </a:cubicBezTo>
                <a:cubicBezTo>
                  <a:pt x="68086" y="9015"/>
                  <a:pt x="68483" y="13535"/>
                  <a:pt x="66475" y="18787"/>
                </a:cubicBezTo>
                <a:cubicBezTo>
                  <a:pt x="63650" y="26194"/>
                  <a:pt x="59130" y="32659"/>
                  <a:pt x="54778" y="38894"/>
                </a:cubicBezTo>
                <a:cubicBezTo>
                  <a:pt x="52498" y="42158"/>
                  <a:pt x="50133" y="45548"/>
                  <a:pt x="48020" y="49021"/>
                </a:cubicBezTo>
                <a:cubicBezTo>
                  <a:pt x="44107" y="55508"/>
                  <a:pt x="42622" y="61534"/>
                  <a:pt x="43626" y="66911"/>
                </a:cubicBezTo>
                <a:cubicBezTo>
                  <a:pt x="46179" y="80595"/>
                  <a:pt x="61348" y="86516"/>
                  <a:pt x="73547" y="91287"/>
                </a:cubicBezTo>
                <a:cubicBezTo>
                  <a:pt x="75681" y="92124"/>
                  <a:pt x="77731" y="92919"/>
                  <a:pt x="79615" y="93714"/>
                </a:cubicBezTo>
                <a:cubicBezTo>
                  <a:pt x="79949" y="93861"/>
                  <a:pt x="80389" y="94112"/>
                  <a:pt x="80912" y="94363"/>
                </a:cubicBezTo>
                <a:cubicBezTo>
                  <a:pt x="82314" y="95095"/>
                  <a:pt x="84029" y="95974"/>
                  <a:pt x="85180" y="95974"/>
                </a:cubicBezTo>
                <a:lnTo>
                  <a:pt x="85201" y="95995"/>
                </a:lnTo>
                <a:lnTo>
                  <a:pt x="85201" y="95472"/>
                </a:lnTo>
                <a:lnTo>
                  <a:pt x="85159" y="95472"/>
                </a:lnTo>
                <a:cubicBezTo>
                  <a:pt x="84155" y="95472"/>
                  <a:pt x="82418" y="94551"/>
                  <a:pt x="81142" y="93902"/>
                </a:cubicBezTo>
                <a:cubicBezTo>
                  <a:pt x="80619" y="93630"/>
                  <a:pt x="80159" y="93400"/>
                  <a:pt x="79803" y="93233"/>
                </a:cubicBezTo>
                <a:cubicBezTo>
                  <a:pt x="77920" y="92438"/>
                  <a:pt x="75890" y="91643"/>
                  <a:pt x="73735" y="90806"/>
                </a:cubicBezTo>
                <a:cubicBezTo>
                  <a:pt x="61662" y="86077"/>
                  <a:pt x="46618" y="80218"/>
                  <a:pt x="44128" y="66806"/>
                </a:cubicBezTo>
                <a:cubicBezTo>
                  <a:pt x="43166" y="61554"/>
                  <a:pt x="44609" y="55675"/>
                  <a:pt x="48459" y="49293"/>
                </a:cubicBezTo>
                <a:cubicBezTo>
                  <a:pt x="50573" y="45820"/>
                  <a:pt x="52916" y="42451"/>
                  <a:pt x="55197" y="39187"/>
                </a:cubicBezTo>
                <a:cubicBezTo>
                  <a:pt x="59591" y="32910"/>
                  <a:pt x="64110" y="26424"/>
                  <a:pt x="66956" y="18975"/>
                </a:cubicBezTo>
                <a:cubicBezTo>
                  <a:pt x="69048" y="13514"/>
                  <a:pt x="68609" y="8806"/>
                  <a:pt x="65721" y="5375"/>
                </a:cubicBezTo>
                <a:cubicBezTo>
                  <a:pt x="62834" y="1923"/>
                  <a:pt x="57647" y="0"/>
                  <a:pt x="5173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818" name="Google Shape;818;p30"/>
          <p:cNvGrpSpPr/>
          <p:nvPr/>
        </p:nvGrpSpPr>
        <p:grpSpPr>
          <a:xfrm>
            <a:off x="966042" y="4361067"/>
            <a:ext cx="540212" cy="592192"/>
            <a:chOff x="6634200" y="2079150"/>
            <a:chExt cx="349200" cy="382800"/>
          </a:xfrm>
        </p:grpSpPr>
        <p:sp>
          <p:nvSpPr>
            <p:cNvPr id="819" name="Google Shape;819;p30"/>
            <p:cNvSpPr/>
            <p:nvPr/>
          </p:nvSpPr>
          <p:spPr>
            <a:xfrm>
              <a:off x="6792550" y="2251625"/>
              <a:ext cx="40925" cy="41825"/>
            </a:xfrm>
            <a:custGeom>
              <a:rect b="b" l="l" r="r" t="t"/>
              <a:pathLst>
                <a:path extrusionOk="0" h="1673" w="1637">
                  <a:moveTo>
                    <a:pt x="754" y="1"/>
                  </a:moveTo>
                  <a:lnTo>
                    <a:pt x="546" y="53"/>
                  </a:lnTo>
                  <a:cubicBezTo>
                    <a:pt x="416" y="105"/>
                    <a:pt x="286" y="182"/>
                    <a:pt x="208" y="286"/>
                  </a:cubicBezTo>
                  <a:lnTo>
                    <a:pt x="104" y="468"/>
                  </a:lnTo>
                  <a:cubicBezTo>
                    <a:pt x="27" y="598"/>
                    <a:pt x="1" y="728"/>
                    <a:pt x="27" y="883"/>
                  </a:cubicBezTo>
                  <a:lnTo>
                    <a:pt x="27" y="935"/>
                  </a:lnTo>
                  <a:cubicBezTo>
                    <a:pt x="27" y="1039"/>
                    <a:pt x="53" y="1143"/>
                    <a:pt x="130" y="1221"/>
                  </a:cubicBezTo>
                  <a:cubicBezTo>
                    <a:pt x="156" y="1325"/>
                    <a:pt x="234" y="1403"/>
                    <a:pt x="312" y="1481"/>
                  </a:cubicBezTo>
                  <a:cubicBezTo>
                    <a:pt x="390" y="1558"/>
                    <a:pt x="494" y="1610"/>
                    <a:pt x="572" y="1610"/>
                  </a:cubicBezTo>
                  <a:cubicBezTo>
                    <a:pt x="648" y="1648"/>
                    <a:pt x="738" y="1672"/>
                    <a:pt x="821" y="1672"/>
                  </a:cubicBezTo>
                  <a:cubicBezTo>
                    <a:pt x="852" y="1672"/>
                    <a:pt x="881" y="1669"/>
                    <a:pt x="909" y="1662"/>
                  </a:cubicBezTo>
                  <a:lnTo>
                    <a:pt x="1117" y="1610"/>
                  </a:lnTo>
                  <a:cubicBezTo>
                    <a:pt x="1247" y="1558"/>
                    <a:pt x="1351" y="1481"/>
                    <a:pt x="1454" y="1377"/>
                  </a:cubicBezTo>
                  <a:lnTo>
                    <a:pt x="1558" y="1195"/>
                  </a:lnTo>
                  <a:cubicBezTo>
                    <a:pt x="1610" y="1065"/>
                    <a:pt x="1636" y="935"/>
                    <a:pt x="1636" y="780"/>
                  </a:cubicBezTo>
                  <a:lnTo>
                    <a:pt x="1636" y="754"/>
                  </a:lnTo>
                  <a:cubicBezTo>
                    <a:pt x="1636" y="624"/>
                    <a:pt x="1584" y="520"/>
                    <a:pt x="1532" y="442"/>
                  </a:cubicBezTo>
                  <a:cubicBezTo>
                    <a:pt x="1480" y="338"/>
                    <a:pt x="1428" y="260"/>
                    <a:pt x="1351" y="182"/>
                  </a:cubicBezTo>
                  <a:cubicBezTo>
                    <a:pt x="1169" y="53"/>
                    <a:pt x="961" y="1"/>
                    <a:pt x="75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0" name="Google Shape;820;p30"/>
            <p:cNvSpPr/>
            <p:nvPr/>
          </p:nvSpPr>
          <p:spPr>
            <a:xfrm>
              <a:off x="6731550" y="2209850"/>
              <a:ext cx="40900" cy="41800"/>
            </a:xfrm>
            <a:custGeom>
              <a:rect b="b" l="l" r="r" t="t"/>
              <a:pathLst>
                <a:path extrusionOk="0" h="1672" w="1636">
                  <a:moveTo>
                    <a:pt x="837" y="0"/>
                  </a:moveTo>
                  <a:cubicBezTo>
                    <a:pt x="809" y="0"/>
                    <a:pt x="781" y="3"/>
                    <a:pt x="753" y="10"/>
                  </a:cubicBezTo>
                  <a:lnTo>
                    <a:pt x="546" y="62"/>
                  </a:lnTo>
                  <a:cubicBezTo>
                    <a:pt x="416" y="114"/>
                    <a:pt x="286" y="192"/>
                    <a:pt x="208" y="296"/>
                  </a:cubicBezTo>
                  <a:lnTo>
                    <a:pt x="78" y="478"/>
                  </a:lnTo>
                  <a:cubicBezTo>
                    <a:pt x="26" y="607"/>
                    <a:pt x="0" y="737"/>
                    <a:pt x="0" y="893"/>
                  </a:cubicBezTo>
                  <a:lnTo>
                    <a:pt x="0" y="919"/>
                  </a:lnTo>
                  <a:cubicBezTo>
                    <a:pt x="26" y="1153"/>
                    <a:pt x="130" y="1334"/>
                    <a:pt x="286" y="1490"/>
                  </a:cubicBezTo>
                  <a:cubicBezTo>
                    <a:pt x="364" y="1542"/>
                    <a:pt x="468" y="1594"/>
                    <a:pt x="571" y="1620"/>
                  </a:cubicBezTo>
                  <a:cubicBezTo>
                    <a:pt x="675" y="1672"/>
                    <a:pt x="779" y="1672"/>
                    <a:pt x="909" y="1672"/>
                  </a:cubicBezTo>
                  <a:lnTo>
                    <a:pt x="1117" y="1620"/>
                  </a:lnTo>
                  <a:cubicBezTo>
                    <a:pt x="1246" y="1568"/>
                    <a:pt x="1350" y="1490"/>
                    <a:pt x="1428" y="1386"/>
                  </a:cubicBezTo>
                  <a:lnTo>
                    <a:pt x="1558" y="1204"/>
                  </a:lnTo>
                  <a:cubicBezTo>
                    <a:pt x="1610" y="1075"/>
                    <a:pt x="1636" y="919"/>
                    <a:pt x="1610" y="789"/>
                  </a:cubicBezTo>
                  <a:lnTo>
                    <a:pt x="1610" y="737"/>
                  </a:lnTo>
                  <a:cubicBezTo>
                    <a:pt x="1610" y="633"/>
                    <a:pt x="1584" y="530"/>
                    <a:pt x="1532" y="452"/>
                  </a:cubicBezTo>
                  <a:cubicBezTo>
                    <a:pt x="1506" y="348"/>
                    <a:pt x="1428" y="270"/>
                    <a:pt x="1350" y="192"/>
                  </a:cubicBezTo>
                  <a:cubicBezTo>
                    <a:pt x="1272" y="114"/>
                    <a:pt x="1169" y="62"/>
                    <a:pt x="1065" y="62"/>
                  </a:cubicBezTo>
                  <a:cubicBezTo>
                    <a:pt x="989" y="24"/>
                    <a:pt x="913" y="0"/>
                    <a:pt x="8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1" name="Google Shape;821;p30"/>
            <p:cNvSpPr/>
            <p:nvPr/>
          </p:nvSpPr>
          <p:spPr>
            <a:xfrm>
              <a:off x="6717275" y="2295500"/>
              <a:ext cx="40900" cy="41825"/>
            </a:xfrm>
            <a:custGeom>
              <a:rect b="b" l="l" r="r" t="t"/>
              <a:pathLst>
                <a:path extrusionOk="0" h="1673" w="1636">
                  <a:moveTo>
                    <a:pt x="815" y="1"/>
                  </a:moveTo>
                  <a:cubicBezTo>
                    <a:pt x="785" y="1"/>
                    <a:pt x="755" y="4"/>
                    <a:pt x="727" y="11"/>
                  </a:cubicBezTo>
                  <a:lnTo>
                    <a:pt x="519" y="63"/>
                  </a:lnTo>
                  <a:cubicBezTo>
                    <a:pt x="390" y="115"/>
                    <a:pt x="286" y="193"/>
                    <a:pt x="208" y="297"/>
                  </a:cubicBezTo>
                  <a:lnTo>
                    <a:pt x="78" y="478"/>
                  </a:lnTo>
                  <a:cubicBezTo>
                    <a:pt x="26" y="608"/>
                    <a:pt x="0" y="738"/>
                    <a:pt x="0" y="894"/>
                  </a:cubicBezTo>
                  <a:lnTo>
                    <a:pt x="0" y="946"/>
                  </a:lnTo>
                  <a:cubicBezTo>
                    <a:pt x="0" y="1050"/>
                    <a:pt x="52" y="1153"/>
                    <a:pt x="104" y="1231"/>
                  </a:cubicBezTo>
                  <a:cubicBezTo>
                    <a:pt x="156" y="1335"/>
                    <a:pt x="208" y="1413"/>
                    <a:pt x="286" y="1491"/>
                  </a:cubicBezTo>
                  <a:cubicBezTo>
                    <a:pt x="364" y="1543"/>
                    <a:pt x="467" y="1595"/>
                    <a:pt x="571" y="1621"/>
                  </a:cubicBezTo>
                  <a:cubicBezTo>
                    <a:pt x="675" y="1673"/>
                    <a:pt x="779" y="1673"/>
                    <a:pt x="883" y="1673"/>
                  </a:cubicBezTo>
                  <a:lnTo>
                    <a:pt x="1117" y="1621"/>
                  </a:lnTo>
                  <a:cubicBezTo>
                    <a:pt x="1220" y="1569"/>
                    <a:pt x="1350" y="1491"/>
                    <a:pt x="1428" y="1387"/>
                  </a:cubicBezTo>
                  <a:lnTo>
                    <a:pt x="1532" y="1205"/>
                  </a:lnTo>
                  <a:cubicBezTo>
                    <a:pt x="1610" y="1075"/>
                    <a:pt x="1636" y="946"/>
                    <a:pt x="1610" y="790"/>
                  </a:cubicBezTo>
                  <a:lnTo>
                    <a:pt x="1610" y="738"/>
                  </a:lnTo>
                  <a:cubicBezTo>
                    <a:pt x="1610" y="634"/>
                    <a:pt x="1584" y="530"/>
                    <a:pt x="1532" y="452"/>
                  </a:cubicBezTo>
                  <a:cubicBezTo>
                    <a:pt x="1480" y="349"/>
                    <a:pt x="1402" y="271"/>
                    <a:pt x="1324" y="193"/>
                  </a:cubicBezTo>
                  <a:cubicBezTo>
                    <a:pt x="1246" y="115"/>
                    <a:pt x="1168" y="63"/>
                    <a:pt x="1065" y="63"/>
                  </a:cubicBezTo>
                  <a:cubicBezTo>
                    <a:pt x="989" y="25"/>
                    <a:pt x="899" y="1"/>
                    <a:pt x="81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2" name="Google Shape;822;p30"/>
            <p:cNvSpPr/>
            <p:nvPr/>
          </p:nvSpPr>
          <p:spPr>
            <a:xfrm>
              <a:off x="6786075" y="2341600"/>
              <a:ext cx="44150" cy="41800"/>
            </a:xfrm>
            <a:custGeom>
              <a:rect b="b" l="l" r="r" t="t"/>
              <a:pathLst>
                <a:path extrusionOk="0" h="1672" w="1766">
                  <a:moveTo>
                    <a:pt x="783" y="0"/>
                  </a:moveTo>
                  <a:cubicBezTo>
                    <a:pt x="697" y="0"/>
                    <a:pt x="621" y="24"/>
                    <a:pt x="545" y="62"/>
                  </a:cubicBezTo>
                  <a:cubicBezTo>
                    <a:pt x="441" y="88"/>
                    <a:pt x="363" y="140"/>
                    <a:pt x="286" y="218"/>
                  </a:cubicBezTo>
                  <a:cubicBezTo>
                    <a:pt x="208" y="270"/>
                    <a:pt x="130" y="374"/>
                    <a:pt x="104" y="478"/>
                  </a:cubicBezTo>
                  <a:lnTo>
                    <a:pt x="26" y="659"/>
                  </a:lnTo>
                  <a:cubicBezTo>
                    <a:pt x="0" y="815"/>
                    <a:pt x="26" y="945"/>
                    <a:pt x="78" y="1101"/>
                  </a:cubicBezTo>
                  <a:lnTo>
                    <a:pt x="182" y="1282"/>
                  </a:lnTo>
                  <a:cubicBezTo>
                    <a:pt x="260" y="1386"/>
                    <a:pt x="363" y="1490"/>
                    <a:pt x="493" y="1542"/>
                  </a:cubicBezTo>
                  <a:lnTo>
                    <a:pt x="597" y="1594"/>
                  </a:lnTo>
                  <a:cubicBezTo>
                    <a:pt x="675" y="1646"/>
                    <a:pt x="779" y="1672"/>
                    <a:pt x="883" y="1672"/>
                  </a:cubicBezTo>
                  <a:cubicBezTo>
                    <a:pt x="1013" y="1672"/>
                    <a:pt x="1116" y="1672"/>
                    <a:pt x="1220" y="1620"/>
                  </a:cubicBezTo>
                  <a:cubicBezTo>
                    <a:pt x="1324" y="1594"/>
                    <a:pt x="1402" y="1516"/>
                    <a:pt x="1480" y="1464"/>
                  </a:cubicBezTo>
                  <a:cubicBezTo>
                    <a:pt x="1558" y="1386"/>
                    <a:pt x="1636" y="1308"/>
                    <a:pt x="1662" y="1204"/>
                  </a:cubicBezTo>
                  <a:lnTo>
                    <a:pt x="1739" y="997"/>
                  </a:lnTo>
                  <a:cubicBezTo>
                    <a:pt x="1765" y="867"/>
                    <a:pt x="1765" y="711"/>
                    <a:pt x="1713" y="581"/>
                  </a:cubicBezTo>
                  <a:cubicBezTo>
                    <a:pt x="1687" y="504"/>
                    <a:pt x="1636" y="452"/>
                    <a:pt x="1610" y="400"/>
                  </a:cubicBezTo>
                  <a:cubicBezTo>
                    <a:pt x="1532" y="270"/>
                    <a:pt x="1402" y="192"/>
                    <a:pt x="1298" y="114"/>
                  </a:cubicBezTo>
                  <a:lnTo>
                    <a:pt x="1194" y="88"/>
                  </a:lnTo>
                  <a:cubicBezTo>
                    <a:pt x="1090" y="36"/>
                    <a:pt x="987" y="10"/>
                    <a:pt x="883" y="10"/>
                  </a:cubicBezTo>
                  <a:cubicBezTo>
                    <a:pt x="848" y="3"/>
                    <a:pt x="815" y="0"/>
                    <a:pt x="78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3" name="Google Shape;823;p30"/>
            <p:cNvSpPr/>
            <p:nvPr/>
          </p:nvSpPr>
          <p:spPr>
            <a:xfrm>
              <a:off x="6866550" y="2308100"/>
              <a:ext cx="42850" cy="40250"/>
            </a:xfrm>
            <a:custGeom>
              <a:rect b="b" l="l" r="r" t="t"/>
              <a:pathLst>
                <a:path extrusionOk="0" h="1610" w="1714">
                  <a:moveTo>
                    <a:pt x="779" y="0"/>
                  </a:moveTo>
                  <a:cubicBezTo>
                    <a:pt x="649" y="0"/>
                    <a:pt x="545" y="52"/>
                    <a:pt x="467" y="104"/>
                  </a:cubicBezTo>
                  <a:cubicBezTo>
                    <a:pt x="260" y="182"/>
                    <a:pt x="130" y="364"/>
                    <a:pt x="78" y="571"/>
                  </a:cubicBezTo>
                  <a:cubicBezTo>
                    <a:pt x="26" y="675"/>
                    <a:pt x="0" y="779"/>
                    <a:pt x="26" y="883"/>
                  </a:cubicBezTo>
                  <a:cubicBezTo>
                    <a:pt x="26" y="961"/>
                    <a:pt x="52" y="1039"/>
                    <a:pt x="78" y="1091"/>
                  </a:cubicBezTo>
                  <a:cubicBezTo>
                    <a:pt x="130" y="1220"/>
                    <a:pt x="208" y="1324"/>
                    <a:pt x="312" y="1428"/>
                  </a:cubicBezTo>
                  <a:lnTo>
                    <a:pt x="493" y="1532"/>
                  </a:lnTo>
                  <a:cubicBezTo>
                    <a:pt x="623" y="1584"/>
                    <a:pt x="753" y="1610"/>
                    <a:pt x="909" y="1610"/>
                  </a:cubicBezTo>
                  <a:lnTo>
                    <a:pt x="961" y="1610"/>
                  </a:lnTo>
                  <a:cubicBezTo>
                    <a:pt x="1065" y="1610"/>
                    <a:pt x="1168" y="1558"/>
                    <a:pt x="1272" y="1506"/>
                  </a:cubicBezTo>
                  <a:cubicBezTo>
                    <a:pt x="1350" y="1480"/>
                    <a:pt x="1454" y="1402"/>
                    <a:pt x="1506" y="1324"/>
                  </a:cubicBezTo>
                  <a:cubicBezTo>
                    <a:pt x="1584" y="1246"/>
                    <a:pt x="1636" y="1143"/>
                    <a:pt x="1662" y="1039"/>
                  </a:cubicBezTo>
                  <a:cubicBezTo>
                    <a:pt x="1688" y="935"/>
                    <a:pt x="1714" y="831"/>
                    <a:pt x="1688" y="727"/>
                  </a:cubicBezTo>
                  <a:lnTo>
                    <a:pt x="1636" y="520"/>
                  </a:lnTo>
                  <a:cubicBezTo>
                    <a:pt x="1584" y="390"/>
                    <a:pt x="1506" y="286"/>
                    <a:pt x="1402" y="182"/>
                  </a:cubicBezTo>
                  <a:lnTo>
                    <a:pt x="1220" y="78"/>
                  </a:lnTo>
                  <a:cubicBezTo>
                    <a:pt x="1091" y="26"/>
                    <a:pt x="961" y="0"/>
                    <a:pt x="80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4" name="Google Shape;824;p30"/>
            <p:cNvSpPr/>
            <p:nvPr/>
          </p:nvSpPr>
          <p:spPr>
            <a:xfrm>
              <a:off x="6869150" y="2217650"/>
              <a:ext cx="42850" cy="40500"/>
            </a:xfrm>
            <a:custGeom>
              <a:rect b="b" l="l" r="r" t="t"/>
              <a:pathLst>
                <a:path extrusionOk="0" h="1620" w="1714">
                  <a:moveTo>
                    <a:pt x="906" y="0"/>
                  </a:moveTo>
                  <a:cubicBezTo>
                    <a:pt x="871" y="0"/>
                    <a:pt x="837" y="3"/>
                    <a:pt x="805" y="10"/>
                  </a:cubicBezTo>
                  <a:lnTo>
                    <a:pt x="753" y="10"/>
                  </a:lnTo>
                  <a:cubicBezTo>
                    <a:pt x="649" y="10"/>
                    <a:pt x="545" y="36"/>
                    <a:pt x="441" y="114"/>
                  </a:cubicBezTo>
                  <a:cubicBezTo>
                    <a:pt x="363" y="140"/>
                    <a:pt x="260" y="218"/>
                    <a:pt x="208" y="295"/>
                  </a:cubicBezTo>
                  <a:cubicBezTo>
                    <a:pt x="130" y="373"/>
                    <a:pt x="78" y="477"/>
                    <a:pt x="52" y="581"/>
                  </a:cubicBezTo>
                  <a:cubicBezTo>
                    <a:pt x="26" y="685"/>
                    <a:pt x="0" y="789"/>
                    <a:pt x="26" y="892"/>
                  </a:cubicBezTo>
                  <a:cubicBezTo>
                    <a:pt x="26" y="970"/>
                    <a:pt x="52" y="1048"/>
                    <a:pt x="52" y="1100"/>
                  </a:cubicBezTo>
                  <a:cubicBezTo>
                    <a:pt x="104" y="1230"/>
                    <a:pt x="208" y="1334"/>
                    <a:pt x="312" y="1438"/>
                  </a:cubicBezTo>
                  <a:lnTo>
                    <a:pt x="467" y="1541"/>
                  </a:lnTo>
                  <a:cubicBezTo>
                    <a:pt x="597" y="1619"/>
                    <a:pt x="753" y="1619"/>
                    <a:pt x="883" y="1619"/>
                  </a:cubicBezTo>
                  <a:lnTo>
                    <a:pt x="935" y="1619"/>
                  </a:lnTo>
                  <a:cubicBezTo>
                    <a:pt x="1142" y="1593"/>
                    <a:pt x="1350" y="1490"/>
                    <a:pt x="1506" y="1360"/>
                  </a:cubicBezTo>
                  <a:cubicBezTo>
                    <a:pt x="1584" y="1256"/>
                    <a:pt x="1636" y="1178"/>
                    <a:pt x="1662" y="1074"/>
                  </a:cubicBezTo>
                  <a:cubicBezTo>
                    <a:pt x="1687" y="970"/>
                    <a:pt x="1713" y="867"/>
                    <a:pt x="1687" y="737"/>
                  </a:cubicBezTo>
                  <a:lnTo>
                    <a:pt x="1636" y="529"/>
                  </a:lnTo>
                  <a:cubicBezTo>
                    <a:pt x="1584" y="399"/>
                    <a:pt x="1506" y="295"/>
                    <a:pt x="1402" y="192"/>
                  </a:cubicBezTo>
                  <a:lnTo>
                    <a:pt x="1220" y="88"/>
                  </a:lnTo>
                  <a:cubicBezTo>
                    <a:pt x="1123" y="29"/>
                    <a:pt x="1011" y="0"/>
                    <a:pt x="9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5" name="Google Shape;825;p30"/>
            <p:cNvSpPr/>
            <p:nvPr/>
          </p:nvSpPr>
          <p:spPr>
            <a:xfrm>
              <a:off x="6799700" y="2160525"/>
              <a:ext cx="43500" cy="40500"/>
            </a:xfrm>
            <a:custGeom>
              <a:rect b="b" l="l" r="r" t="t"/>
              <a:pathLst>
                <a:path extrusionOk="0" h="1620" w="1740">
                  <a:moveTo>
                    <a:pt x="958" y="1"/>
                  </a:moveTo>
                  <a:cubicBezTo>
                    <a:pt x="923" y="1"/>
                    <a:pt x="889" y="4"/>
                    <a:pt x="857" y="10"/>
                  </a:cubicBezTo>
                  <a:lnTo>
                    <a:pt x="779" y="10"/>
                  </a:lnTo>
                  <a:cubicBezTo>
                    <a:pt x="649" y="10"/>
                    <a:pt x="545" y="36"/>
                    <a:pt x="468" y="114"/>
                  </a:cubicBezTo>
                  <a:cubicBezTo>
                    <a:pt x="364" y="140"/>
                    <a:pt x="286" y="218"/>
                    <a:pt x="208" y="296"/>
                  </a:cubicBezTo>
                  <a:cubicBezTo>
                    <a:pt x="156" y="374"/>
                    <a:pt x="104" y="478"/>
                    <a:pt x="78" y="581"/>
                  </a:cubicBezTo>
                  <a:cubicBezTo>
                    <a:pt x="26" y="659"/>
                    <a:pt x="0" y="789"/>
                    <a:pt x="26" y="893"/>
                  </a:cubicBezTo>
                  <a:lnTo>
                    <a:pt x="78" y="1101"/>
                  </a:lnTo>
                  <a:cubicBezTo>
                    <a:pt x="130" y="1230"/>
                    <a:pt x="208" y="1334"/>
                    <a:pt x="312" y="1438"/>
                  </a:cubicBezTo>
                  <a:lnTo>
                    <a:pt x="493" y="1542"/>
                  </a:lnTo>
                  <a:cubicBezTo>
                    <a:pt x="623" y="1594"/>
                    <a:pt x="753" y="1620"/>
                    <a:pt x="909" y="1620"/>
                  </a:cubicBezTo>
                  <a:lnTo>
                    <a:pt x="987" y="1620"/>
                  </a:lnTo>
                  <a:cubicBezTo>
                    <a:pt x="1117" y="1620"/>
                    <a:pt x="1220" y="1568"/>
                    <a:pt x="1298" y="1516"/>
                  </a:cubicBezTo>
                  <a:cubicBezTo>
                    <a:pt x="1402" y="1464"/>
                    <a:pt x="1480" y="1412"/>
                    <a:pt x="1558" y="1334"/>
                  </a:cubicBezTo>
                  <a:cubicBezTo>
                    <a:pt x="1610" y="1256"/>
                    <a:pt x="1662" y="1153"/>
                    <a:pt x="1688" y="1049"/>
                  </a:cubicBezTo>
                  <a:cubicBezTo>
                    <a:pt x="1740" y="945"/>
                    <a:pt x="1740" y="841"/>
                    <a:pt x="1740" y="737"/>
                  </a:cubicBezTo>
                  <a:lnTo>
                    <a:pt x="1688" y="530"/>
                  </a:lnTo>
                  <a:cubicBezTo>
                    <a:pt x="1636" y="400"/>
                    <a:pt x="1558" y="270"/>
                    <a:pt x="1454" y="192"/>
                  </a:cubicBezTo>
                  <a:lnTo>
                    <a:pt x="1272" y="88"/>
                  </a:lnTo>
                  <a:cubicBezTo>
                    <a:pt x="1175" y="30"/>
                    <a:pt x="1063" y="1"/>
                    <a:pt x="95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6" name="Google Shape;826;p30"/>
            <p:cNvSpPr/>
            <p:nvPr/>
          </p:nvSpPr>
          <p:spPr>
            <a:xfrm>
              <a:off x="6708175" y="2126325"/>
              <a:ext cx="42875" cy="41000"/>
            </a:xfrm>
            <a:custGeom>
              <a:rect b="b" l="l" r="r" t="t"/>
              <a:pathLst>
                <a:path extrusionOk="0" h="1640" w="1715">
                  <a:moveTo>
                    <a:pt x="827" y="1"/>
                  </a:moveTo>
                  <a:cubicBezTo>
                    <a:pt x="811" y="1"/>
                    <a:pt x="796" y="1"/>
                    <a:pt x="780" y="2"/>
                  </a:cubicBezTo>
                  <a:cubicBezTo>
                    <a:pt x="338" y="54"/>
                    <a:pt x="1" y="444"/>
                    <a:pt x="53" y="885"/>
                  </a:cubicBezTo>
                  <a:cubicBezTo>
                    <a:pt x="103" y="1310"/>
                    <a:pt x="466" y="1639"/>
                    <a:pt x="888" y="1639"/>
                  </a:cubicBezTo>
                  <a:cubicBezTo>
                    <a:pt x="903" y="1639"/>
                    <a:pt x="919" y="1639"/>
                    <a:pt x="935" y="1638"/>
                  </a:cubicBezTo>
                  <a:cubicBezTo>
                    <a:pt x="1377" y="1586"/>
                    <a:pt x="1714" y="1197"/>
                    <a:pt x="1662" y="755"/>
                  </a:cubicBezTo>
                  <a:cubicBezTo>
                    <a:pt x="1612" y="330"/>
                    <a:pt x="1249" y="1"/>
                    <a:pt x="82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7" name="Google Shape;827;p30"/>
            <p:cNvSpPr/>
            <p:nvPr/>
          </p:nvSpPr>
          <p:spPr>
            <a:xfrm>
              <a:off x="6644575" y="2203175"/>
              <a:ext cx="42225" cy="43075"/>
            </a:xfrm>
            <a:custGeom>
              <a:rect b="b" l="l" r="r" t="t"/>
              <a:pathLst>
                <a:path extrusionOk="0" h="1723" w="1689">
                  <a:moveTo>
                    <a:pt x="842" y="1"/>
                  </a:moveTo>
                  <a:cubicBezTo>
                    <a:pt x="759" y="1"/>
                    <a:pt x="674" y="13"/>
                    <a:pt x="598" y="44"/>
                  </a:cubicBezTo>
                  <a:lnTo>
                    <a:pt x="416" y="147"/>
                  </a:lnTo>
                  <a:cubicBezTo>
                    <a:pt x="286" y="225"/>
                    <a:pt x="182" y="329"/>
                    <a:pt x="130" y="485"/>
                  </a:cubicBezTo>
                  <a:lnTo>
                    <a:pt x="78" y="563"/>
                  </a:lnTo>
                  <a:cubicBezTo>
                    <a:pt x="53" y="667"/>
                    <a:pt x="27" y="771"/>
                    <a:pt x="27" y="874"/>
                  </a:cubicBezTo>
                  <a:cubicBezTo>
                    <a:pt x="1" y="978"/>
                    <a:pt x="27" y="1082"/>
                    <a:pt x="53" y="1186"/>
                  </a:cubicBezTo>
                  <a:cubicBezTo>
                    <a:pt x="156" y="1394"/>
                    <a:pt x="286" y="1549"/>
                    <a:pt x="468" y="1653"/>
                  </a:cubicBezTo>
                  <a:lnTo>
                    <a:pt x="676" y="1705"/>
                  </a:lnTo>
                  <a:cubicBezTo>
                    <a:pt x="740" y="1716"/>
                    <a:pt x="800" y="1722"/>
                    <a:pt x="859" y="1722"/>
                  </a:cubicBezTo>
                  <a:cubicBezTo>
                    <a:pt x="943" y="1722"/>
                    <a:pt x="1026" y="1710"/>
                    <a:pt x="1117" y="1679"/>
                  </a:cubicBezTo>
                  <a:lnTo>
                    <a:pt x="1299" y="1575"/>
                  </a:lnTo>
                  <a:cubicBezTo>
                    <a:pt x="1402" y="1497"/>
                    <a:pt x="1506" y="1368"/>
                    <a:pt x="1558" y="1238"/>
                  </a:cubicBezTo>
                  <a:lnTo>
                    <a:pt x="1610" y="1160"/>
                  </a:lnTo>
                  <a:cubicBezTo>
                    <a:pt x="1662" y="1056"/>
                    <a:pt x="1688" y="952"/>
                    <a:pt x="1662" y="822"/>
                  </a:cubicBezTo>
                  <a:cubicBezTo>
                    <a:pt x="1688" y="719"/>
                    <a:pt x="1662" y="615"/>
                    <a:pt x="1636" y="537"/>
                  </a:cubicBezTo>
                  <a:cubicBezTo>
                    <a:pt x="1610" y="433"/>
                    <a:pt x="1532" y="329"/>
                    <a:pt x="1454" y="277"/>
                  </a:cubicBezTo>
                  <a:cubicBezTo>
                    <a:pt x="1402" y="173"/>
                    <a:pt x="1325" y="122"/>
                    <a:pt x="1221" y="70"/>
                  </a:cubicBezTo>
                  <a:lnTo>
                    <a:pt x="1013" y="18"/>
                  </a:lnTo>
                  <a:cubicBezTo>
                    <a:pt x="959" y="7"/>
                    <a:pt x="901" y="1"/>
                    <a:pt x="8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8" name="Google Shape;828;p30"/>
            <p:cNvSpPr/>
            <p:nvPr/>
          </p:nvSpPr>
          <p:spPr>
            <a:xfrm>
              <a:off x="6634200" y="2300525"/>
              <a:ext cx="44800" cy="43550"/>
            </a:xfrm>
            <a:custGeom>
              <a:rect b="b" l="l" r="r" t="t"/>
              <a:pathLst>
                <a:path extrusionOk="0" h="1742" w="1792">
                  <a:moveTo>
                    <a:pt x="892" y="1"/>
                  </a:moveTo>
                  <a:cubicBezTo>
                    <a:pt x="844" y="1"/>
                    <a:pt x="796" y="7"/>
                    <a:pt x="753" y="18"/>
                  </a:cubicBezTo>
                  <a:cubicBezTo>
                    <a:pt x="649" y="18"/>
                    <a:pt x="545" y="44"/>
                    <a:pt x="442" y="96"/>
                  </a:cubicBezTo>
                  <a:cubicBezTo>
                    <a:pt x="364" y="148"/>
                    <a:pt x="260" y="200"/>
                    <a:pt x="208" y="303"/>
                  </a:cubicBezTo>
                  <a:lnTo>
                    <a:pt x="104" y="459"/>
                  </a:lnTo>
                  <a:cubicBezTo>
                    <a:pt x="26" y="589"/>
                    <a:pt x="0" y="745"/>
                    <a:pt x="26" y="874"/>
                  </a:cubicBezTo>
                  <a:lnTo>
                    <a:pt x="52" y="1108"/>
                  </a:lnTo>
                  <a:cubicBezTo>
                    <a:pt x="104" y="1212"/>
                    <a:pt x="208" y="1342"/>
                    <a:pt x="312" y="1420"/>
                  </a:cubicBezTo>
                  <a:lnTo>
                    <a:pt x="442" y="1549"/>
                  </a:lnTo>
                  <a:cubicBezTo>
                    <a:pt x="519" y="1627"/>
                    <a:pt x="623" y="1679"/>
                    <a:pt x="701" y="1705"/>
                  </a:cubicBezTo>
                  <a:cubicBezTo>
                    <a:pt x="775" y="1724"/>
                    <a:pt x="861" y="1742"/>
                    <a:pt x="942" y="1742"/>
                  </a:cubicBezTo>
                  <a:cubicBezTo>
                    <a:pt x="976" y="1742"/>
                    <a:pt x="1008" y="1739"/>
                    <a:pt x="1039" y="1731"/>
                  </a:cubicBezTo>
                  <a:cubicBezTo>
                    <a:pt x="1143" y="1731"/>
                    <a:pt x="1246" y="1705"/>
                    <a:pt x="1350" y="1653"/>
                  </a:cubicBezTo>
                  <a:cubicBezTo>
                    <a:pt x="1428" y="1601"/>
                    <a:pt x="1532" y="1549"/>
                    <a:pt x="1584" y="1446"/>
                  </a:cubicBezTo>
                  <a:lnTo>
                    <a:pt x="1714" y="1290"/>
                  </a:lnTo>
                  <a:cubicBezTo>
                    <a:pt x="1766" y="1160"/>
                    <a:pt x="1792" y="1004"/>
                    <a:pt x="1766" y="874"/>
                  </a:cubicBezTo>
                  <a:cubicBezTo>
                    <a:pt x="1766" y="797"/>
                    <a:pt x="1740" y="719"/>
                    <a:pt x="1740" y="641"/>
                  </a:cubicBezTo>
                  <a:cubicBezTo>
                    <a:pt x="1688" y="511"/>
                    <a:pt x="1610" y="407"/>
                    <a:pt x="1506" y="329"/>
                  </a:cubicBezTo>
                  <a:lnTo>
                    <a:pt x="1350" y="200"/>
                  </a:lnTo>
                  <a:cubicBezTo>
                    <a:pt x="1272" y="122"/>
                    <a:pt x="1194" y="70"/>
                    <a:pt x="1091" y="44"/>
                  </a:cubicBezTo>
                  <a:cubicBezTo>
                    <a:pt x="1030" y="13"/>
                    <a:pt x="960" y="1"/>
                    <a:pt x="89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9" name="Google Shape;829;p30"/>
            <p:cNvSpPr/>
            <p:nvPr/>
          </p:nvSpPr>
          <p:spPr>
            <a:xfrm>
              <a:off x="6690650" y="2377125"/>
              <a:ext cx="44825" cy="42450"/>
            </a:xfrm>
            <a:custGeom>
              <a:rect b="b" l="l" r="r" t="t"/>
              <a:pathLst>
                <a:path extrusionOk="0" h="1698" w="1793">
                  <a:moveTo>
                    <a:pt x="892" y="0"/>
                  </a:moveTo>
                  <a:cubicBezTo>
                    <a:pt x="844" y="0"/>
                    <a:pt x="797" y="6"/>
                    <a:pt x="754" y="17"/>
                  </a:cubicBezTo>
                  <a:cubicBezTo>
                    <a:pt x="650" y="17"/>
                    <a:pt x="546" y="43"/>
                    <a:pt x="468" y="95"/>
                  </a:cubicBezTo>
                  <a:cubicBezTo>
                    <a:pt x="364" y="147"/>
                    <a:pt x="260" y="199"/>
                    <a:pt x="209" y="303"/>
                  </a:cubicBezTo>
                  <a:lnTo>
                    <a:pt x="105" y="458"/>
                  </a:lnTo>
                  <a:cubicBezTo>
                    <a:pt x="27" y="588"/>
                    <a:pt x="1" y="744"/>
                    <a:pt x="27" y="874"/>
                  </a:cubicBezTo>
                  <a:lnTo>
                    <a:pt x="79" y="1107"/>
                  </a:lnTo>
                  <a:cubicBezTo>
                    <a:pt x="131" y="1211"/>
                    <a:pt x="209" y="1341"/>
                    <a:pt x="312" y="1419"/>
                  </a:cubicBezTo>
                  <a:lnTo>
                    <a:pt x="442" y="1523"/>
                  </a:lnTo>
                  <a:cubicBezTo>
                    <a:pt x="520" y="1575"/>
                    <a:pt x="624" y="1627"/>
                    <a:pt x="728" y="1653"/>
                  </a:cubicBezTo>
                  <a:cubicBezTo>
                    <a:pt x="810" y="1683"/>
                    <a:pt x="892" y="1698"/>
                    <a:pt x="973" y="1698"/>
                  </a:cubicBezTo>
                  <a:cubicBezTo>
                    <a:pt x="1099" y="1698"/>
                    <a:pt x="1225" y="1664"/>
                    <a:pt x="1351" y="1601"/>
                  </a:cubicBezTo>
                  <a:cubicBezTo>
                    <a:pt x="1429" y="1549"/>
                    <a:pt x="1532" y="1497"/>
                    <a:pt x="1584" y="1419"/>
                  </a:cubicBezTo>
                  <a:lnTo>
                    <a:pt x="1688" y="1237"/>
                  </a:lnTo>
                  <a:cubicBezTo>
                    <a:pt x="1766" y="1107"/>
                    <a:pt x="1792" y="952"/>
                    <a:pt x="1766" y="822"/>
                  </a:cubicBezTo>
                  <a:lnTo>
                    <a:pt x="1740" y="614"/>
                  </a:lnTo>
                  <a:cubicBezTo>
                    <a:pt x="1688" y="484"/>
                    <a:pt x="1610" y="355"/>
                    <a:pt x="1507" y="277"/>
                  </a:cubicBezTo>
                  <a:lnTo>
                    <a:pt x="1351" y="199"/>
                  </a:lnTo>
                  <a:cubicBezTo>
                    <a:pt x="1273" y="121"/>
                    <a:pt x="1195" y="69"/>
                    <a:pt x="1091" y="43"/>
                  </a:cubicBezTo>
                  <a:cubicBezTo>
                    <a:pt x="1030" y="13"/>
                    <a:pt x="961" y="0"/>
                    <a:pt x="8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0" name="Google Shape;830;p30"/>
            <p:cNvSpPr/>
            <p:nvPr/>
          </p:nvSpPr>
          <p:spPr>
            <a:xfrm>
              <a:off x="6788650" y="2421675"/>
              <a:ext cx="43525" cy="40275"/>
            </a:xfrm>
            <a:custGeom>
              <a:rect b="b" l="l" r="r" t="t"/>
              <a:pathLst>
                <a:path extrusionOk="0" h="1611" w="1741">
                  <a:moveTo>
                    <a:pt x="754" y="0"/>
                  </a:moveTo>
                  <a:cubicBezTo>
                    <a:pt x="624" y="0"/>
                    <a:pt x="520" y="26"/>
                    <a:pt x="442" y="104"/>
                  </a:cubicBezTo>
                  <a:cubicBezTo>
                    <a:pt x="235" y="182"/>
                    <a:pt x="105" y="364"/>
                    <a:pt x="53" y="572"/>
                  </a:cubicBezTo>
                  <a:cubicBezTo>
                    <a:pt x="1" y="675"/>
                    <a:pt x="1" y="779"/>
                    <a:pt x="1" y="883"/>
                  </a:cubicBezTo>
                  <a:cubicBezTo>
                    <a:pt x="27" y="961"/>
                    <a:pt x="27" y="1039"/>
                    <a:pt x="53" y="1091"/>
                  </a:cubicBezTo>
                  <a:cubicBezTo>
                    <a:pt x="105" y="1221"/>
                    <a:pt x="183" y="1324"/>
                    <a:pt x="286" y="1428"/>
                  </a:cubicBezTo>
                  <a:lnTo>
                    <a:pt x="468" y="1532"/>
                  </a:lnTo>
                  <a:cubicBezTo>
                    <a:pt x="598" y="1584"/>
                    <a:pt x="728" y="1610"/>
                    <a:pt x="884" y="1610"/>
                  </a:cubicBezTo>
                  <a:lnTo>
                    <a:pt x="961" y="1610"/>
                  </a:lnTo>
                  <a:cubicBezTo>
                    <a:pt x="1091" y="1610"/>
                    <a:pt x="1195" y="1584"/>
                    <a:pt x="1299" y="1506"/>
                  </a:cubicBezTo>
                  <a:cubicBezTo>
                    <a:pt x="1403" y="1480"/>
                    <a:pt x="1481" y="1402"/>
                    <a:pt x="1533" y="1324"/>
                  </a:cubicBezTo>
                  <a:cubicBezTo>
                    <a:pt x="1610" y="1247"/>
                    <a:pt x="1662" y="1143"/>
                    <a:pt x="1688" y="1039"/>
                  </a:cubicBezTo>
                  <a:cubicBezTo>
                    <a:pt x="1740" y="935"/>
                    <a:pt x="1740" y="831"/>
                    <a:pt x="1714" y="727"/>
                  </a:cubicBezTo>
                  <a:lnTo>
                    <a:pt x="1636" y="546"/>
                  </a:lnTo>
                  <a:cubicBezTo>
                    <a:pt x="1584" y="416"/>
                    <a:pt x="1507" y="312"/>
                    <a:pt x="1403" y="208"/>
                  </a:cubicBezTo>
                  <a:lnTo>
                    <a:pt x="1247" y="104"/>
                  </a:lnTo>
                  <a:cubicBezTo>
                    <a:pt x="1117" y="26"/>
                    <a:pt x="961" y="0"/>
                    <a:pt x="83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1" name="Google Shape;831;p30"/>
            <p:cNvSpPr/>
            <p:nvPr/>
          </p:nvSpPr>
          <p:spPr>
            <a:xfrm>
              <a:off x="6890550" y="2389450"/>
              <a:ext cx="45450" cy="42900"/>
            </a:xfrm>
            <a:custGeom>
              <a:rect b="b" l="l" r="r" t="t"/>
              <a:pathLst>
                <a:path extrusionOk="0" h="1716" w="1818">
                  <a:moveTo>
                    <a:pt x="972" y="0"/>
                  </a:moveTo>
                  <a:cubicBezTo>
                    <a:pt x="889" y="0"/>
                    <a:pt x="804" y="13"/>
                    <a:pt x="728" y="43"/>
                  </a:cubicBezTo>
                  <a:lnTo>
                    <a:pt x="546" y="147"/>
                  </a:lnTo>
                  <a:cubicBezTo>
                    <a:pt x="442" y="173"/>
                    <a:pt x="338" y="225"/>
                    <a:pt x="286" y="329"/>
                  </a:cubicBezTo>
                  <a:cubicBezTo>
                    <a:pt x="182" y="381"/>
                    <a:pt x="131" y="459"/>
                    <a:pt x="79" y="563"/>
                  </a:cubicBezTo>
                  <a:cubicBezTo>
                    <a:pt x="1" y="770"/>
                    <a:pt x="1" y="978"/>
                    <a:pt x="53" y="1186"/>
                  </a:cubicBezTo>
                  <a:lnTo>
                    <a:pt x="156" y="1367"/>
                  </a:lnTo>
                  <a:cubicBezTo>
                    <a:pt x="234" y="1497"/>
                    <a:pt x="364" y="1575"/>
                    <a:pt x="494" y="1653"/>
                  </a:cubicBezTo>
                  <a:lnTo>
                    <a:pt x="676" y="1705"/>
                  </a:lnTo>
                  <a:cubicBezTo>
                    <a:pt x="721" y="1712"/>
                    <a:pt x="767" y="1716"/>
                    <a:pt x="812" y="1716"/>
                  </a:cubicBezTo>
                  <a:cubicBezTo>
                    <a:pt x="920" y="1716"/>
                    <a:pt x="1025" y="1697"/>
                    <a:pt x="1117" y="1679"/>
                  </a:cubicBezTo>
                  <a:lnTo>
                    <a:pt x="1299" y="1575"/>
                  </a:lnTo>
                  <a:cubicBezTo>
                    <a:pt x="1403" y="1549"/>
                    <a:pt x="1480" y="1471"/>
                    <a:pt x="1558" y="1419"/>
                  </a:cubicBezTo>
                  <a:cubicBezTo>
                    <a:pt x="1636" y="1341"/>
                    <a:pt x="1714" y="1263"/>
                    <a:pt x="1740" y="1160"/>
                  </a:cubicBezTo>
                  <a:cubicBezTo>
                    <a:pt x="1792" y="1056"/>
                    <a:pt x="1818" y="952"/>
                    <a:pt x="1818" y="848"/>
                  </a:cubicBezTo>
                  <a:cubicBezTo>
                    <a:pt x="1818" y="744"/>
                    <a:pt x="1818" y="640"/>
                    <a:pt x="1766" y="537"/>
                  </a:cubicBezTo>
                  <a:cubicBezTo>
                    <a:pt x="1740" y="459"/>
                    <a:pt x="1714" y="407"/>
                    <a:pt x="1662" y="355"/>
                  </a:cubicBezTo>
                  <a:cubicBezTo>
                    <a:pt x="1584" y="225"/>
                    <a:pt x="1480" y="147"/>
                    <a:pt x="1351" y="69"/>
                  </a:cubicBezTo>
                  <a:lnTo>
                    <a:pt x="1143" y="17"/>
                  </a:lnTo>
                  <a:cubicBezTo>
                    <a:pt x="1089" y="7"/>
                    <a:pt x="1031" y="0"/>
                    <a:pt x="97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2" name="Google Shape;832;p30"/>
            <p:cNvSpPr/>
            <p:nvPr/>
          </p:nvSpPr>
          <p:spPr>
            <a:xfrm>
              <a:off x="6942475" y="2289025"/>
              <a:ext cx="40925" cy="44025"/>
            </a:xfrm>
            <a:custGeom>
              <a:rect b="b" l="l" r="r" t="t"/>
              <a:pathLst>
                <a:path extrusionOk="0" h="1761" w="1637">
                  <a:moveTo>
                    <a:pt x="816" y="0"/>
                  </a:moveTo>
                  <a:cubicBezTo>
                    <a:pt x="785" y="0"/>
                    <a:pt x="755" y="4"/>
                    <a:pt x="727" y="10"/>
                  </a:cubicBezTo>
                  <a:lnTo>
                    <a:pt x="520" y="62"/>
                  </a:lnTo>
                  <a:cubicBezTo>
                    <a:pt x="390" y="114"/>
                    <a:pt x="286" y="192"/>
                    <a:pt x="208" y="296"/>
                  </a:cubicBezTo>
                  <a:lnTo>
                    <a:pt x="78" y="478"/>
                  </a:lnTo>
                  <a:cubicBezTo>
                    <a:pt x="27" y="608"/>
                    <a:pt x="1" y="737"/>
                    <a:pt x="1" y="893"/>
                  </a:cubicBezTo>
                  <a:lnTo>
                    <a:pt x="1" y="1023"/>
                  </a:lnTo>
                  <a:cubicBezTo>
                    <a:pt x="1" y="1127"/>
                    <a:pt x="53" y="1231"/>
                    <a:pt x="104" y="1334"/>
                  </a:cubicBezTo>
                  <a:cubicBezTo>
                    <a:pt x="156" y="1412"/>
                    <a:pt x="208" y="1516"/>
                    <a:pt x="286" y="1568"/>
                  </a:cubicBezTo>
                  <a:cubicBezTo>
                    <a:pt x="364" y="1646"/>
                    <a:pt x="468" y="1698"/>
                    <a:pt x="572" y="1724"/>
                  </a:cubicBezTo>
                  <a:cubicBezTo>
                    <a:pt x="645" y="1742"/>
                    <a:pt x="719" y="1761"/>
                    <a:pt x="792" y="1761"/>
                  </a:cubicBezTo>
                  <a:cubicBezTo>
                    <a:pt x="822" y="1761"/>
                    <a:pt x="853" y="1757"/>
                    <a:pt x="883" y="1750"/>
                  </a:cubicBezTo>
                  <a:lnTo>
                    <a:pt x="1117" y="1724"/>
                  </a:lnTo>
                  <a:cubicBezTo>
                    <a:pt x="1247" y="1672"/>
                    <a:pt x="1351" y="1568"/>
                    <a:pt x="1428" y="1464"/>
                  </a:cubicBezTo>
                  <a:lnTo>
                    <a:pt x="1532" y="1309"/>
                  </a:lnTo>
                  <a:cubicBezTo>
                    <a:pt x="1610" y="1153"/>
                    <a:pt x="1636" y="1023"/>
                    <a:pt x="1610" y="867"/>
                  </a:cubicBezTo>
                  <a:lnTo>
                    <a:pt x="1610" y="737"/>
                  </a:lnTo>
                  <a:cubicBezTo>
                    <a:pt x="1610" y="634"/>
                    <a:pt x="1584" y="530"/>
                    <a:pt x="1532" y="452"/>
                  </a:cubicBezTo>
                  <a:cubicBezTo>
                    <a:pt x="1480" y="348"/>
                    <a:pt x="1428" y="270"/>
                    <a:pt x="1325" y="192"/>
                  </a:cubicBezTo>
                  <a:cubicBezTo>
                    <a:pt x="1247" y="114"/>
                    <a:pt x="1169" y="62"/>
                    <a:pt x="1065" y="62"/>
                  </a:cubicBezTo>
                  <a:cubicBezTo>
                    <a:pt x="989" y="24"/>
                    <a:pt x="899" y="0"/>
                    <a:pt x="8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3" name="Google Shape;833;p30"/>
            <p:cNvSpPr/>
            <p:nvPr/>
          </p:nvSpPr>
          <p:spPr>
            <a:xfrm>
              <a:off x="6925600" y="2176350"/>
              <a:ext cx="42225" cy="41550"/>
            </a:xfrm>
            <a:custGeom>
              <a:rect b="b" l="l" r="r" t="t"/>
              <a:pathLst>
                <a:path extrusionOk="0" h="1662" w="1689">
                  <a:moveTo>
                    <a:pt x="753" y="0"/>
                  </a:moveTo>
                  <a:cubicBezTo>
                    <a:pt x="624" y="0"/>
                    <a:pt x="520" y="52"/>
                    <a:pt x="442" y="104"/>
                  </a:cubicBezTo>
                  <a:cubicBezTo>
                    <a:pt x="338" y="156"/>
                    <a:pt x="260" y="208"/>
                    <a:pt x="182" y="286"/>
                  </a:cubicBezTo>
                  <a:lnTo>
                    <a:pt x="78" y="468"/>
                  </a:lnTo>
                  <a:cubicBezTo>
                    <a:pt x="27" y="597"/>
                    <a:pt x="1" y="753"/>
                    <a:pt x="1" y="883"/>
                  </a:cubicBezTo>
                  <a:lnTo>
                    <a:pt x="53" y="1091"/>
                  </a:lnTo>
                  <a:cubicBezTo>
                    <a:pt x="104" y="1220"/>
                    <a:pt x="182" y="1324"/>
                    <a:pt x="286" y="1428"/>
                  </a:cubicBezTo>
                  <a:lnTo>
                    <a:pt x="338" y="1480"/>
                  </a:lnTo>
                  <a:cubicBezTo>
                    <a:pt x="416" y="1532"/>
                    <a:pt x="520" y="1584"/>
                    <a:pt x="624" y="1610"/>
                  </a:cubicBezTo>
                  <a:cubicBezTo>
                    <a:pt x="702" y="1662"/>
                    <a:pt x="831" y="1662"/>
                    <a:pt x="935" y="1662"/>
                  </a:cubicBezTo>
                  <a:cubicBezTo>
                    <a:pt x="1039" y="1662"/>
                    <a:pt x="1143" y="1610"/>
                    <a:pt x="1247" y="1558"/>
                  </a:cubicBezTo>
                  <a:cubicBezTo>
                    <a:pt x="1351" y="1506"/>
                    <a:pt x="1428" y="1454"/>
                    <a:pt x="1480" y="1376"/>
                  </a:cubicBezTo>
                  <a:lnTo>
                    <a:pt x="1610" y="1195"/>
                  </a:lnTo>
                  <a:cubicBezTo>
                    <a:pt x="1662" y="1065"/>
                    <a:pt x="1688" y="909"/>
                    <a:pt x="1688" y="779"/>
                  </a:cubicBezTo>
                  <a:lnTo>
                    <a:pt x="1636" y="571"/>
                  </a:lnTo>
                  <a:cubicBezTo>
                    <a:pt x="1584" y="442"/>
                    <a:pt x="1480" y="312"/>
                    <a:pt x="1377" y="234"/>
                  </a:cubicBezTo>
                  <a:lnTo>
                    <a:pt x="1351" y="182"/>
                  </a:lnTo>
                  <a:cubicBezTo>
                    <a:pt x="1273" y="130"/>
                    <a:pt x="1169" y="78"/>
                    <a:pt x="1065" y="52"/>
                  </a:cubicBezTo>
                  <a:cubicBezTo>
                    <a:pt x="961" y="0"/>
                    <a:pt x="857" y="0"/>
                    <a:pt x="75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4" name="Google Shape;834;p30"/>
            <p:cNvSpPr/>
            <p:nvPr/>
          </p:nvSpPr>
          <p:spPr>
            <a:xfrm>
              <a:off x="6869150" y="2104950"/>
              <a:ext cx="44800" cy="42700"/>
            </a:xfrm>
            <a:custGeom>
              <a:rect b="b" l="l" r="r" t="t"/>
              <a:pathLst>
                <a:path extrusionOk="0" h="1708" w="1792">
                  <a:moveTo>
                    <a:pt x="753" y="1"/>
                  </a:moveTo>
                  <a:cubicBezTo>
                    <a:pt x="649" y="1"/>
                    <a:pt x="545" y="53"/>
                    <a:pt x="441" y="105"/>
                  </a:cubicBezTo>
                  <a:cubicBezTo>
                    <a:pt x="363" y="130"/>
                    <a:pt x="260" y="208"/>
                    <a:pt x="208" y="286"/>
                  </a:cubicBezTo>
                  <a:lnTo>
                    <a:pt x="78" y="468"/>
                  </a:lnTo>
                  <a:cubicBezTo>
                    <a:pt x="26" y="598"/>
                    <a:pt x="0" y="728"/>
                    <a:pt x="26" y="883"/>
                  </a:cubicBezTo>
                  <a:lnTo>
                    <a:pt x="52" y="1091"/>
                  </a:lnTo>
                  <a:cubicBezTo>
                    <a:pt x="104" y="1221"/>
                    <a:pt x="208" y="1325"/>
                    <a:pt x="312" y="1429"/>
                  </a:cubicBezTo>
                  <a:lnTo>
                    <a:pt x="441" y="1506"/>
                  </a:lnTo>
                  <a:cubicBezTo>
                    <a:pt x="519" y="1584"/>
                    <a:pt x="623" y="1636"/>
                    <a:pt x="701" y="1662"/>
                  </a:cubicBezTo>
                  <a:cubicBezTo>
                    <a:pt x="783" y="1693"/>
                    <a:pt x="869" y="1707"/>
                    <a:pt x="954" y="1707"/>
                  </a:cubicBezTo>
                  <a:cubicBezTo>
                    <a:pt x="1085" y="1707"/>
                    <a:pt x="1214" y="1673"/>
                    <a:pt x="1324" y="1610"/>
                  </a:cubicBezTo>
                  <a:cubicBezTo>
                    <a:pt x="1428" y="1558"/>
                    <a:pt x="1506" y="1480"/>
                    <a:pt x="1584" y="1403"/>
                  </a:cubicBezTo>
                  <a:lnTo>
                    <a:pt x="1687" y="1247"/>
                  </a:lnTo>
                  <a:cubicBezTo>
                    <a:pt x="1765" y="1091"/>
                    <a:pt x="1791" y="961"/>
                    <a:pt x="1765" y="805"/>
                  </a:cubicBezTo>
                  <a:lnTo>
                    <a:pt x="1713" y="624"/>
                  </a:lnTo>
                  <a:cubicBezTo>
                    <a:pt x="1662" y="494"/>
                    <a:pt x="1584" y="364"/>
                    <a:pt x="1480" y="286"/>
                  </a:cubicBezTo>
                  <a:lnTo>
                    <a:pt x="1350" y="182"/>
                  </a:lnTo>
                  <a:cubicBezTo>
                    <a:pt x="1168" y="53"/>
                    <a:pt x="961" y="1"/>
                    <a:pt x="7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5" name="Google Shape;835;p30"/>
            <p:cNvSpPr/>
            <p:nvPr/>
          </p:nvSpPr>
          <p:spPr>
            <a:xfrm>
              <a:off x="6782825" y="2079150"/>
              <a:ext cx="40900" cy="40750"/>
            </a:xfrm>
            <a:custGeom>
              <a:rect b="b" l="l" r="r" t="t"/>
              <a:pathLst>
                <a:path extrusionOk="0" h="1630" w="1636">
                  <a:moveTo>
                    <a:pt x="844" y="1"/>
                  </a:moveTo>
                  <a:cubicBezTo>
                    <a:pt x="805" y="1"/>
                    <a:pt x="766" y="7"/>
                    <a:pt x="727" y="20"/>
                  </a:cubicBezTo>
                  <a:lnTo>
                    <a:pt x="519" y="72"/>
                  </a:lnTo>
                  <a:cubicBezTo>
                    <a:pt x="442" y="98"/>
                    <a:pt x="390" y="124"/>
                    <a:pt x="312" y="176"/>
                  </a:cubicBezTo>
                  <a:lnTo>
                    <a:pt x="182" y="306"/>
                  </a:lnTo>
                  <a:lnTo>
                    <a:pt x="52" y="488"/>
                  </a:lnTo>
                  <a:cubicBezTo>
                    <a:pt x="52" y="488"/>
                    <a:pt x="0" y="669"/>
                    <a:pt x="0" y="695"/>
                  </a:cubicBezTo>
                  <a:cubicBezTo>
                    <a:pt x="0" y="747"/>
                    <a:pt x="0" y="825"/>
                    <a:pt x="0" y="903"/>
                  </a:cubicBezTo>
                  <a:lnTo>
                    <a:pt x="52" y="1111"/>
                  </a:lnTo>
                  <a:lnTo>
                    <a:pt x="104" y="1214"/>
                  </a:lnTo>
                  <a:lnTo>
                    <a:pt x="130" y="1292"/>
                  </a:lnTo>
                  <a:lnTo>
                    <a:pt x="208" y="1370"/>
                  </a:lnTo>
                  <a:lnTo>
                    <a:pt x="286" y="1448"/>
                  </a:lnTo>
                  <a:lnTo>
                    <a:pt x="468" y="1578"/>
                  </a:lnTo>
                  <a:lnTo>
                    <a:pt x="649" y="1630"/>
                  </a:lnTo>
                  <a:lnTo>
                    <a:pt x="883" y="1630"/>
                  </a:lnTo>
                  <a:cubicBezTo>
                    <a:pt x="987" y="1630"/>
                    <a:pt x="1091" y="1578"/>
                    <a:pt x="1168" y="1526"/>
                  </a:cubicBezTo>
                  <a:cubicBezTo>
                    <a:pt x="1272" y="1500"/>
                    <a:pt x="1350" y="1422"/>
                    <a:pt x="1428" y="1344"/>
                  </a:cubicBezTo>
                  <a:cubicBezTo>
                    <a:pt x="1506" y="1266"/>
                    <a:pt x="1558" y="1162"/>
                    <a:pt x="1558" y="1059"/>
                  </a:cubicBezTo>
                  <a:cubicBezTo>
                    <a:pt x="1610" y="955"/>
                    <a:pt x="1636" y="851"/>
                    <a:pt x="1610" y="747"/>
                  </a:cubicBezTo>
                  <a:cubicBezTo>
                    <a:pt x="1610" y="591"/>
                    <a:pt x="1558" y="462"/>
                    <a:pt x="1454" y="332"/>
                  </a:cubicBezTo>
                  <a:lnTo>
                    <a:pt x="1324" y="202"/>
                  </a:lnTo>
                  <a:cubicBezTo>
                    <a:pt x="1220" y="98"/>
                    <a:pt x="1091" y="46"/>
                    <a:pt x="961" y="20"/>
                  </a:cubicBezTo>
                  <a:cubicBezTo>
                    <a:pt x="922" y="7"/>
                    <a:pt x="883" y="1"/>
                    <a:pt x="8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36" name="Google Shape;836;p30"/>
          <p:cNvSpPr/>
          <p:nvPr/>
        </p:nvSpPr>
        <p:spPr>
          <a:xfrm flipH="1" rot="10800000">
            <a:off x="7533180" y="-540349"/>
            <a:ext cx="1776930" cy="1632860"/>
          </a:xfrm>
          <a:custGeom>
            <a:rect b="b" l="l" r="r" t="t"/>
            <a:pathLst>
              <a:path extrusionOk="0" h="57088" w="62125">
                <a:moveTo>
                  <a:pt x="32927" y="489"/>
                </a:moveTo>
                <a:cubicBezTo>
                  <a:pt x="33499" y="489"/>
                  <a:pt x="34068" y="539"/>
                  <a:pt x="34632" y="649"/>
                </a:cubicBezTo>
                <a:cubicBezTo>
                  <a:pt x="38942" y="5426"/>
                  <a:pt x="42966" y="10462"/>
                  <a:pt x="46678" y="15758"/>
                </a:cubicBezTo>
                <a:cubicBezTo>
                  <a:pt x="46717" y="15817"/>
                  <a:pt x="46800" y="15846"/>
                  <a:pt x="46872" y="15846"/>
                </a:cubicBezTo>
                <a:cubicBezTo>
                  <a:pt x="46896" y="15846"/>
                  <a:pt x="46918" y="15843"/>
                  <a:pt x="46938" y="15836"/>
                </a:cubicBezTo>
                <a:cubicBezTo>
                  <a:pt x="47042" y="15784"/>
                  <a:pt x="47119" y="15680"/>
                  <a:pt x="47119" y="15576"/>
                </a:cubicBezTo>
                <a:cubicBezTo>
                  <a:pt x="46652" y="10203"/>
                  <a:pt x="42758" y="6075"/>
                  <a:pt x="38423" y="1999"/>
                </a:cubicBezTo>
                <a:cubicBezTo>
                  <a:pt x="40336" y="1653"/>
                  <a:pt x="42291" y="1471"/>
                  <a:pt x="44251" y="1471"/>
                </a:cubicBezTo>
                <a:cubicBezTo>
                  <a:pt x="44497" y="1471"/>
                  <a:pt x="44744" y="1474"/>
                  <a:pt x="44991" y="1480"/>
                </a:cubicBezTo>
                <a:cubicBezTo>
                  <a:pt x="47197" y="1532"/>
                  <a:pt x="48833" y="1817"/>
                  <a:pt x="50235" y="2388"/>
                </a:cubicBezTo>
                <a:cubicBezTo>
                  <a:pt x="51948" y="3089"/>
                  <a:pt x="53428" y="4284"/>
                  <a:pt x="54856" y="5452"/>
                </a:cubicBezTo>
                <a:lnTo>
                  <a:pt x="58958" y="8853"/>
                </a:lnTo>
                <a:cubicBezTo>
                  <a:pt x="60282" y="9943"/>
                  <a:pt x="61606" y="11267"/>
                  <a:pt x="61346" y="12773"/>
                </a:cubicBezTo>
                <a:cubicBezTo>
                  <a:pt x="61164" y="13889"/>
                  <a:pt x="60178" y="14642"/>
                  <a:pt x="59321" y="14953"/>
                </a:cubicBezTo>
                <a:cubicBezTo>
                  <a:pt x="58360" y="15343"/>
                  <a:pt x="57296" y="15395"/>
                  <a:pt x="56284" y="15473"/>
                </a:cubicBezTo>
                <a:lnTo>
                  <a:pt x="56076" y="15473"/>
                </a:lnTo>
                <a:cubicBezTo>
                  <a:pt x="42161" y="16329"/>
                  <a:pt x="29492" y="21625"/>
                  <a:pt x="20458" y="30400"/>
                </a:cubicBezTo>
                <a:cubicBezTo>
                  <a:pt x="20253" y="30564"/>
                  <a:pt x="20420" y="30825"/>
                  <a:pt x="20615" y="30825"/>
                </a:cubicBezTo>
                <a:cubicBezTo>
                  <a:pt x="20667" y="30825"/>
                  <a:pt x="20720" y="30807"/>
                  <a:pt x="20769" y="30763"/>
                </a:cubicBezTo>
                <a:cubicBezTo>
                  <a:pt x="31205" y="22690"/>
                  <a:pt x="43796" y="17939"/>
                  <a:pt x="56933" y="17056"/>
                </a:cubicBezTo>
                <a:cubicBezTo>
                  <a:pt x="57047" y="17048"/>
                  <a:pt x="57165" y="17043"/>
                  <a:pt x="57284" y="17043"/>
                </a:cubicBezTo>
                <a:cubicBezTo>
                  <a:pt x="57896" y="17043"/>
                  <a:pt x="58528" y="17175"/>
                  <a:pt x="58724" y="17653"/>
                </a:cubicBezTo>
                <a:cubicBezTo>
                  <a:pt x="58802" y="17991"/>
                  <a:pt x="58776" y="18328"/>
                  <a:pt x="58620" y="18614"/>
                </a:cubicBezTo>
                <a:cubicBezTo>
                  <a:pt x="57841" y="20639"/>
                  <a:pt x="55842" y="21703"/>
                  <a:pt x="54752" y="22144"/>
                </a:cubicBezTo>
                <a:cubicBezTo>
                  <a:pt x="53298" y="22742"/>
                  <a:pt x="51740" y="23001"/>
                  <a:pt x="50209" y="23261"/>
                </a:cubicBezTo>
                <a:lnTo>
                  <a:pt x="49352" y="23417"/>
                </a:lnTo>
                <a:cubicBezTo>
                  <a:pt x="42421" y="24637"/>
                  <a:pt x="35749" y="27077"/>
                  <a:pt x="29284" y="29465"/>
                </a:cubicBezTo>
                <a:cubicBezTo>
                  <a:pt x="32322" y="26454"/>
                  <a:pt x="35826" y="23962"/>
                  <a:pt x="39643" y="22041"/>
                </a:cubicBezTo>
                <a:cubicBezTo>
                  <a:pt x="39885" y="21919"/>
                  <a:pt x="39765" y="21594"/>
                  <a:pt x="39516" y="21594"/>
                </a:cubicBezTo>
                <a:cubicBezTo>
                  <a:pt x="39498" y="21594"/>
                  <a:pt x="39480" y="21596"/>
                  <a:pt x="39461" y="21599"/>
                </a:cubicBezTo>
                <a:cubicBezTo>
                  <a:pt x="35982" y="22560"/>
                  <a:pt x="32763" y="24273"/>
                  <a:pt x="30011" y="26636"/>
                </a:cubicBezTo>
                <a:cubicBezTo>
                  <a:pt x="29700" y="26895"/>
                  <a:pt x="29388" y="27181"/>
                  <a:pt x="29051" y="27466"/>
                </a:cubicBezTo>
                <a:cubicBezTo>
                  <a:pt x="27986" y="28453"/>
                  <a:pt x="26870" y="29439"/>
                  <a:pt x="25546" y="30011"/>
                </a:cubicBezTo>
                <a:cubicBezTo>
                  <a:pt x="25001" y="30244"/>
                  <a:pt x="24430" y="30452"/>
                  <a:pt x="23833" y="30608"/>
                </a:cubicBezTo>
                <a:cubicBezTo>
                  <a:pt x="23236" y="30789"/>
                  <a:pt x="22638" y="30971"/>
                  <a:pt x="22067" y="31205"/>
                </a:cubicBezTo>
                <a:cubicBezTo>
                  <a:pt x="19964" y="32139"/>
                  <a:pt x="18485" y="33957"/>
                  <a:pt x="17109" y="35722"/>
                </a:cubicBezTo>
                <a:cubicBezTo>
                  <a:pt x="11346" y="43276"/>
                  <a:pt x="8438" y="49793"/>
                  <a:pt x="7971" y="56205"/>
                </a:cubicBezTo>
                <a:cubicBezTo>
                  <a:pt x="7685" y="55582"/>
                  <a:pt x="7841" y="54725"/>
                  <a:pt x="7997" y="53920"/>
                </a:cubicBezTo>
                <a:lnTo>
                  <a:pt x="8048" y="53661"/>
                </a:lnTo>
                <a:cubicBezTo>
                  <a:pt x="8568" y="50675"/>
                  <a:pt x="7348" y="47638"/>
                  <a:pt x="6361" y="45639"/>
                </a:cubicBezTo>
                <a:cubicBezTo>
                  <a:pt x="6075" y="44990"/>
                  <a:pt x="5738" y="44341"/>
                  <a:pt x="5426" y="43718"/>
                </a:cubicBezTo>
                <a:cubicBezTo>
                  <a:pt x="4518" y="41978"/>
                  <a:pt x="3583" y="40161"/>
                  <a:pt x="3090" y="38214"/>
                </a:cubicBezTo>
                <a:cubicBezTo>
                  <a:pt x="2934" y="37695"/>
                  <a:pt x="2830" y="37046"/>
                  <a:pt x="3116" y="36579"/>
                </a:cubicBezTo>
                <a:cubicBezTo>
                  <a:pt x="3505" y="36007"/>
                  <a:pt x="4362" y="35930"/>
                  <a:pt x="5167" y="35930"/>
                </a:cubicBezTo>
                <a:lnTo>
                  <a:pt x="15395" y="35826"/>
                </a:lnTo>
                <a:cubicBezTo>
                  <a:pt x="15681" y="35800"/>
                  <a:pt x="15707" y="35410"/>
                  <a:pt x="15447" y="35332"/>
                </a:cubicBezTo>
                <a:cubicBezTo>
                  <a:pt x="10541" y="34294"/>
                  <a:pt x="5556" y="33619"/>
                  <a:pt x="572" y="33359"/>
                </a:cubicBezTo>
                <a:cubicBezTo>
                  <a:pt x="1610" y="28894"/>
                  <a:pt x="3220" y="24585"/>
                  <a:pt x="5349" y="20535"/>
                </a:cubicBezTo>
                <a:cubicBezTo>
                  <a:pt x="5582" y="20068"/>
                  <a:pt x="5868" y="19600"/>
                  <a:pt x="6283" y="19393"/>
                </a:cubicBezTo>
                <a:cubicBezTo>
                  <a:pt x="6469" y="19306"/>
                  <a:pt x="6679" y="19272"/>
                  <a:pt x="6907" y="19272"/>
                </a:cubicBezTo>
                <a:cubicBezTo>
                  <a:pt x="7156" y="19272"/>
                  <a:pt x="7426" y="19312"/>
                  <a:pt x="7711" y="19367"/>
                </a:cubicBezTo>
                <a:cubicBezTo>
                  <a:pt x="13344" y="20379"/>
                  <a:pt x="18874" y="21963"/>
                  <a:pt x="24222" y="24040"/>
                </a:cubicBezTo>
                <a:cubicBezTo>
                  <a:pt x="24264" y="24062"/>
                  <a:pt x="24304" y="24072"/>
                  <a:pt x="24341" y="24072"/>
                </a:cubicBezTo>
                <a:cubicBezTo>
                  <a:pt x="24558" y="24072"/>
                  <a:pt x="24673" y="23735"/>
                  <a:pt x="24430" y="23624"/>
                </a:cubicBezTo>
                <a:cubicBezTo>
                  <a:pt x="19238" y="20353"/>
                  <a:pt x="13526" y="17991"/>
                  <a:pt x="7529" y="16641"/>
                </a:cubicBezTo>
                <a:cubicBezTo>
                  <a:pt x="6724" y="16459"/>
                  <a:pt x="6335" y="16200"/>
                  <a:pt x="6283" y="15836"/>
                </a:cubicBezTo>
                <a:cubicBezTo>
                  <a:pt x="6179" y="15395"/>
                  <a:pt x="6647" y="14979"/>
                  <a:pt x="7010" y="14694"/>
                </a:cubicBezTo>
                <a:cubicBezTo>
                  <a:pt x="10177" y="12124"/>
                  <a:pt x="13526" y="9631"/>
                  <a:pt x="16979" y="7295"/>
                </a:cubicBezTo>
                <a:cubicBezTo>
                  <a:pt x="18130" y="6521"/>
                  <a:pt x="19349" y="5814"/>
                  <a:pt x="20540" y="5814"/>
                </a:cubicBezTo>
                <a:cubicBezTo>
                  <a:pt x="20826" y="5814"/>
                  <a:pt x="21111" y="5855"/>
                  <a:pt x="21392" y="5945"/>
                </a:cubicBezTo>
                <a:cubicBezTo>
                  <a:pt x="22327" y="6231"/>
                  <a:pt x="23028" y="7035"/>
                  <a:pt x="23703" y="7814"/>
                </a:cubicBezTo>
                <a:lnTo>
                  <a:pt x="23755" y="7866"/>
                </a:lnTo>
                <a:cubicBezTo>
                  <a:pt x="27493" y="12150"/>
                  <a:pt x="31855" y="15836"/>
                  <a:pt x="36683" y="18822"/>
                </a:cubicBezTo>
                <a:cubicBezTo>
                  <a:pt x="36721" y="18841"/>
                  <a:pt x="36759" y="18849"/>
                  <a:pt x="36796" y="18849"/>
                </a:cubicBezTo>
                <a:cubicBezTo>
                  <a:pt x="36957" y="18849"/>
                  <a:pt x="37080" y="18680"/>
                  <a:pt x="36995" y="18510"/>
                </a:cubicBezTo>
                <a:cubicBezTo>
                  <a:pt x="34840" y="14590"/>
                  <a:pt x="31309" y="11682"/>
                  <a:pt x="27908" y="8879"/>
                </a:cubicBezTo>
                <a:cubicBezTo>
                  <a:pt x="26740" y="7918"/>
                  <a:pt x="25520" y="6906"/>
                  <a:pt x="24404" y="5893"/>
                </a:cubicBezTo>
                <a:cubicBezTo>
                  <a:pt x="23859" y="5400"/>
                  <a:pt x="23287" y="4803"/>
                  <a:pt x="23365" y="4154"/>
                </a:cubicBezTo>
                <a:cubicBezTo>
                  <a:pt x="23443" y="3375"/>
                  <a:pt x="24352" y="2882"/>
                  <a:pt x="25131" y="2570"/>
                </a:cubicBezTo>
                <a:cubicBezTo>
                  <a:pt x="27799" y="1469"/>
                  <a:pt x="30398" y="489"/>
                  <a:pt x="32927" y="489"/>
                </a:cubicBezTo>
                <a:close/>
                <a:moveTo>
                  <a:pt x="32923" y="0"/>
                </a:moveTo>
                <a:cubicBezTo>
                  <a:pt x="30306" y="0"/>
                  <a:pt x="27648" y="997"/>
                  <a:pt x="24923" y="2129"/>
                </a:cubicBezTo>
                <a:cubicBezTo>
                  <a:pt x="24014" y="2492"/>
                  <a:pt x="22950" y="3063"/>
                  <a:pt x="22872" y="4128"/>
                </a:cubicBezTo>
                <a:cubicBezTo>
                  <a:pt x="22768" y="4985"/>
                  <a:pt x="23417" y="5685"/>
                  <a:pt x="24040" y="6257"/>
                </a:cubicBezTo>
                <a:cubicBezTo>
                  <a:pt x="25183" y="7295"/>
                  <a:pt x="26403" y="8282"/>
                  <a:pt x="27597" y="9268"/>
                </a:cubicBezTo>
                <a:cubicBezTo>
                  <a:pt x="30686" y="11838"/>
                  <a:pt x="33905" y="14486"/>
                  <a:pt x="36060" y="17887"/>
                </a:cubicBezTo>
                <a:cubicBezTo>
                  <a:pt x="31621" y="15005"/>
                  <a:pt x="27597" y="11527"/>
                  <a:pt x="24118" y="7555"/>
                </a:cubicBezTo>
                <a:lnTo>
                  <a:pt x="24066" y="7477"/>
                </a:lnTo>
                <a:cubicBezTo>
                  <a:pt x="23339" y="6672"/>
                  <a:pt x="22587" y="5815"/>
                  <a:pt x="21522" y="5478"/>
                </a:cubicBezTo>
                <a:cubicBezTo>
                  <a:pt x="21195" y="5374"/>
                  <a:pt x="20867" y="5327"/>
                  <a:pt x="20539" y="5327"/>
                </a:cubicBezTo>
                <a:cubicBezTo>
                  <a:pt x="19227" y="5327"/>
                  <a:pt x="17919" y="6075"/>
                  <a:pt x="16693" y="6906"/>
                </a:cubicBezTo>
                <a:cubicBezTo>
                  <a:pt x="13241" y="9242"/>
                  <a:pt x="9866" y="11734"/>
                  <a:pt x="6699" y="14330"/>
                </a:cubicBezTo>
                <a:cubicBezTo>
                  <a:pt x="6231" y="14694"/>
                  <a:pt x="5660" y="15239"/>
                  <a:pt x="5790" y="15940"/>
                </a:cubicBezTo>
                <a:cubicBezTo>
                  <a:pt x="5946" y="16797"/>
                  <a:pt x="7010" y="17030"/>
                  <a:pt x="7399" y="17134"/>
                </a:cubicBezTo>
                <a:cubicBezTo>
                  <a:pt x="12436" y="18250"/>
                  <a:pt x="17291" y="20120"/>
                  <a:pt x="21808" y="22638"/>
                </a:cubicBezTo>
                <a:cubicBezTo>
                  <a:pt x="17239" y="21002"/>
                  <a:pt x="12566" y="19756"/>
                  <a:pt x="7789" y="18899"/>
                </a:cubicBezTo>
                <a:cubicBezTo>
                  <a:pt x="7467" y="18846"/>
                  <a:pt x="7159" y="18792"/>
                  <a:pt x="6862" y="18792"/>
                </a:cubicBezTo>
                <a:cubicBezTo>
                  <a:pt x="6583" y="18792"/>
                  <a:pt x="6313" y="18839"/>
                  <a:pt x="6050" y="18977"/>
                </a:cubicBezTo>
                <a:cubicBezTo>
                  <a:pt x="5478" y="19237"/>
                  <a:pt x="5167" y="19782"/>
                  <a:pt x="4881" y="20327"/>
                </a:cubicBezTo>
                <a:cubicBezTo>
                  <a:pt x="2727" y="24507"/>
                  <a:pt x="1091" y="28946"/>
                  <a:pt x="27" y="33541"/>
                </a:cubicBezTo>
                <a:cubicBezTo>
                  <a:pt x="1" y="33593"/>
                  <a:pt x="27" y="33671"/>
                  <a:pt x="79" y="33723"/>
                </a:cubicBezTo>
                <a:cubicBezTo>
                  <a:pt x="105" y="33801"/>
                  <a:pt x="182" y="33827"/>
                  <a:pt x="260" y="33827"/>
                </a:cubicBezTo>
                <a:cubicBezTo>
                  <a:pt x="4544" y="34060"/>
                  <a:pt x="8827" y="34580"/>
                  <a:pt x="13059" y="35358"/>
                </a:cubicBezTo>
                <a:lnTo>
                  <a:pt x="5141" y="35436"/>
                </a:lnTo>
                <a:cubicBezTo>
                  <a:pt x="4232" y="35462"/>
                  <a:pt x="3220" y="35566"/>
                  <a:pt x="2701" y="36345"/>
                </a:cubicBezTo>
                <a:cubicBezTo>
                  <a:pt x="2311" y="36968"/>
                  <a:pt x="2441" y="37747"/>
                  <a:pt x="2597" y="38344"/>
                </a:cubicBezTo>
                <a:cubicBezTo>
                  <a:pt x="3116" y="40317"/>
                  <a:pt x="4076" y="42186"/>
                  <a:pt x="4985" y="43951"/>
                </a:cubicBezTo>
                <a:cubicBezTo>
                  <a:pt x="5271" y="44574"/>
                  <a:pt x="5634" y="45198"/>
                  <a:pt x="5920" y="45847"/>
                </a:cubicBezTo>
                <a:cubicBezTo>
                  <a:pt x="6854" y="47820"/>
                  <a:pt x="8048" y="50727"/>
                  <a:pt x="7555" y="53609"/>
                </a:cubicBezTo>
                <a:lnTo>
                  <a:pt x="7503" y="53868"/>
                </a:lnTo>
                <a:cubicBezTo>
                  <a:pt x="7322" y="54959"/>
                  <a:pt x="7062" y="56309"/>
                  <a:pt x="8048" y="57036"/>
                </a:cubicBezTo>
                <a:cubicBezTo>
                  <a:pt x="8074" y="57062"/>
                  <a:pt x="8126" y="57062"/>
                  <a:pt x="8178" y="57087"/>
                </a:cubicBezTo>
                <a:cubicBezTo>
                  <a:pt x="8204" y="57087"/>
                  <a:pt x="8256" y="57062"/>
                  <a:pt x="8282" y="57062"/>
                </a:cubicBezTo>
                <a:cubicBezTo>
                  <a:pt x="8360" y="57036"/>
                  <a:pt x="8412" y="56932"/>
                  <a:pt x="8412" y="56854"/>
                </a:cubicBezTo>
                <a:cubicBezTo>
                  <a:pt x="8749" y="50364"/>
                  <a:pt x="11631" y="43744"/>
                  <a:pt x="17498" y="36033"/>
                </a:cubicBezTo>
                <a:cubicBezTo>
                  <a:pt x="18822" y="34294"/>
                  <a:pt x="20276" y="32555"/>
                  <a:pt x="22275" y="31672"/>
                </a:cubicBezTo>
                <a:cubicBezTo>
                  <a:pt x="22820" y="31438"/>
                  <a:pt x="23391" y="31231"/>
                  <a:pt x="23962" y="31075"/>
                </a:cubicBezTo>
                <a:cubicBezTo>
                  <a:pt x="24585" y="30919"/>
                  <a:pt x="25183" y="30711"/>
                  <a:pt x="25754" y="30478"/>
                </a:cubicBezTo>
                <a:cubicBezTo>
                  <a:pt x="27130" y="29855"/>
                  <a:pt x="28272" y="28842"/>
                  <a:pt x="29388" y="27856"/>
                </a:cubicBezTo>
                <a:cubicBezTo>
                  <a:pt x="29700" y="27570"/>
                  <a:pt x="29985" y="27285"/>
                  <a:pt x="30323" y="26999"/>
                </a:cubicBezTo>
                <a:cubicBezTo>
                  <a:pt x="32296" y="25338"/>
                  <a:pt x="34502" y="23988"/>
                  <a:pt x="36891" y="23001"/>
                </a:cubicBezTo>
                <a:lnTo>
                  <a:pt x="36891" y="23001"/>
                </a:lnTo>
                <a:cubicBezTo>
                  <a:pt x="33672" y="24896"/>
                  <a:pt x="30738" y="27207"/>
                  <a:pt x="28168" y="29907"/>
                </a:cubicBezTo>
                <a:cubicBezTo>
                  <a:pt x="28090" y="29985"/>
                  <a:pt x="28064" y="30114"/>
                  <a:pt x="28142" y="30192"/>
                </a:cubicBezTo>
                <a:cubicBezTo>
                  <a:pt x="28182" y="30272"/>
                  <a:pt x="28267" y="30305"/>
                  <a:pt x="28351" y="30305"/>
                </a:cubicBezTo>
                <a:cubicBezTo>
                  <a:pt x="28377" y="30305"/>
                  <a:pt x="28403" y="30302"/>
                  <a:pt x="28428" y="30296"/>
                </a:cubicBezTo>
                <a:cubicBezTo>
                  <a:pt x="35177" y="27778"/>
                  <a:pt x="42161" y="25182"/>
                  <a:pt x="49430" y="23884"/>
                </a:cubicBezTo>
                <a:lnTo>
                  <a:pt x="50261" y="23728"/>
                </a:lnTo>
                <a:cubicBezTo>
                  <a:pt x="51818" y="23468"/>
                  <a:pt x="53428" y="23183"/>
                  <a:pt x="54908" y="22586"/>
                </a:cubicBezTo>
                <a:cubicBezTo>
                  <a:pt x="56959" y="21755"/>
                  <a:pt x="58412" y="20405"/>
                  <a:pt x="59061" y="18796"/>
                </a:cubicBezTo>
                <a:cubicBezTo>
                  <a:pt x="59269" y="18380"/>
                  <a:pt x="59321" y="17887"/>
                  <a:pt x="59191" y="17472"/>
                </a:cubicBezTo>
                <a:cubicBezTo>
                  <a:pt x="58934" y="16841"/>
                  <a:pt x="58299" y="16525"/>
                  <a:pt x="57266" y="16525"/>
                </a:cubicBezTo>
                <a:cubicBezTo>
                  <a:pt x="57151" y="16525"/>
                  <a:pt x="57031" y="16529"/>
                  <a:pt x="56907" y="16537"/>
                </a:cubicBezTo>
                <a:cubicBezTo>
                  <a:pt x="45432" y="17316"/>
                  <a:pt x="34321" y="21028"/>
                  <a:pt x="24689" y="27337"/>
                </a:cubicBezTo>
                <a:cubicBezTo>
                  <a:pt x="33230" y="20691"/>
                  <a:pt x="44212" y="16667"/>
                  <a:pt x="56128" y="15914"/>
                </a:cubicBezTo>
                <a:lnTo>
                  <a:pt x="56310" y="15914"/>
                </a:lnTo>
                <a:cubicBezTo>
                  <a:pt x="57400" y="15914"/>
                  <a:pt x="58490" y="15732"/>
                  <a:pt x="59503" y="15395"/>
                </a:cubicBezTo>
                <a:cubicBezTo>
                  <a:pt x="60489" y="15005"/>
                  <a:pt x="61631" y="14123"/>
                  <a:pt x="61839" y="12825"/>
                </a:cubicBezTo>
                <a:cubicBezTo>
                  <a:pt x="62125" y="11059"/>
                  <a:pt x="60697" y="9631"/>
                  <a:pt x="59269" y="8437"/>
                </a:cubicBezTo>
                <a:lnTo>
                  <a:pt x="55141" y="5062"/>
                </a:lnTo>
                <a:cubicBezTo>
                  <a:pt x="53687" y="3868"/>
                  <a:pt x="52182" y="2648"/>
                  <a:pt x="50416" y="1921"/>
                </a:cubicBezTo>
                <a:cubicBezTo>
                  <a:pt x="48937" y="1324"/>
                  <a:pt x="47249" y="1039"/>
                  <a:pt x="44991" y="987"/>
                </a:cubicBezTo>
                <a:cubicBezTo>
                  <a:pt x="44752" y="981"/>
                  <a:pt x="44513" y="979"/>
                  <a:pt x="44273" y="979"/>
                </a:cubicBezTo>
                <a:cubicBezTo>
                  <a:pt x="42120" y="979"/>
                  <a:pt x="39954" y="1189"/>
                  <a:pt x="37851" y="1610"/>
                </a:cubicBezTo>
                <a:cubicBezTo>
                  <a:pt x="37748" y="1610"/>
                  <a:pt x="37696" y="1688"/>
                  <a:pt x="37670" y="1765"/>
                </a:cubicBezTo>
                <a:cubicBezTo>
                  <a:pt x="37644" y="1869"/>
                  <a:pt x="37670" y="1947"/>
                  <a:pt x="37722" y="2025"/>
                </a:cubicBezTo>
                <a:cubicBezTo>
                  <a:pt x="41875" y="5893"/>
                  <a:pt x="45666" y="9761"/>
                  <a:pt x="46496" y="14668"/>
                </a:cubicBezTo>
                <a:cubicBezTo>
                  <a:pt x="42914" y="9631"/>
                  <a:pt x="39046" y="4829"/>
                  <a:pt x="34918" y="260"/>
                </a:cubicBezTo>
                <a:cubicBezTo>
                  <a:pt x="34892" y="208"/>
                  <a:pt x="34840" y="182"/>
                  <a:pt x="34788" y="182"/>
                </a:cubicBezTo>
                <a:cubicBezTo>
                  <a:pt x="34168" y="57"/>
                  <a:pt x="33547" y="0"/>
                  <a:pt x="329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4"/>
          <p:cNvSpPr txBox="1"/>
          <p:nvPr>
            <p:ph idx="1" type="body"/>
          </p:nvPr>
        </p:nvSpPr>
        <p:spPr>
          <a:xfrm>
            <a:off x="720000" y="1401575"/>
            <a:ext cx="4055100" cy="2553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600"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600"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600"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600"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600"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600"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600"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600"/>
            </a:lvl9pPr>
          </a:lstStyle>
          <a:p/>
        </p:txBody>
      </p:sp>
      <p:sp>
        <p:nvSpPr>
          <p:cNvPr id="82" name="Google Shape;82;p4"/>
          <p:cNvSpPr txBox="1"/>
          <p:nvPr>
            <p:ph type="title"/>
          </p:nvPr>
        </p:nvSpPr>
        <p:spPr>
          <a:xfrm>
            <a:off x="720000" y="387600"/>
            <a:ext cx="7704000" cy="5922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Fredoka One"/>
              <a:buNone/>
              <a:defRPr sz="32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/>
        </p:txBody>
      </p:sp>
      <p:sp>
        <p:nvSpPr>
          <p:cNvPr id="83" name="Google Shape;83;p4"/>
          <p:cNvSpPr/>
          <p:nvPr/>
        </p:nvSpPr>
        <p:spPr>
          <a:xfrm>
            <a:off x="-783675" y="4180963"/>
            <a:ext cx="4697375" cy="980525"/>
          </a:xfrm>
          <a:custGeom>
            <a:rect b="b" l="l" r="r" t="t"/>
            <a:pathLst>
              <a:path extrusionOk="0" h="39221" w="187895">
                <a:moveTo>
                  <a:pt x="127416" y="0"/>
                </a:moveTo>
                <a:cubicBezTo>
                  <a:pt x="122449" y="0"/>
                  <a:pt x="117558" y="785"/>
                  <a:pt x="113093" y="2667"/>
                </a:cubicBezTo>
                <a:cubicBezTo>
                  <a:pt x="104347" y="6350"/>
                  <a:pt x="98258" y="13799"/>
                  <a:pt x="89219" y="16979"/>
                </a:cubicBezTo>
                <a:cubicBezTo>
                  <a:pt x="85577" y="18261"/>
                  <a:pt x="81839" y="18749"/>
                  <a:pt x="78033" y="18749"/>
                </a:cubicBezTo>
                <a:cubicBezTo>
                  <a:pt x="66315" y="18749"/>
                  <a:pt x="53962" y="14125"/>
                  <a:pt x="41848" y="13841"/>
                </a:cubicBezTo>
                <a:cubicBezTo>
                  <a:pt x="41465" y="13831"/>
                  <a:pt x="41082" y="13827"/>
                  <a:pt x="40699" y="13827"/>
                </a:cubicBezTo>
                <a:cubicBezTo>
                  <a:pt x="27423" y="13827"/>
                  <a:pt x="14293" y="19439"/>
                  <a:pt x="6362" y="28550"/>
                </a:cubicBezTo>
                <a:cubicBezTo>
                  <a:pt x="3600" y="31689"/>
                  <a:pt x="1445" y="35308"/>
                  <a:pt x="1" y="39221"/>
                </a:cubicBezTo>
                <a:lnTo>
                  <a:pt x="187894" y="39221"/>
                </a:lnTo>
                <a:cubicBezTo>
                  <a:pt x="186325" y="35559"/>
                  <a:pt x="184379" y="32065"/>
                  <a:pt x="182078" y="28822"/>
                </a:cubicBezTo>
                <a:cubicBezTo>
                  <a:pt x="173394" y="16498"/>
                  <a:pt x="159459" y="6957"/>
                  <a:pt x="143474" y="2395"/>
                </a:cubicBezTo>
                <a:cubicBezTo>
                  <a:pt x="138334" y="933"/>
                  <a:pt x="132830" y="0"/>
                  <a:pt x="127416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" name="Google Shape;84;p4"/>
          <p:cNvSpPr/>
          <p:nvPr/>
        </p:nvSpPr>
        <p:spPr>
          <a:xfrm>
            <a:off x="7739100" y="-308200"/>
            <a:ext cx="1861109" cy="1695397"/>
          </a:xfrm>
          <a:custGeom>
            <a:rect b="b" l="l" r="r" t="t"/>
            <a:pathLst>
              <a:path extrusionOk="0" h="61662" w="67689">
                <a:moveTo>
                  <a:pt x="33844" y="0"/>
                </a:moveTo>
                <a:cubicBezTo>
                  <a:pt x="25956" y="0"/>
                  <a:pt x="18068" y="3013"/>
                  <a:pt x="12052" y="9039"/>
                </a:cubicBezTo>
                <a:cubicBezTo>
                  <a:pt x="0" y="21070"/>
                  <a:pt x="0" y="40592"/>
                  <a:pt x="12052" y="52623"/>
                </a:cubicBezTo>
                <a:cubicBezTo>
                  <a:pt x="18068" y="58649"/>
                  <a:pt x="25956" y="61662"/>
                  <a:pt x="33844" y="61662"/>
                </a:cubicBezTo>
                <a:cubicBezTo>
                  <a:pt x="41732" y="61662"/>
                  <a:pt x="49621" y="58649"/>
                  <a:pt x="55636" y="52623"/>
                </a:cubicBezTo>
                <a:cubicBezTo>
                  <a:pt x="67688" y="40592"/>
                  <a:pt x="67688" y="21070"/>
                  <a:pt x="55636" y="9039"/>
                </a:cubicBezTo>
                <a:cubicBezTo>
                  <a:pt x="49621" y="3013"/>
                  <a:pt x="41732" y="0"/>
                  <a:pt x="33844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p4"/>
          <p:cNvSpPr/>
          <p:nvPr/>
        </p:nvSpPr>
        <p:spPr>
          <a:xfrm>
            <a:off x="7251775" y="-256800"/>
            <a:ext cx="2130050" cy="2399875"/>
          </a:xfrm>
          <a:custGeom>
            <a:rect b="b" l="l" r="r" t="t"/>
            <a:pathLst>
              <a:path extrusionOk="0" h="95995" w="85202">
                <a:moveTo>
                  <a:pt x="51731" y="0"/>
                </a:moveTo>
                <a:cubicBezTo>
                  <a:pt x="49973" y="0"/>
                  <a:pt x="48150" y="170"/>
                  <a:pt x="46304" y="520"/>
                </a:cubicBezTo>
                <a:cubicBezTo>
                  <a:pt x="39776" y="1776"/>
                  <a:pt x="34169" y="4454"/>
                  <a:pt x="28749" y="7069"/>
                </a:cubicBezTo>
                <a:cubicBezTo>
                  <a:pt x="24837" y="8953"/>
                  <a:pt x="20777" y="10898"/>
                  <a:pt x="16404" y="12279"/>
                </a:cubicBezTo>
                <a:cubicBezTo>
                  <a:pt x="14851" y="12770"/>
                  <a:pt x="10912" y="13890"/>
                  <a:pt x="7336" y="13890"/>
                </a:cubicBezTo>
                <a:cubicBezTo>
                  <a:pt x="5420" y="13890"/>
                  <a:pt x="3608" y="13568"/>
                  <a:pt x="2323" y="12656"/>
                </a:cubicBezTo>
                <a:cubicBezTo>
                  <a:pt x="1172" y="11840"/>
                  <a:pt x="565" y="10585"/>
                  <a:pt x="523" y="8953"/>
                </a:cubicBezTo>
                <a:lnTo>
                  <a:pt x="0" y="8973"/>
                </a:lnTo>
                <a:cubicBezTo>
                  <a:pt x="42" y="10773"/>
                  <a:pt x="733" y="12154"/>
                  <a:pt x="2030" y="13074"/>
                </a:cubicBezTo>
                <a:cubicBezTo>
                  <a:pt x="3404" y="14055"/>
                  <a:pt x="5327" y="14397"/>
                  <a:pt x="7344" y="14397"/>
                </a:cubicBezTo>
                <a:cubicBezTo>
                  <a:pt x="11009" y="14397"/>
                  <a:pt x="14985" y="13267"/>
                  <a:pt x="16551" y="12782"/>
                </a:cubicBezTo>
                <a:cubicBezTo>
                  <a:pt x="20966" y="11380"/>
                  <a:pt x="25046" y="9434"/>
                  <a:pt x="28979" y="7551"/>
                </a:cubicBezTo>
                <a:cubicBezTo>
                  <a:pt x="34378" y="4956"/>
                  <a:pt x="39943" y="2278"/>
                  <a:pt x="46409" y="1043"/>
                </a:cubicBezTo>
                <a:cubicBezTo>
                  <a:pt x="48222" y="700"/>
                  <a:pt x="50014" y="533"/>
                  <a:pt x="51743" y="533"/>
                </a:cubicBezTo>
                <a:cubicBezTo>
                  <a:pt x="57494" y="533"/>
                  <a:pt x="62540" y="2379"/>
                  <a:pt x="65324" y="5709"/>
                </a:cubicBezTo>
                <a:cubicBezTo>
                  <a:pt x="68086" y="9015"/>
                  <a:pt x="68483" y="13535"/>
                  <a:pt x="66475" y="18787"/>
                </a:cubicBezTo>
                <a:cubicBezTo>
                  <a:pt x="63650" y="26194"/>
                  <a:pt x="59130" y="32659"/>
                  <a:pt x="54778" y="38894"/>
                </a:cubicBezTo>
                <a:cubicBezTo>
                  <a:pt x="52498" y="42158"/>
                  <a:pt x="50133" y="45548"/>
                  <a:pt x="48020" y="49021"/>
                </a:cubicBezTo>
                <a:cubicBezTo>
                  <a:pt x="44107" y="55508"/>
                  <a:pt x="42622" y="61534"/>
                  <a:pt x="43626" y="66911"/>
                </a:cubicBezTo>
                <a:cubicBezTo>
                  <a:pt x="46179" y="80595"/>
                  <a:pt x="61348" y="86516"/>
                  <a:pt x="73547" y="91287"/>
                </a:cubicBezTo>
                <a:cubicBezTo>
                  <a:pt x="75681" y="92124"/>
                  <a:pt x="77731" y="92919"/>
                  <a:pt x="79615" y="93714"/>
                </a:cubicBezTo>
                <a:cubicBezTo>
                  <a:pt x="79949" y="93861"/>
                  <a:pt x="80389" y="94112"/>
                  <a:pt x="80912" y="94363"/>
                </a:cubicBezTo>
                <a:cubicBezTo>
                  <a:pt x="82314" y="95095"/>
                  <a:pt x="84029" y="95974"/>
                  <a:pt x="85180" y="95974"/>
                </a:cubicBezTo>
                <a:lnTo>
                  <a:pt x="85201" y="95995"/>
                </a:lnTo>
                <a:lnTo>
                  <a:pt x="85201" y="95472"/>
                </a:lnTo>
                <a:lnTo>
                  <a:pt x="85159" y="95472"/>
                </a:lnTo>
                <a:cubicBezTo>
                  <a:pt x="84155" y="95472"/>
                  <a:pt x="82418" y="94551"/>
                  <a:pt x="81142" y="93902"/>
                </a:cubicBezTo>
                <a:cubicBezTo>
                  <a:pt x="80619" y="93630"/>
                  <a:pt x="80159" y="93400"/>
                  <a:pt x="79803" y="93233"/>
                </a:cubicBezTo>
                <a:cubicBezTo>
                  <a:pt x="77920" y="92438"/>
                  <a:pt x="75890" y="91643"/>
                  <a:pt x="73735" y="90806"/>
                </a:cubicBezTo>
                <a:cubicBezTo>
                  <a:pt x="61662" y="86077"/>
                  <a:pt x="46618" y="80218"/>
                  <a:pt x="44128" y="66806"/>
                </a:cubicBezTo>
                <a:cubicBezTo>
                  <a:pt x="43166" y="61554"/>
                  <a:pt x="44609" y="55675"/>
                  <a:pt x="48459" y="49293"/>
                </a:cubicBezTo>
                <a:cubicBezTo>
                  <a:pt x="50573" y="45820"/>
                  <a:pt x="52916" y="42451"/>
                  <a:pt x="55197" y="39187"/>
                </a:cubicBezTo>
                <a:cubicBezTo>
                  <a:pt x="59591" y="32910"/>
                  <a:pt x="64110" y="26424"/>
                  <a:pt x="66956" y="18975"/>
                </a:cubicBezTo>
                <a:cubicBezTo>
                  <a:pt x="69048" y="13514"/>
                  <a:pt x="68609" y="8806"/>
                  <a:pt x="65721" y="5375"/>
                </a:cubicBezTo>
                <a:cubicBezTo>
                  <a:pt x="62834" y="1923"/>
                  <a:pt x="57647" y="0"/>
                  <a:pt x="5173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86" name="Google Shape;86;p4"/>
          <p:cNvGrpSpPr/>
          <p:nvPr/>
        </p:nvGrpSpPr>
        <p:grpSpPr>
          <a:xfrm flipH="1">
            <a:off x="110300" y="4055663"/>
            <a:ext cx="1433800" cy="1105825"/>
            <a:chOff x="5188850" y="3024100"/>
            <a:chExt cx="1433800" cy="1105825"/>
          </a:xfrm>
        </p:grpSpPr>
        <p:sp>
          <p:nvSpPr>
            <p:cNvPr id="87" name="Google Shape;87;p4"/>
            <p:cNvSpPr/>
            <p:nvPr/>
          </p:nvSpPr>
          <p:spPr>
            <a:xfrm>
              <a:off x="6023700" y="3364100"/>
              <a:ext cx="66975" cy="765825"/>
            </a:xfrm>
            <a:custGeom>
              <a:rect b="b" l="l" r="r" t="t"/>
              <a:pathLst>
                <a:path extrusionOk="0" h="30633" w="2679">
                  <a:moveTo>
                    <a:pt x="1527" y="1"/>
                  </a:moveTo>
                  <a:cubicBezTo>
                    <a:pt x="1507" y="21"/>
                    <a:pt x="1486" y="21"/>
                    <a:pt x="1486" y="42"/>
                  </a:cubicBezTo>
                  <a:lnTo>
                    <a:pt x="1444" y="84"/>
                  </a:lnTo>
                  <a:cubicBezTo>
                    <a:pt x="1423" y="126"/>
                    <a:pt x="1402" y="147"/>
                    <a:pt x="1381" y="168"/>
                  </a:cubicBezTo>
                  <a:cubicBezTo>
                    <a:pt x="1339" y="210"/>
                    <a:pt x="1297" y="273"/>
                    <a:pt x="1276" y="335"/>
                  </a:cubicBezTo>
                  <a:lnTo>
                    <a:pt x="1255" y="356"/>
                  </a:lnTo>
                  <a:cubicBezTo>
                    <a:pt x="1214" y="419"/>
                    <a:pt x="1193" y="482"/>
                    <a:pt x="1151" y="565"/>
                  </a:cubicBezTo>
                  <a:cubicBezTo>
                    <a:pt x="1130" y="628"/>
                    <a:pt x="1130" y="628"/>
                    <a:pt x="1109" y="649"/>
                  </a:cubicBezTo>
                  <a:cubicBezTo>
                    <a:pt x="1088" y="691"/>
                    <a:pt x="1046" y="796"/>
                    <a:pt x="1025" y="879"/>
                  </a:cubicBezTo>
                  <a:cubicBezTo>
                    <a:pt x="921" y="1130"/>
                    <a:pt x="816" y="1402"/>
                    <a:pt x="753" y="1674"/>
                  </a:cubicBezTo>
                  <a:cubicBezTo>
                    <a:pt x="711" y="1842"/>
                    <a:pt x="649" y="2093"/>
                    <a:pt x="607" y="2365"/>
                  </a:cubicBezTo>
                  <a:cubicBezTo>
                    <a:pt x="565" y="2637"/>
                    <a:pt x="523" y="2867"/>
                    <a:pt x="481" y="3181"/>
                  </a:cubicBezTo>
                  <a:lnTo>
                    <a:pt x="419" y="3599"/>
                  </a:lnTo>
                  <a:cubicBezTo>
                    <a:pt x="419" y="3662"/>
                    <a:pt x="398" y="3725"/>
                    <a:pt x="377" y="3788"/>
                  </a:cubicBezTo>
                  <a:cubicBezTo>
                    <a:pt x="314" y="4457"/>
                    <a:pt x="251" y="5273"/>
                    <a:pt x="209" y="6278"/>
                  </a:cubicBezTo>
                  <a:cubicBezTo>
                    <a:pt x="209" y="6508"/>
                    <a:pt x="188" y="6738"/>
                    <a:pt x="167" y="7010"/>
                  </a:cubicBezTo>
                  <a:cubicBezTo>
                    <a:pt x="167" y="7261"/>
                    <a:pt x="167" y="7596"/>
                    <a:pt x="147" y="7931"/>
                  </a:cubicBezTo>
                  <a:cubicBezTo>
                    <a:pt x="147" y="8265"/>
                    <a:pt x="147" y="8579"/>
                    <a:pt x="147" y="8935"/>
                  </a:cubicBezTo>
                  <a:lnTo>
                    <a:pt x="105" y="10420"/>
                  </a:lnTo>
                  <a:cubicBezTo>
                    <a:pt x="84" y="11488"/>
                    <a:pt x="63" y="12764"/>
                    <a:pt x="21" y="14312"/>
                  </a:cubicBezTo>
                  <a:cubicBezTo>
                    <a:pt x="0" y="16342"/>
                    <a:pt x="42" y="18874"/>
                    <a:pt x="126" y="21928"/>
                  </a:cubicBezTo>
                  <a:lnTo>
                    <a:pt x="147" y="22577"/>
                  </a:lnTo>
                  <a:cubicBezTo>
                    <a:pt x="167" y="23121"/>
                    <a:pt x="188" y="23686"/>
                    <a:pt x="230" y="24230"/>
                  </a:cubicBezTo>
                  <a:cubicBezTo>
                    <a:pt x="335" y="25988"/>
                    <a:pt x="565" y="27724"/>
                    <a:pt x="921" y="29440"/>
                  </a:cubicBezTo>
                  <a:cubicBezTo>
                    <a:pt x="1109" y="30172"/>
                    <a:pt x="1339" y="30591"/>
                    <a:pt x="1590" y="30633"/>
                  </a:cubicBezTo>
                  <a:cubicBezTo>
                    <a:pt x="1695" y="30633"/>
                    <a:pt x="1820" y="30570"/>
                    <a:pt x="1925" y="30403"/>
                  </a:cubicBezTo>
                  <a:cubicBezTo>
                    <a:pt x="2281" y="29900"/>
                    <a:pt x="2532" y="28645"/>
                    <a:pt x="2615" y="27138"/>
                  </a:cubicBezTo>
                  <a:cubicBezTo>
                    <a:pt x="2678" y="25465"/>
                    <a:pt x="2636" y="23791"/>
                    <a:pt x="2490" y="22117"/>
                  </a:cubicBezTo>
                  <a:cubicBezTo>
                    <a:pt x="2218" y="19083"/>
                    <a:pt x="2071" y="16635"/>
                    <a:pt x="1967" y="14752"/>
                  </a:cubicBezTo>
                  <a:cubicBezTo>
                    <a:pt x="1925" y="14124"/>
                    <a:pt x="1883" y="13538"/>
                    <a:pt x="1841" y="12994"/>
                  </a:cubicBezTo>
                  <a:cubicBezTo>
                    <a:pt x="1758" y="11634"/>
                    <a:pt x="1695" y="10588"/>
                    <a:pt x="1674" y="9730"/>
                  </a:cubicBezTo>
                  <a:lnTo>
                    <a:pt x="1674" y="9542"/>
                  </a:lnTo>
                  <a:cubicBezTo>
                    <a:pt x="1674" y="9123"/>
                    <a:pt x="1653" y="8705"/>
                    <a:pt x="1611" y="8307"/>
                  </a:cubicBezTo>
                  <a:cubicBezTo>
                    <a:pt x="1569" y="7910"/>
                    <a:pt x="1527" y="7491"/>
                    <a:pt x="1486" y="7135"/>
                  </a:cubicBezTo>
                  <a:cubicBezTo>
                    <a:pt x="1402" y="6612"/>
                    <a:pt x="1381" y="6110"/>
                    <a:pt x="1402" y="5608"/>
                  </a:cubicBezTo>
                  <a:cubicBezTo>
                    <a:pt x="1423" y="5252"/>
                    <a:pt x="1465" y="4918"/>
                    <a:pt x="1486" y="4604"/>
                  </a:cubicBezTo>
                  <a:lnTo>
                    <a:pt x="1486" y="4520"/>
                  </a:lnTo>
                  <a:cubicBezTo>
                    <a:pt x="1548" y="4122"/>
                    <a:pt x="1569" y="3725"/>
                    <a:pt x="1548" y="3327"/>
                  </a:cubicBezTo>
                  <a:cubicBezTo>
                    <a:pt x="1527" y="3076"/>
                    <a:pt x="1527" y="2825"/>
                    <a:pt x="1548" y="2574"/>
                  </a:cubicBezTo>
                  <a:cubicBezTo>
                    <a:pt x="1548" y="2428"/>
                    <a:pt x="1548" y="2260"/>
                    <a:pt x="1548" y="2114"/>
                  </a:cubicBezTo>
                  <a:cubicBezTo>
                    <a:pt x="1527" y="1946"/>
                    <a:pt x="1527" y="1779"/>
                    <a:pt x="1548" y="1612"/>
                  </a:cubicBezTo>
                  <a:cubicBezTo>
                    <a:pt x="1548" y="1549"/>
                    <a:pt x="1548" y="1465"/>
                    <a:pt x="1548" y="1402"/>
                  </a:cubicBezTo>
                  <a:lnTo>
                    <a:pt x="1548" y="1235"/>
                  </a:lnTo>
                  <a:lnTo>
                    <a:pt x="1548" y="1151"/>
                  </a:lnTo>
                  <a:lnTo>
                    <a:pt x="1548" y="1109"/>
                  </a:lnTo>
                  <a:cubicBezTo>
                    <a:pt x="1548" y="1047"/>
                    <a:pt x="1548" y="984"/>
                    <a:pt x="1548" y="921"/>
                  </a:cubicBezTo>
                  <a:cubicBezTo>
                    <a:pt x="1548" y="858"/>
                    <a:pt x="1548" y="796"/>
                    <a:pt x="1569" y="733"/>
                  </a:cubicBezTo>
                  <a:cubicBezTo>
                    <a:pt x="1569" y="670"/>
                    <a:pt x="1590" y="607"/>
                    <a:pt x="1590" y="565"/>
                  </a:cubicBezTo>
                  <a:cubicBezTo>
                    <a:pt x="1590" y="503"/>
                    <a:pt x="1611" y="440"/>
                    <a:pt x="1611" y="377"/>
                  </a:cubicBezTo>
                  <a:lnTo>
                    <a:pt x="1611" y="314"/>
                  </a:lnTo>
                  <a:cubicBezTo>
                    <a:pt x="1611" y="273"/>
                    <a:pt x="1611" y="231"/>
                    <a:pt x="1632" y="210"/>
                  </a:cubicBezTo>
                  <a:lnTo>
                    <a:pt x="1674" y="126"/>
                  </a:lnTo>
                  <a:lnTo>
                    <a:pt x="1674" y="105"/>
                  </a:lnTo>
                  <a:cubicBezTo>
                    <a:pt x="1674" y="84"/>
                    <a:pt x="1674" y="84"/>
                    <a:pt x="1674" y="63"/>
                  </a:cubicBezTo>
                  <a:cubicBezTo>
                    <a:pt x="1674" y="63"/>
                    <a:pt x="1674" y="42"/>
                    <a:pt x="1674" y="42"/>
                  </a:cubicBezTo>
                  <a:cubicBezTo>
                    <a:pt x="1674" y="21"/>
                    <a:pt x="1632" y="21"/>
                    <a:pt x="16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" name="Google Shape;88;p4"/>
            <p:cNvSpPr/>
            <p:nvPr/>
          </p:nvSpPr>
          <p:spPr>
            <a:xfrm>
              <a:off x="5775750" y="3636625"/>
              <a:ext cx="289800" cy="320200"/>
            </a:xfrm>
            <a:custGeom>
              <a:rect b="b" l="l" r="r" t="t"/>
              <a:pathLst>
                <a:path extrusionOk="0" h="12808" w="11592">
                  <a:moveTo>
                    <a:pt x="42" y="1"/>
                  </a:moveTo>
                  <a:cubicBezTo>
                    <a:pt x="42" y="1"/>
                    <a:pt x="21" y="1"/>
                    <a:pt x="21" y="43"/>
                  </a:cubicBezTo>
                  <a:cubicBezTo>
                    <a:pt x="0" y="43"/>
                    <a:pt x="0" y="64"/>
                    <a:pt x="21" y="84"/>
                  </a:cubicBezTo>
                  <a:cubicBezTo>
                    <a:pt x="0" y="84"/>
                    <a:pt x="0" y="105"/>
                    <a:pt x="21" y="105"/>
                  </a:cubicBezTo>
                  <a:cubicBezTo>
                    <a:pt x="21" y="105"/>
                    <a:pt x="21" y="126"/>
                    <a:pt x="42" y="126"/>
                  </a:cubicBezTo>
                  <a:lnTo>
                    <a:pt x="63" y="189"/>
                  </a:lnTo>
                  <a:cubicBezTo>
                    <a:pt x="84" y="210"/>
                    <a:pt x="105" y="252"/>
                    <a:pt x="126" y="273"/>
                  </a:cubicBezTo>
                  <a:lnTo>
                    <a:pt x="147" y="294"/>
                  </a:lnTo>
                  <a:lnTo>
                    <a:pt x="230" y="377"/>
                  </a:lnTo>
                  <a:lnTo>
                    <a:pt x="272" y="419"/>
                  </a:lnTo>
                  <a:cubicBezTo>
                    <a:pt x="293" y="461"/>
                    <a:pt x="335" y="482"/>
                    <a:pt x="356" y="524"/>
                  </a:cubicBezTo>
                  <a:cubicBezTo>
                    <a:pt x="461" y="608"/>
                    <a:pt x="586" y="712"/>
                    <a:pt x="733" y="838"/>
                  </a:cubicBezTo>
                  <a:cubicBezTo>
                    <a:pt x="816" y="900"/>
                    <a:pt x="921" y="984"/>
                    <a:pt x="1046" y="1068"/>
                  </a:cubicBezTo>
                  <a:lnTo>
                    <a:pt x="1444" y="1340"/>
                  </a:lnTo>
                  <a:lnTo>
                    <a:pt x="1632" y="1486"/>
                  </a:lnTo>
                  <a:lnTo>
                    <a:pt x="1716" y="1549"/>
                  </a:lnTo>
                  <a:cubicBezTo>
                    <a:pt x="2030" y="1758"/>
                    <a:pt x="2427" y="2009"/>
                    <a:pt x="2867" y="2323"/>
                  </a:cubicBezTo>
                  <a:lnTo>
                    <a:pt x="3202" y="2553"/>
                  </a:lnTo>
                  <a:cubicBezTo>
                    <a:pt x="3327" y="2658"/>
                    <a:pt x="3453" y="2763"/>
                    <a:pt x="3620" y="2867"/>
                  </a:cubicBezTo>
                  <a:cubicBezTo>
                    <a:pt x="3767" y="2972"/>
                    <a:pt x="3913" y="3077"/>
                    <a:pt x="4059" y="3202"/>
                  </a:cubicBezTo>
                  <a:cubicBezTo>
                    <a:pt x="4269" y="3369"/>
                    <a:pt x="4478" y="3537"/>
                    <a:pt x="4687" y="3725"/>
                  </a:cubicBezTo>
                  <a:cubicBezTo>
                    <a:pt x="5231" y="4185"/>
                    <a:pt x="5733" y="4688"/>
                    <a:pt x="6215" y="5211"/>
                  </a:cubicBezTo>
                  <a:cubicBezTo>
                    <a:pt x="7156" y="6236"/>
                    <a:pt x="8014" y="7345"/>
                    <a:pt x="8746" y="8538"/>
                  </a:cubicBezTo>
                  <a:cubicBezTo>
                    <a:pt x="8809" y="8642"/>
                    <a:pt x="8872" y="8726"/>
                    <a:pt x="8935" y="8830"/>
                  </a:cubicBezTo>
                  <a:lnTo>
                    <a:pt x="9395" y="9626"/>
                  </a:lnTo>
                  <a:cubicBezTo>
                    <a:pt x="9793" y="10295"/>
                    <a:pt x="10316" y="11299"/>
                    <a:pt x="10818" y="12241"/>
                  </a:cubicBezTo>
                  <a:cubicBezTo>
                    <a:pt x="11017" y="12600"/>
                    <a:pt x="11198" y="12807"/>
                    <a:pt x="11323" y="12807"/>
                  </a:cubicBezTo>
                  <a:cubicBezTo>
                    <a:pt x="11329" y="12807"/>
                    <a:pt x="11335" y="12807"/>
                    <a:pt x="11341" y="12806"/>
                  </a:cubicBezTo>
                  <a:cubicBezTo>
                    <a:pt x="11404" y="12806"/>
                    <a:pt x="11445" y="12743"/>
                    <a:pt x="11487" y="12639"/>
                  </a:cubicBezTo>
                  <a:cubicBezTo>
                    <a:pt x="11592" y="12304"/>
                    <a:pt x="11508" y="11530"/>
                    <a:pt x="11215" y="10672"/>
                  </a:cubicBezTo>
                  <a:cubicBezTo>
                    <a:pt x="10901" y="9709"/>
                    <a:pt x="10441" y="8810"/>
                    <a:pt x="9876" y="7973"/>
                  </a:cubicBezTo>
                  <a:cubicBezTo>
                    <a:pt x="9081" y="6780"/>
                    <a:pt x="8140" y="5692"/>
                    <a:pt x="7114" y="4688"/>
                  </a:cubicBezTo>
                  <a:cubicBezTo>
                    <a:pt x="6863" y="4416"/>
                    <a:pt x="6591" y="4206"/>
                    <a:pt x="6361" y="3997"/>
                  </a:cubicBezTo>
                  <a:cubicBezTo>
                    <a:pt x="5775" y="3474"/>
                    <a:pt x="5294" y="3118"/>
                    <a:pt x="4896" y="2804"/>
                  </a:cubicBezTo>
                  <a:lnTo>
                    <a:pt x="4813" y="2742"/>
                  </a:lnTo>
                  <a:cubicBezTo>
                    <a:pt x="4624" y="2595"/>
                    <a:pt x="4415" y="2470"/>
                    <a:pt x="4227" y="2344"/>
                  </a:cubicBezTo>
                  <a:cubicBezTo>
                    <a:pt x="3997" y="2219"/>
                    <a:pt x="3808" y="2114"/>
                    <a:pt x="3620" y="2009"/>
                  </a:cubicBezTo>
                  <a:cubicBezTo>
                    <a:pt x="3369" y="1884"/>
                    <a:pt x="3097" y="1737"/>
                    <a:pt x="2867" y="1570"/>
                  </a:cubicBezTo>
                  <a:cubicBezTo>
                    <a:pt x="2678" y="1465"/>
                    <a:pt x="2532" y="1340"/>
                    <a:pt x="2386" y="1235"/>
                  </a:cubicBezTo>
                  <a:lnTo>
                    <a:pt x="2344" y="1214"/>
                  </a:lnTo>
                  <a:cubicBezTo>
                    <a:pt x="2155" y="1068"/>
                    <a:pt x="1967" y="942"/>
                    <a:pt x="1758" y="859"/>
                  </a:cubicBezTo>
                  <a:cubicBezTo>
                    <a:pt x="1611" y="775"/>
                    <a:pt x="1465" y="712"/>
                    <a:pt x="1360" y="649"/>
                  </a:cubicBezTo>
                  <a:cubicBezTo>
                    <a:pt x="1277" y="608"/>
                    <a:pt x="1193" y="566"/>
                    <a:pt x="1109" y="524"/>
                  </a:cubicBezTo>
                  <a:cubicBezTo>
                    <a:pt x="1026" y="503"/>
                    <a:pt x="942" y="461"/>
                    <a:pt x="858" y="398"/>
                  </a:cubicBezTo>
                  <a:lnTo>
                    <a:pt x="733" y="356"/>
                  </a:lnTo>
                  <a:lnTo>
                    <a:pt x="649" y="315"/>
                  </a:lnTo>
                  <a:lnTo>
                    <a:pt x="607" y="294"/>
                  </a:lnTo>
                  <a:lnTo>
                    <a:pt x="586" y="294"/>
                  </a:lnTo>
                  <a:lnTo>
                    <a:pt x="482" y="252"/>
                  </a:lnTo>
                  <a:lnTo>
                    <a:pt x="398" y="210"/>
                  </a:lnTo>
                  <a:lnTo>
                    <a:pt x="293" y="147"/>
                  </a:lnTo>
                  <a:lnTo>
                    <a:pt x="210" y="105"/>
                  </a:lnTo>
                  <a:lnTo>
                    <a:pt x="168" y="84"/>
                  </a:lnTo>
                  <a:cubicBezTo>
                    <a:pt x="147" y="84"/>
                    <a:pt x="126" y="64"/>
                    <a:pt x="105" y="43"/>
                  </a:cubicBezTo>
                  <a:lnTo>
                    <a:pt x="6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" name="Google Shape;89;p4"/>
            <p:cNvSpPr/>
            <p:nvPr/>
          </p:nvSpPr>
          <p:spPr>
            <a:xfrm>
              <a:off x="5188850" y="3360425"/>
              <a:ext cx="798775" cy="487250"/>
            </a:xfrm>
            <a:custGeom>
              <a:rect b="b" l="l" r="r" t="t"/>
              <a:pathLst>
                <a:path extrusionOk="0" h="19490" w="31951">
                  <a:moveTo>
                    <a:pt x="11742" y="0"/>
                  </a:moveTo>
                  <a:cubicBezTo>
                    <a:pt x="11294" y="0"/>
                    <a:pt x="10847" y="16"/>
                    <a:pt x="10399" y="43"/>
                  </a:cubicBezTo>
                  <a:cubicBezTo>
                    <a:pt x="9625" y="64"/>
                    <a:pt x="8872" y="168"/>
                    <a:pt x="8118" y="336"/>
                  </a:cubicBezTo>
                  <a:cubicBezTo>
                    <a:pt x="7386" y="503"/>
                    <a:pt x="6654" y="692"/>
                    <a:pt x="5963" y="943"/>
                  </a:cubicBezTo>
                  <a:cubicBezTo>
                    <a:pt x="5419" y="1110"/>
                    <a:pt x="4875" y="1298"/>
                    <a:pt x="4352" y="1487"/>
                  </a:cubicBezTo>
                  <a:cubicBezTo>
                    <a:pt x="3934" y="1654"/>
                    <a:pt x="3473" y="1759"/>
                    <a:pt x="3055" y="1926"/>
                  </a:cubicBezTo>
                  <a:cubicBezTo>
                    <a:pt x="2490" y="2093"/>
                    <a:pt x="1904" y="2219"/>
                    <a:pt x="1318" y="2282"/>
                  </a:cubicBezTo>
                  <a:cubicBezTo>
                    <a:pt x="963" y="2345"/>
                    <a:pt x="586" y="2407"/>
                    <a:pt x="230" y="2470"/>
                  </a:cubicBezTo>
                  <a:cubicBezTo>
                    <a:pt x="146" y="2491"/>
                    <a:pt x="0" y="2470"/>
                    <a:pt x="0" y="2596"/>
                  </a:cubicBezTo>
                  <a:cubicBezTo>
                    <a:pt x="0" y="2721"/>
                    <a:pt x="126" y="2721"/>
                    <a:pt x="188" y="2763"/>
                  </a:cubicBezTo>
                  <a:cubicBezTo>
                    <a:pt x="544" y="3035"/>
                    <a:pt x="900" y="3307"/>
                    <a:pt x="1193" y="3642"/>
                  </a:cubicBezTo>
                  <a:cubicBezTo>
                    <a:pt x="1716" y="4186"/>
                    <a:pt x="2197" y="4772"/>
                    <a:pt x="2615" y="5399"/>
                  </a:cubicBezTo>
                  <a:cubicBezTo>
                    <a:pt x="3369" y="6425"/>
                    <a:pt x="4059" y="7492"/>
                    <a:pt x="4771" y="8538"/>
                  </a:cubicBezTo>
                  <a:cubicBezTo>
                    <a:pt x="5126" y="9061"/>
                    <a:pt x="5503" y="9563"/>
                    <a:pt x="5880" y="10065"/>
                  </a:cubicBezTo>
                  <a:cubicBezTo>
                    <a:pt x="6214" y="10484"/>
                    <a:pt x="6570" y="10881"/>
                    <a:pt x="6884" y="11321"/>
                  </a:cubicBezTo>
                  <a:lnTo>
                    <a:pt x="6905" y="11342"/>
                  </a:lnTo>
                  <a:cubicBezTo>
                    <a:pt x="7302" y="11781"/>
                    <a:pt x="7700" y="12220"/>
                    <a:pt x="8118" y="12681"/>
                  </a:cubicBezTo>
                  <a:cubicBezTo>
                    <a:pt x="8558" y="13162"/>
                    <a:pt x="9018" y="13643"/>
                    <a:pt x="9520" y="14083"/>
                  </a:cubicBezTo>
                  <a:cubicBezTo>
                    <a:pt x="10315" y="14857"/>
                    <a:pt x="11152" y="15589"/>
                    <a:pt x="12052" y="16259"/>
                  </a:cubicBezTo>
                  <a:cubicBezTo>
                    <a:pt x="12847" y="16845"/>
                    <a:pt x="13705" y="17347"/>
                    <a:pt x="14605" y="17765"/>
                  </a:cubicBezTo>
                  <a:cubicBezTo>
                    <a:pt x="15107" y="18016"/>
                    <a:pt x="15609" y="18226"/>
                    <a:pt x="16111" y="18414"/>
                  </a:cubicBezTo>
                  <a:cubicBezTo>
                    <a:pt x="17011" y="18790"/>
                    <a:pt x="17952" y="19042"/>
                    <a:pt x="18915" y="19209"/>
                  </a:cubicBezTo>
                  <a:cubicBezTo>
                    <a:pt x="19229" y="19272"/>
                    <a:pt x="19564" y="19293"/>
                    <a:pt x="19877" y="19334"/>
                  </a:cubicBezTo>
                  <a:lnTo>
                    <a:pt x="20359" y="19418"/>
                  </a:lnTo>
                  <a:cubicBezTo>
                    <a:pt x="20463" y="19418"/>
                    <a:pt x="20547" y="19439"/>
                    <a:pt x="20652" y="19439"/>
                  </a:cubicBezTo>
                  <a:cubicBezTo>
                    <a:pt x="21070" y="19473"/>
                    <a:pt x="21489" y="19489"/>
                    <a:pt x="21907" y="19489"/>
                  </a:cubicBezTo>
                  <a:cubicBezTo>
                    <a:pt x="22535" y="19489"/>
                    <a:pt x="23162" y="19452"/>
                    <a:pt x="23790" y="19376"/>
                  </a:cubicBezTo>
                  <a:cubicBezTo>
                    <a:pt x="24397" y="19314"/>
                    <a:pt x="25004" y="19230"/>
                    <a:pt x="25610" y="19083"/>
                  </a:cubicBezTo>
                  <a:cubicBezTo>
                    <a:pt x="26364" y="18937"/>
                    <a:pt x="27096" y="18728"/>
                    <a:pt x="27807" y="18498"/>
                  </a:cubicBezTo>
                  <a:cubicBezTo>
                    <a:pt x="28561" y="18226"/>
                    <a:pt x="29272" y="17891"/>
                    <a:pt x="29942" y="17472"/>
                  </a:cubicBezTo>
                  <a:cubicBezTo>
                    <a:pt x="30130" y="17347"/>
                    <a:pt x="30318" y="17221"/>
                    <a:pt x="30486" y="17075"/>
                  </a:cubicBezTo>
                  <a:cubicBezTo>
                    <a:pt x="31072" y="16635"/>
                    <a:pt x="31490" y="15987"/>
                    <a:pt x="31678" y="15254"/>
                  </a:cubicBezTo>
                  <a:cubicBezTo>
                    <a:pt x="31950" y="14229"/>
                    <a:pt x="31888" y="13162"/>
                    <a:pt x="31511" y="12158"/>
                  </a:cubicBezTo>
                  <a:cubicBezTo>
                    <a:pt x="31197" y="11342"/>
                    <a:pt x="30820" y="10547"/>
                    <a:pt x="30339" y="9814"/>
                  </a:cubicBezTo>
                  <a:cubicBezTo>
                    <a:pt x="30088" y="9396"/>
                    <a:pt x="29795" y="8977"/>
                    <a:pt x="29502" y="8580"/>
                  </a:cubicBezTo>
                  <a:cubicBezTo>
                    <a:pt x="29356" y="8371"/>
                    <a:pt x="29147" y="8182"/>
                    <a:pt x="28979" y="7973"/>
                  </a:cubicBezTo>
                  <a:cubicBezTo>
                    <a:pt x="28310" y="7262"/>
                    <a:pt x="27556" y="6655"/>
                    <a:pt x="26719" y="6174"/>
                  </a:cubicBezTo>
                  <a:cubicBezTo>
                    <a:pt x="26008" y="5734"/>
                    <a:pt x="25297" y="5253"/>
                    <a:pt x="24606" y="4751"/>
                  </a:cubicBezTo>
                  <a:cubicBezTo>
                    <a:pt x="24146" y="4395"/>
                    <a:pt x="23686" y="4039"/>
                    <a:pt x="23246" y="3642"/>
                  </a:cubicBezTo>
                  <a:cubicBezTo>
                    <a:pt x="22744" y="3223"/>
                    <a:pt x="22242" y="2847"/>
                    <a:pt x="21698" y="2491"/>
                  </a:cubicBezTo>
                  <a:cubicBezTo>
                    <a:pt x="20986" y="2031"/>
                    <a:pt x="20254" y="1633"/>
                    <a:pt x="19480" y="1340"/>
                  </a:cubicBezTo>
                  <a:cubicBezTo>
                    <a:pt x="18685" y="1026"/>
                    <a:pt x="17890" y="775"/>
                    <a:pt x="17074" y="608"/>
                  </a:cubicBezTo>
                  <a:cubicBezTo>
                    <a:pt x="16592" y="503"/>
                    <a:pt x="16111" y="420"/>
                    <a:pt x="15630" y="315"/>
                  </a:cubicBezTo>
                  <a:cubicBezTo>
                    <a:pt x="15546" y="294"/>
                    <a:pt x="15483" y="294"/>
                    <a:pt x="15421" y="294"/>
                  </a:cubicBezTo>
                  <a:cubicBezTo>
                    <a:pt x="14772" y="210"/>
                    <a:pt x="14103" y="127"/>
                    <a:pt x="13475" y="85"/>
                  </a:cubicBezTo>
                  <a:cubicBezTo>
                    <a:pt x="12897" y="26"/>
                    <a:pt x="12319" y="0"/>
                    <a:pt x="1174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" name="Google Shape;90;p4"/>
            <p:cNvSpPr/>
            <p:nvPr/>
          </p:nvSpPr>
          <p:spPr>
            <a:xfrm>
              <a:off x="5338975" y="3461725"/>
              <a:ext cx="603650" cy="304275"/>
            </a:xfrm>
            <a:custGeom>
              <a:rect b="b" l="l" r="r" t="t"/>
              <a:pathLst>
                <a:path extrusionOk="0" h="12171" w="24146">
                  <a:moveTo>
                    <a:pt x="227" y="0"/>
                  </a:moveTo>
                  <a:cubicBezTo>
                    <a:pt x="193" y="0"/>
                    <a:pt x="159" y="3"/>
                    <a:pt x="126" y="8"/>
                  </a:cubicBezTo>
                  <a:cubicBezTo>
                    <a:pt x="84" y="8"/>
                    <a:pt x="42" y="8"/>
                    <a:pt x="21" y="50"/>
                  </a:cubicBezTo>
                  <a:cubicBezTo>
                    <a:pt x="0" y="92"/>
                    <a:pt x="42" y="155"/>
                    <a:pt x="84" y="176"/>
                  </a:cubicBezTo>
                  <a:cubicBezTo>
                    <a:pt x="167" y="238"/>
                    <a:pt x="251" y="280"/>
                    <a:pt x="356" y="322"/>
                  </a:cubicBezTo>
                  <a:cubicBezTo>
                    <a:pt x="481" y="385"/>
                    <a:pt x="607" y="427"/>
                    <a:pt x="753" y="469"/>
                  </a:cubicBezTo>
                  <a:cubicBezTo>
                    <a:pt x="1151" y="594"/>
                    <a:pt x="1569" y="741"/>
                    <a:pt x="1988" y="845"/>
                  </a:cubicBezTo>
                  <a:cubicBezTo>
                    <a:pt x="2406" y="971"/>
                    <a:pt x="2846" y="1138"/>
                    <a:pt x="3243" y="1347"/>
                  </a:cubicBezTo>
                  <a:cubicBezTo>
                    <a:pt x="3934" y="1661"/>
                    <a:pt x="4603" y="1975"/>
                    <a:pt x="5273" y="2289"/>
                  </a:cubicBezTo>
                  <a:cubicBezTo>
                    <a:pt x="6152" y="2686"/>
                    <a:pt x="7009" y="3063"/>
                    <a:pt x="7888" y="3440"/>
                  </a:cubicBezTo>
                  <a:cubicBezTo>
                    <a:pt x="8307" y="3628"/>
                    <a:pt x="8704" y="3858"/>
                    <a:pt x="9102" y="4067"/>
                  </a:cubicBezTo>
                  <a:cubicBezTo>
                    <a:pt x="9520" y="4298"/>
                    <a:pt x="9876" y="4507"/>
                    <a:pt x="10274" y="4716"/>
                  </a:cubicBezTo>
                  <a:cubicBezTo>
                    <a:pt x="10567" y="4863"/>
                    <a:pt x="10880" y="5030"/>
                    <a:pt x="11194" y="5176"/>
                  </a:cubicBezTo>
                  <a:cubicBezTo>
                    <a:pt x="11822" y="5469"/>
                    <a:pt x="12408" y="5762"/>
                    <a:pt x="12994" y="6097"/>
                  </a:cubicBezTo>
                  <a:cubicBezTo>
                    <a:pt x="13391" y="6327"/>
                    <a:pt x="13810" y="6536"/>
                    <a:pt x="14249" y="6725"/>
                  </a:cubicBezTo>
                  <a:cubicBezTo>
                    <a:pt x="14814" y="6997"/>
                    <a:pt x="15379" y="7269"/>
                    <a:pt x="15923" y="7583"/>
                  </a:cubicBezTo>
                  <a:cubicBezTo>
                    <a:pt x="16509" y="7917"/>
                    <a:pt x="17116" y="8210"/>
                    <a:pt x="17743" y="8440"/>
                  </a:cubicBezTo>
                  <a:cubicBezTo>
                    <a:pt x="18183" y="8608"/>
                    <a:pt x="18601" y="8754"/>
                    <a:pt x="19020" y="8964"/>
                  </a:cubicBezTo>
                  <a:cubicBezTo>
                    <a:pt x="19438" y="9173"/>
                    <a:pt x="19836" y="9403"/>
                    <a:pt x="20212" y="9696"/>
                  </a:cubicBezTo>
                  <a:cubicBezTo>
                    <a:pt x="20401" y="9863"/>
                    <a:pt x="20610" y="10010"/>
                    <a:pt x="20819" y="10156"/>
                  </a:cubicBezTo>
                  <a:cubicBezTo>
                    <a:pt x="21007" y="10303"/>
                    <a:pt x="21217" y="10428"/>
                    <a:pt x="21426" y="10533"/>
                  </a:cubicBezTo>
                  <a:cubicBezTo>
                    <a:pt x="21761" y="10721"/>
                    <a:pt x="22095" y="10930"/>
                    <a:pt x="22430" y="11140"/>
                  </a:cubicBezTo>
                  <a:cubicBezTo>
                    <a:pt x="22890" y="11433"/>
                    <a:pt x="23330" y="11725"/>
                    <a:pt x="23769" y="12039"/>
                  </a:cubicBezTo>
                  <a:cubicBezTo>
                    <a:pt x="23853" y="12102"/>
                    <a:pt x="23958" y="12165"/>
                    <a:pt x="24062" y="12165"/>
                  </a:cubicBezTo>
                  <a:cubicBezTo>
                    <a:pt x="24070" y="12169"/>
                    <a:pt x="24077" y="12170"/>
                    <a:pt x="24084" y="12170"/>
                  </a:cubicBezTo>
                  <a:cubicBezTo>
                    <a:pt x="24118" y="12170"/>
                    <a:pt x="24146" y="12133"/>
                    <a:pt x="24146" y="12081"/>
                  </a:cubicBezTo>
                  <a:cubicBezTo>
                    <a:pt x="24104" y="11956"/>
                    <a:pt x="24041" y="11851"/>
                    <a:pt x="23958" y="11746"/>
                  </a:cubicBezTo>
                  <a:cubicBezTo>
                    <a:pt x="23874" y="11684"/>
                    <a:pt x="23832" y="11642"/>
                    <a:pt x="23790" y="11579"/>
                  </a:cubicBezTo>
                  <a:cubicBezTo>
                    <a:pt x="23497" y="11286"/>
                    <a:pt x="23183" y="11014"/>
                    <a:pt x="22870" y="10763"/>
                  </a:cubicBezTo>
                  <a:cubicBezTo>
                    <a:pt x="22367" y="10386"/>
                    <a:pt x="21865" y="10031"/>
                    <a:pt x="21363" y="9654"/>
                  </a:cubicBezTo>
                  <a:lnTo>
                    <a:pt x="20401" y="8922"/>
                  </a:lnTo>
                  <a:cubicBezTo>
                    <a:pt x="20233" y="8796"/>
                    <a:pt x="20087" y="8692"/>
                    <a:pt x="19919" y="8566"/>
                  </a:cubicBezTo>
                  <a:cubicBezTo>
                    <a:pt x="19082" y="8001"/>
                    <a:pt x="18225" y="7436"/>
                    <a:pt x="17346" y="6913"/>
                  </a:cubicBezTo>
                  <a:cubicBezTo>
                    <a:pt x="17241" y="6829"/>
                    <a:pt x="17095" y="6767"/>
                    <a:pt x="16969" y="6704"/>
                  </a:cubicBezTo>
                  <a:lnTo>
                    <a:pt x="14479" y="5323"/>
                  </a:lnTo>
                  <a:cubicBezTo>
                    <a:pt x="13789" y="4925"/>
                    <a:pt x="13056" y="4570"/>
                    <a:pt x="12324" y="4235"/>
                  </a:cubicBezTo>
                  <a:cubicBezTo>
                    <a:pt x="11027" y="3607"/>
                    <a:pt x="9646" y="3042"/>
                    <a:pt x="8307" y="2498"/>
                  </a:cubicBezTo>
                  <a:cubicBezTo>
                    <a:pt x="7554" y="2205"/>
                    <a:pt x="6779" y="1954"/>
                    <a:pt x="6005" y="1661"/>
                  </a:cubicBezTo>
                  <a:cubicBezTo>
                    <a:pt x="5336" y="1410"/>
                    <a:pt x="4645" y="1180"/>
                    <a:pt x="3955" y="950"/>
                  </a:cubicBezTo>
                  <a:cubicBezTo>
                    <a:pt x="3390" y="761"/>
                    <a:pt x="2804" y="615"/>
                    <a:pt x="2218" y="489"/>
                  </a:cubicBezTo>
                  <a:cubicBezTo>
                    <a:pt x="1862" y="406"/>
                    <a:pt x="1507" y="322"/>
                    <a:pt x="1151" y="217"/>
                  </a:cubicBezTo>
                  <a:cubicBezTo>
                    <a:pt x="942" y="155"/>
                    <a:pt x="732" y="113"/>
                    <a:pt x="523" y="50"/>
                  </a:cubicBezTo>
                  <a:cubicBezTo>
                    <a:pt x="416" y="19"/>
                    <a:pt x="320" y="0"/>
                    <a:pt x="2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" name="Google Shape;91;p4"/>
            <p:cNvSpPr/>
            <p:nvPr/>
          </p:nvSpPr>
          <p:spPr>
            <a:xfrm>
              <a:off x="6017925" y="3024100"/>
              <a:ext cx="604725" cy="474450"/>
            </a:xfrm>
            <a:custGeom>
              <a:rect b="b" l="l" r="r" t="t"/>
              <a:pathLst>
                <a:path extrusionOk="0" h="18978" w="24189">
                  <a:moveTo>
                    <a:pt x="11341" y="0"/>
                  </a:moveTo>
                  <a:cubicBezTo>
                    <a:pt x="10965" y="21"/>
                    <a:pt x="10588" y="21"/>
                    <a:pt x="10233" y="42"/>
                  </a:cubicBezTo>
                  <a:cubicBezTo>
                    <a:pt x="9605" y="84"/>
                    <a:pt x="8998" y="209"/>
                    <a:pt x="8391" y="377"/>
                  </a:cubicBezTo>
                  <a:cubicBezTo>
                    <a:pt x="7805" y="565"/>
                    <a:pt x="7261" y="837"/>
                    <a:pt x="6780" y="1193"/>
                  </a:cubicBezTo>
                  <a:cubicBezTo>
                    <a:pt x="6383" y="1465"/>
                    <a:pt x="6006" y="1779"/>
                    <a:pt x="5692" y="2134"/>
                  </a:cubicBezTo>
                  <a:cubicBezTo>
                    <a:pt x="5378" y="2448"/>
                    <a:pt x="5064" y="2741"/>
                    <a:pt x="4730" y="3034"/>
                  </a:cubicBezTo>
                  <a:cubicBezTo>
                    <a:pt x="4248" y="3432"/>
                    <a:pt x="3746" y="3808"/>
                    <a:pt x="3223" y="4143"/>
                  </a:cubicBezTo>
                  <a:cubicBezTo>
                    <a:pt x="2595" y="4520"/>
                    <a:pt x="2051" y="5022"/>
                    <a:pt x="1654" y="5629"/>
                  </a:cubicBezTo>
                  <a:cubicBezTo>
                    <a:pt x="1528" y="5796"/>
                    <a:pt x="1403" y="5963"/>
                    <a:pt x="1319" y="6152"/>
                  </a:cubicBezTo>
                  <a:cubicBezTo>
                    <a:pt x="1131" y="6528"/>
                    <a:pt x="942" y="6905"/>
                    <a:pt x="796" y="7282"/>
                  </a:cubicBezTo>
                  <a:cubicBezTo>
                    <a:pt x="503" y="8014"/>
                    <a:pt x="294" y="8746"/>
                    <a:pt x="168" y="9520"/>
                  </a:cubicBezTo>
                  <a:cubicBezTo>
                    <a:pt x="1" y="10588"/>
                    <a:pt x="106" y="11676"/>
                    <a:pt x="440" y="12680"/>
                  </a:cubicBezTo>
                  <a:cubicBezTo>
                    <a:pt x="670" y="13475"/>
                    <a:pt x="1089" y="14186"/>
                    <a:pt x="1633" y="14772"/>
                  </a:cubicBezTo>
                  <a:cubicBezTo>
                    <a:pt x="1800" y="14940"/>
                    <a:pt x="1947" y="15107"/>
                    <a:pt x="2114" y="15274"/>
                  </a:cubicBezTo>
                  <a:cubicBezTo>
                    <a:pt x="2700" y="15798"/>
                    <a:pt x="3307" y="16279"/>
                    <a:pt x="3976" y="16697"/>
                  </a:cubicBezTo>
                  <a:cubicBezTo>
                    <a:pt x="4562" y="17074"/>
                    <a:pt x="5169" y="17409"/>
                    <a:pt x="5797" y="17702"/>
                  </a:cubicBezTo>
                  <a:cubicBezTo>
                    <a:pt x="6299" y="17932"/>
                    <a:pt x="6801" y="18141"/>
                    <a:pt x="7324" y="18308"/>
                  </a:cubicBezTo>
                  <a:cubicBezTo>
                    <a:pt x="8140" y="18622"/>
                    <a:pt x="8977" y="18811"/>
                    <a:pt x="9835" y="18915"/>
                  </a:cubicBezTo>
                  <a:cubicBezTo>
                    <a:pt x="9919" y="18936"/>
                    <a:pt x="9981" y="18936"/>
                    <a:pt x="10065" y="18936"/>
                  </a:cubicBezTo>
                  <a:lnTo>
                    <a:pt x="10442" y="18936"/>
                  </a:lnTo>
                  <a:cubicBezTo>
                    <a:pt x="10693" y="18957"/>
                    <a:pt x="10944" y="18978"/>
                    <a:pt x="11195" y="18978"/>
                  </a:cubicBezTo>
                  <a:cubicBezTo>
                    <a:pt x="11927" y="18957"/>
                    <a:pt x="12639" y="18852"/>
                    <a:pt x="13350" y="18643"/>
                  </a:cubicBezTo>
                  <a:cubicBezTo>
                    <a:pt x="13727" y="18518"/>
                    <a:pt x="14103" y="18392"/>
                    <a:pt x="14459" y="18225"/>
                  </a:cubicBezTo>
                  <a:cubicBezTo>
                    <a:pt x="15129" y="17932"/>
                    <a:pt x="15756" y="17555"/>
                    <a:pt x="16321" y="17095"/>
                  </a:cubicBezTo>
                  <a:cubicBezTo>
                    <a:pt x="17326" y="16195"/>
                    <a:pt x="18225" y="15170"/>
                    <a:pt x="18999" y="14061"/>
                  </a:cubicBezTo>
                  <a:cubicBezTo>
                    <a:pt x="19271" y="13663"/>
                    <a:pt x="19523" y="13266"/>
                    <a:pt x="19795" y="12889"/>
                  </a:cubicBezTo>
                  <a:lnTo>
                    <a:pt x="19795" y="12868"/>
                  </a:lnTo>
                  <a:cubicBezTo>
                    <a:pt x="20004" y="12492"/>
                    <a:pt x="20234" y="12136"/>
                    <a:pt x="20443" y="11738"/>
                  </a:cubicBezTo>
                  <a:cubicBezTo>
                    <a:pt x="20673" y="11299"/>
                    <a:pt x="20904" y="10839"/>
                    <a:pt x="21134" y="10357"/>
                  </a:cubicBezTo>
                  <a:cubicBezTo>
                    <a:pt x="21552" y="9416"/>
                    <a:pt x="21971" y="8432"/>
                    <a:pt x="22431" y="7491"/>
                  </a:cubicBezTo>
                  <a:cubicBezTo>
                    <a:pt x="22682" y="6947"/>
                    <a:pt x="22996" y="6424"/>
                    <a:pt x="23352" y="5922"/>
                  </a:cubicBezTo>
                  <a:cubicBezTo>
                    <a:pt x="23540" y="5650"/>
                    <a:pt x="23770" y="5419"/>
                    <a:pt x="24042" y="5210"/>
                  </a:cubicBezTo>
                  <a:cubicBezTo>
                    <a:pt x="24084" y="5168"/>
                    <a:pt x="24189" y="5168"/>
                    <a:pt x="24168" y="5064"/>
                  </a:cubicBezTo>
                  <a:cubicBezTo>
                    <a:pt x="24147" y="4938"/>
                    <a:pt x="24042" y="4938"/>
                    <a:pt x="23979" y="4896"/>
                  </a:cubicBezTo>
                  <a:cubicBezTo>
                    <a:pt x="23665" y="4771"/>
                    <a:pt x="23373" y="4624"/>
                    <a:pt x="23080" y="4499"/>
                  </a:cubicBezTo>
                  <a:cubicBezTo>
                    <a:pt x="22577" y="4331"/>
                    <a:pt x="22096" y="4101"/>
                    <a:pt x="21636" y="3829"/>
                  </a:cubicBezTo>
                  <a:cubicBezTo>
                    <a:pt x="21280" y="3599"/>
                    <a:pt x="20904" y="3411"/>
                    <a:pt x="20527" y="3160"/>
                  </a:cubicBezTo>
                  <a:cubicBezTo>
                    <a:pt x="20088" y="2867"/>
                    <a:pt x="19627" y="2595"/>
                    <a:pt x="19188" y="2302"/>
                  </a:cubicBezTo>
                  <a:cubicBezTo>
                    <a:pt x="18581" y="1925"/>
                    <a:pt x="17974" y="1611"/>
                    <a:pt x="17367" y="1318"/>
                  </a:cubicBezTo>
                  <a:cubicBezTo>
                    <a:pt x="16761" y="1025"/>
                    <a:pt x="16133" y="795"/>
                    <a:pt x="15505" y="607"/>
                  </a:cubicBezTo>
                  <a:cubicBezTo>
                    <a:pt x="14689" y="377"/>
                    <a:pt x="13873" y="209"/>
                    <a:pt x="13036" y="126"/>
                  </a:cubicBezTo>
                  <a:cubicBezTo>
                    <a:pt x="12534" y="63"/>
                    <a:pt x="12032" y="42"/>
                    <a:pt x="115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" name="Google Shape;92;p4"/>
            <p:cNvSpPr/>
            <p:nvPr/>
          </p:nvSpPr>
          <p:spPr>
            <a:xfrm>
              <a:off x="6062925" y="3161150"/>
              <a:ext cx="444125" cy="211875"/>
            </a:xfrm>
            <a:custGeom>
              <a:rect b="b" l="l" r="r" t="t"/>
              <a:pathLst>
                <a:path extrusionOk="0" h="8475" w="17765">
                  <a:moveTo>
                    <a:pt x="17346" y="0"/>
                  </a:moveTo>
                  <a:cubicBezTo>
                    <a:pt x="17179" y="21"/>
                    <a:pt x="17011" y="42"/>
                    <a:pt x="16865" y="84"/>
                  </a:cubicBezTo>
                  <a:cubicBezTo>
                    <a:pt x="16593" y="126"/>
                    <a:pt x="16300" y="147"/>
                    <a:pt x="16049" y="168"/>
                  </a:cubicBezTo>
                  <a:cubicBezTo>
                    <a:pt x="15588" y="209"/>
                    <a:pt x="15149" y="251"/>
                    <a:pt x="14710" y="356"/>
                  </a:cubicBezTo>
                  <a:cubicBezTo>
                    <a:pt x="14186" y="481"/>
                    <a:pt x="13663" y="586"/>
                    <a:pt x="13140" y="732"/>
                  </a:cubicBezTo>
                  <a:cubicBezTo>
                    <a:pt x="12575" y="900"/>
                    <a:pt x="11990" y="1025"/>
                    <a:pt x="11425" y="1214"/>
                  </a:cubicBezTo>
                  <a:cubicBezTo>
                    <a:pt x="10399" y="1549"/>
                    <a:pt x="9395" y="1883"/>
                    <a:pt x="8412" y="2302"/>
                  </a:cubicBezTo>
                  <a:cubicBezTo>
                    <a:pt x="7868" y="2532"/>
                    <a:pt x="7344" y="2783"/>
                    <a:pt x="6821" y="3055"/>
                  </a:cubicBezTo>
                  <a:lnTo>
                    <a:pt x="4980" y="4059"/>
                  </a:lnTo>
                  <a:cubicBezTo>
                    <a:pt x="4917" y="4101"/>
                    <a:pt x="4813" y="4143"/>
                    <a:pt x="4729" y="4206"/>
                  </a:cubicBezTo>
                  <a:cubicBezTo>
                    <a:pt x="4101" y="4603"/>
                    <a:pt x="3495" y="5043"/>
                    <a:pt x="2888" y="5482"/>
                  </a:cubicBezTo>
                  <a:cubicBezTo>
                    <a:pt x="2783" y="5566"/>
                    <a:pt x="2658" y="5670"/>
                    <a:pt x="2553" y="5754"/>
                  </a:cubicBezTo>
                  <a:cubicBezTo>
                    <a:pt x="2323" y="5963"/>
                    <a:pt x="2114" y="6152"/>
                    <a:pt x="1883" y="6340"/>
                  </a:cubicBezTo>
                  <a:cubicBezTo>
                    <a:pt x="1549" y="6654"/>
                    <a:pt x="1193" y="6947"/>
                    <a:pt x="837" y="7261"/>
                  </a:cubicBezTo>
                  <a:cubicBezTo>
                    <a:pt x="607" y="7449"/>
                    <a:pt x="398" y="7679"/>
                    <a:pt x="210" y="7930"/>
                  </a:cubicBezTo>
                  <a:cubicBezTo>
                    <a:pt x="168" y="7972"/>
                    <a:pt x="126" y="8014"/>
                    <a:pt x="105" y="8056"/>
                  </a:cubicBezTo>
                  <a:cubicBezTo>
                    <a:pt x="42" y="8160"/>
                    <a:pt x="0" y="8265"/>
                    <a:pt x="0" y="8370"/>
                  </a:cubicBezTo>
                  <a:cubicBezTo>
                    <a:pt x="0" y="8432"/>
                    <a:pt x="21" y="8474"/>
                    <a:pt x="84" y="8474"/>
                  </a:cubicBezTo>
                  <a:cubicBezTo>
                    <a:pt x="168" y="8474"/>
                    <a:pt x="230" y="8453"/>
                    <a:pt x="293" y="8391"/>
                  </a:cubicBezTo>
                  <a:cubicBezTo>
                    <a:pt x="607" y="8139"/>
                    <a:pt x="921" y="7930"/>
                    <a:pt x="1256" y="7700"/>
                  </a:cubicBezTo>
                  <a:cubicBezTo>
                    <a:pt x="1486" y="7533"/>
                    <a:pt x="1716" y="7365"/>
                    <a:pt x="1988" y="7240"/>
                  </a:cubicBezTo>
                  <a:cubicBezTo>
                    <a:pt x="2135" y="7156"/>
                    <a:pt x="2281" y="7072"/>
                    <a:pt x="2407" y="6968"/>
                  </a:cubicBezTo>
                  <a:lnTo>
                    <a:pt x="2846" y="6591"/>
                  </a:lnTo>
                  <a:cubicBezTo>
                    <a:pt x="3097" y="6361"/>
                    <a:pt x="3390" y="6173"/>
                    <a:pt x="3704" y="6026"/>
                  </a:cubicBezTo>
                  <a:cubicBezTo>
                    <a:pt x="4018" y="5901"/>
                    <a:pt x="4331" y="5796"/>
                    <a:pt x="4645" y="5733"/>
                  </a:cubicBezTo>
                  <a:cubicBezTo>
                    <a:pt x="5127" y="5587"/>
                    <a:pt x="5566" y="5398"/>
                    <a:pt x="6005" y="5147"/>
                  </a:cubicBezTo>
                  <a:cubicBezTo>
                    <a:pt x="6403" y="4917"/>
                    <a:pt x="6800" y="4729"/>
                    <a:pt x="7240" y="4562"/>
                  </a:cubicBezTo>
                  <a:cubicBezTo>
                    <a:pt x="7554" y="4436"/>
                    <a:pt x="7868" y="4290"/>
                    <a:pt x="8161" y="4122"/>
                  </a:cubicBezTo>
                  <a:cubicBezTo>
                    <a:pt x="8579" y="3871"/>
                    <a:pt x="9018" y="3662"/>
                    <a:pt x="9458" y="3473"/>
                  </a:cubicBezTo>
                  <a:cubicBezTo>
                    <a:pt x="9709" y="3369"/>
                    <a:pt x="9939" y="3264"/>
                    <a:pt x="10148" y="3160"/>
                  </a:cubicBezTo>
                  <a:cubicBezTo>
                    <a:pt x="10441" y="3013"/>
                    <a:pt x="10713" y="2846"/>
                    <a:pt x="11006" y="2699"/>
                  </a:cubicBezTo>
                  <a:cubicBezTo>
                    <a:pt x="11299" y="2532"/>
                    <a:pt x="11592" y="2385"/>
                    <a:pt x="11906" y="2260"/>
                  </a:cubicBezTo>
                  <a:cubicBezTo>
                    <a:pt x="12534" y="2009"/>
                    <a:pt x="13182" y="1779"/>
                    <a:pt x="13831" y="1507"/>
                  </a:cubicBezTo>
                  <a:cubicBezTo>
                    <a:pt x="14333" y="1318"/>
                    <a:pt x="14835" y="1109"/>
                    <a:pt x="15337" y="900"/>
                  </a:cubicBezTo>
                  <a:cubicBezTo>
                    <a:pt x="15630" y="753"/>
                    <a:pt x="15965" y="649"/>
                    <a:pt x="16279" y="586"/>
                  </a:cubicBezTo>
                  <a:cubicBezTo>
                    <a:pt x="16614" y="544"/>
                    <a:pt x="16907" y="481"/>
                    <a:pt x="17220" y="419"/>
                  </a:cubicBezTo>
                  <a:cubicBezTo>
                    <a:pt x="17325" y="398"/>
                    <a:pt x="17430" y="356"/>
                    <a:pt x="17534" y="335"/>
                  </a:cubicBezTo>
                  <a:cubicBezTo>
                    <a:pt x="17597" y="293"/>
                    <a:pt x="17660" y="251"/>
                    <a:pt x="17723" y="209"/>
                  </a:cubicBezTo>
                  <a:cubicBezTo>
                    <a:pt x="17764" y="188"/>
                    <a:pt x="17764" y="147"/>
                    <a:pt x="17744" y="105"/>
                  </a:cubicBezTo>
                  <a:cubicBezTo>
                    <a:pt x="17744" y="63"/>
                    <a:pt x="17702" y="42"/>
                    <a:pt x="17660" y="21"/>
                  </a:cubicBezTo>
                  <a:cubicBezTo>
                    <a:pt x="17555" y="0"/>
                    <a:pt x="17451" y="0"/>
                    <a:pt x="173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93" name="Google Shape;93;p4"/>
          <p:cNvGrpSpPr/>
          <p:nvPr/>
        </p:nvGrpSpPr>
        <p:grpSpPr>
          <a:xfrm>
            <a:off x="2163725" y="4663900"/>
            <a:ext cx="957800" cy="282475"/>
            <a:chOff x="2257450" y="3535425"/>
            <a:chExt cx="957800" cy="282475"/>
          </a:xfrm>
        </p:grpSpPr>
        <p:sp>
          <p:nvSpPr>
            <p:cNvPr id="94" name="Google Shape;94;p4"/>
            <p:cNvSpPr/>
            <p:nvPr/>
          </p:nvSpPr>
          <p:spPr>
            <a:xfrm>
              <a:off x="2257450" y="3535425"/>
              <a:ext cx="53900" cy="282475"/>
            </a:xfrm>
            <a:custGeom>
              <a:rect b="b" l="l" r="r" t="t"/>
              <a:pathLst>
                <a:path extrusionOk="0" h="11299" w="2156">
                  <a:moveTo>
                    <a:pt x="869" y="0"/>
                  </a:moveTo>
                  <a:cubicBezTo>
                    <a:pt x="429" y="0"/>
                    <a:pt x="0" y="282"/>
                    <a:pt x="21" y="847"/>
                  </a:cubicBezTo>
                  <a:cubicBezTo>
                    <a:pt x="126" y="4049"/>
                    <a:pt x="251" y="7250"/>
                    <a:pt x="377" y="10451"/>
                  </a:cubicBezTo>
                  <a:cubicBezTo>
                    <a:pt x="398" y="11016"/>
                    <a:pt x="848" y="11299"/>
                    <a:pt x="1287" y="11299"/>
                  </a:cubicBezTo>
                  <a:cubicBezTo>
                    <a:pt x="1727" y="11299"/>
                    <a:pt x="2155" y="11016"/>
                    <a:pt x="2135" y="10451"/>
                  </a:cubicBezTo>
                  <a:cubicBezTo>
                    <a:pt x="2009" y="7250"/>
                    <a:pt x="1904" y="4049"/>
                    <a:pt x="1779" y="847"/>
                  </a:cubicBezTo>
                  <a:cubicBezTo>
                    <a:pt x="1758" y="282"/>
                    <a:pt x="1308" y="0"/>
                    <a:pt x="86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" name="Google Shape;95;p4"/>
            <p:cNvSpPr/>
            <p:nvPr/>
          </p:nvSpPr>
          <p:spPr>
            <a:xfrm>
              <a:off x="2367375" y="3542975"/>
              <a:ext cx="72650" cy="267075"/>
            </a:xfrm>
            <a:custGeom>
              <a:rect b="b" l="l" r="r" t="t"/>
              <a:pathLst>
                <a:path extrusionOk="0" h="10683" w="2906">
                  <a:moveTo>
                    <a:pt x="1077" y="0"/>
                  </a:moveTo>
                  <a:cubicBezTo>
                    <a:pt x="553" y="0"/>
                    <a:pt x="0" y="441"/>
                    <a:pt x="165" y="1110"/>
                  </a:cubicBezTo>
                  <a:cubicBezTo>
                    <a:pt x="813" y="3956"/>
                    <a:pt x="1127" y="6885"/>
                    <a:pt x="1085" y="9836"/>
                  </a:cubicBezTo>
                  <a:cubicBezTo>
                    <a:pt x="1085" y="10400"/>
                    <a:pt x="1525" y="10683"/>
                    <a:pt x="1967" y="10683"/>
                  </a:cubicBezTo>
                  <a:cubicBezTo>
                    <a:pt x="2409" y="10683"/>
                    <a:pt x="2853" y="10400"/>
                    <a:pt x="2864" y="9836"/>
                  </a:cubicBezTo>
                  <a:cubicBezTo>
                    <a:pt x="2906" y="6739"/>
                    <a:pt x="2571" y="3642"/>
                    <a:pt x="1859" y="629"/>
                  </a:cubicBezTo>
                  <a:cubicBezTo>
                    <a:pt x="1752" y="190"/>
                    <a:pt x="1421" y="0"/>
                    <a:pt x="10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" name="Google Shape;96;p4"/>
            <p:cNvSpPr/>
            <p:nvPr/>
          </p:nvSpPr>
          <p:spPr>
            <a:xfrm>
              <a:off x="2464850" y="3577075"/>
              <a:ext cx="54950" cy="199300"/>
            </a:xfrm>
            <a:custGeom>
              <a:rect b="b" l="l" r="r" t="t"/>
              <a:pathLst>
                <a:path extrusionOk="0" h="7972" w="2198">
                  <a:moveTo>
                    <a:pt x="858" y="0"/>
                  </a:moveTo>
                  <a:cubicBezTo>
                    <a:pt x="420" y="0"/>
                    <a:pt x="1" y="283"/>
                    <a:pt x="32" y="855"/>
                  </a:cubicBezTo>
                  <a:lnTo>
                    <a:pt x="409" y="7132"/>
                  </a:lnTo>
                  <a:cubicBezTo>
                    <a:pt x="440" y="7689"/>
                    <a:pt x="899" y="7972"/>
                    <a:pt x="1341" y="7972"/>
                  </a:cubicBezTo>
                  <a:cubicBezTo>
                    <a:pt x="1778" y="7972"/>
                    <a:pt x="2197" y="7695"/>
                    <a:pt x="2166" y="7132"/>
                  </a:cubicBezTo>
                  <a:cubicBezTo>
                    <a:pt x="2041" y="5040"/>
                    <a:pt x="1915" y="2948"/>
                    <a:pt x="1790" y="855"/>
                  </a:cubicBezTo>
                  <a:cubicBezTo>
                    <a:pt x="1758" y="288"/>
                    <a:pt x="1299" y="0"/>
                    <a:pt x="8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" name="Google Shape;97;p4"/>
            <p:cNvSpPr/>
            <p:nvPr/>
          </p:nvSpPr>
          <p:spPr>
            <a:xfrm>
              <a:off x="2589600" y="3560525"/>
              <a:ext cx="43975" cy="232475"/>
            </a:xfrm>
            <a:custGeom>
              <a:rect b="b" l="l" r="r" t="t"/>
              <a:pathLst>
                <a:path extrusionOk="0" h="9299" w="1759">
                  <a:moveTo>
                    <a:pt x="880" y="0"/>
                  </a:moveTo>
                  <a:cubicBezTo>
                    <a:pt x="440" y="0"/>
                    <a:pt x="1" y="283"/>
                    <a:pt x="1" y="848"/>
                  </a:cubicBezTo>
                  <a:lnTo>
                    <a:pt x="1" y="8443"/>
                  </a:lnTo>
                  <a:cubicBezTo>
                    <a:pt x="1" y="9011"/>
                    <a:pt x="444" y="9298"/>
                    <a:pt x="886" y="9298"/>
                  </a:cubicBezTo>
                  <a:cubicBezTo>
                    <a:pt x="1323" y="9298"/>
                    <a:pt x="1758" y="9016"/>
                    <a:pt x="1758" y="8443"/>
                  </a:cubicBezTo>
                  <a:lnTo>
                    <a:pt x="1758" y="848"/>
                  </a:lnTo>
                  <a:cubicBezTo>
                    <a:pt x="1758" y="283"/>
                    <a:pt x="1319" y="0"/>
                    <a:pt x="8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" name="Google Shape;98;p4"/>
            <p:cNvSpPr/>
            <p:nvPr/>
          </p:nvSpPr>
          <p:spPr>
            <a:xfrm>
              <a:off x="2735550" y="3559825"/>
              <a:ext cx="56950" cy="233500"/>
            </a:xfrm>
            <a:custGeom>
              <a:rect b="b" l="l" r="r" t="t"/>
              <a:pathLst>
                <a:path extrusionOk="0" h="9340" w="2278">
                  <a:moveTo>
                    <a:pt x="1188" y="0"/>
                  </a:moveTo>
                  <a:cubicBezTo>
                    <a:pt x="849" y="0"/>
                    <a:pt x="540" y="194"/>
                    <a:pt x="482" y="646"/>
                  </a:cubicBezTo>
                  <a:cubicBezTo>
                    <a:pt x="126" y="3240"/>
                    <a:pt x="0" y="5856"/>
                    <a:pt x="126" y="8492"/>
                  </a:cubicBezTo>
                  <a:cubicBezTo>
                    <a:pt x="157" y="9057"/>
                    <a:pt x="618" y="9339"/>
                    <a:pt x="1062" y="9339"/>
                  </a:cubicBezTo>
                  <a:cubicBezTo>
                    <a:pt x="1507" y="9339"/>
                    <a:pt x="1936" y="9057"/>
                    <a:pt x="1905" y="8492"/>
                  </a:cubicBezTo>
                  <a:lnTo>
                    <a:pt x="1905" y="8471"/>
                  </a:lnTo>
                  <a:cubicBezTo>
                    <a:pt x="1758" y="6023"/>
                    <a:pt x="1863" y="3554"/>
                    <a:pt x="2177" y="1106"/>
                  </a:cubicBezTo>
                  <a:cubicBezTo>
                    <a:pt x="2277" y="440"/>
                    <a:pt x="1698" y="0"/>
                    <a:pt x="118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" name="Google Shape;99;p4"/>
            <p:cNvSpPr/>
            <p:nvPr/>
          </p:nvSpPr>
          <p:spPr>
            <a:xfrm>
              <a:off x="2884375" y="3577075"/>
              <a:ext cx="56250" cy="199300"/>
            </a:xfrm>
            <a:custGeom>
              <a:rect b="b" l="l" r="r" t="t"/>
              <a:pathLst>
                <a:path extrusionOk="0" h="7972" w="2250">
                  <a:moveTo>
                    <a:pt x="1390" y="0"/>
                  </a:moveTo>
                  <a:cubicBezTo>
                    <a:pt x="946" y="0"/>
                    <a:pt x="482" y="288"/>
                    <a:pt x="450" y="855"/>
                  </a:cubicBezTo>
                  <a:lnTo>
                    <a:pt x="32" y="7132"/>
                  </a:lnTo>
                  <a:cubicBezTo>
                    <a:pt x="0" y="7695"/>
                    <a:pt x="420" y="7972"/>
                    <a:pt x="860" y="7972"/>
                  </a:cubicBezTo>
                  <a:cubicBezTo>
                    <a:pt x="1304" y="7972"/>
                    <a:pt x="1768" y="7689"/>
                    <a:pt x="1810" y="7132"/>
                  </a:cubicBezTo>
                  <a:lnTo>
                    <a:pt x="2208" y="855"/>
                  </a:lnTo>
                  <a:cubicBezTo>
                    <a:pt x="2249" y="283"/>
                    <a:pt x="1830" y="0"/>
                    <a:pt x="139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" name="Google Shape;100;p4"/>
            <p:cNvSpPr/>
            <p:nvPr/>
          </p:nvSpPr>
          <p:spPr>
            <a:xfrm>
              <a:off x="3029275" y="3564700"/>
              <a:ext cx="52575" cy="223925"/>
            </a:xfrm>
            <a:custGeom>
              <a:rect b="b" l="l" r="r" t="t"/>
              <a:pathLst>
                <a:path extrusionOk="0" h="8957" w="2103">
                  <a:moveTo>
                    <a:pt x="871" y="1"/>
                  </a:moveTo>
                  <a:cubicBezTo>
                    <a:pt x="429" y="1"/>
                    <a:pt x="0" y="283"/>
                    <a:pt x="31" y="848"/>
                  </a:cubicBezTo>
                  <a:cubicBezTo>
                    <a:pt x="115" y="3275"/>
                    <a:pt x="220" y="5681"/>
                    <a:pt x="324" y="8109"/>
                  </a:cubicBezTo>
                  <a:cubicBezTo>
                    <a:pt x="345" y="8674"/>
                    <a:pt x="795" y="8956"/>
                    <a:pt x="1235" y="8956"/>
                  </a:cubicBezTo>
                  <a:cubicBezTo>
                    <a:pt x="1674" y="8956"/>
                    <a:pt x="2103" y="8674"/>
                    <a:pt x="2082" y="8109"/>
                  </a:cubicBezTo>
                  <a:lnTo>
                    <a:pt x="1789" y="848"/>
                  </a:lnTo>
                  <a:cubicBezTo>
                    <a:pt x="1768" y="283"/>
                    <a:pt x="1313" y="1"/>
                    <a:pt x="8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" name="Google Shape;101;p4"/>
            <p:cNvSpPr/>
            <p:nvPr/>
          </p:nvSpPr>
          <p:spPr>
            <a:xfrm>
              <a:off x="3148800" y="3573275"/>
              <a:ext cx="66450" cy="206775"/>
            </a:xfrm>
            <a:custGeom>
              <a:rect b="b" l="l" r="r" t="t"/>
              <a:pathLst>
                <a:path extrusionOk="0" h="8271" w="2658">
                  <a:moveTo>
                    <a:pt x="841" y="0"/>
                  </a:moveTo>
                  <a:cubicBezTo>
                    <a:pt x="404" y="0"/>
                    <a:pt x="0" y="278"/>
                    <a:pt x="63" y="840"/>
                  </a:cubicBezTo>
                  <a:cubicBezTo>
                    <a:pt x="314" y="3037"/>
                    <a:pt x="565" y="5234"/>
                    <a:pt x="816" y="7431"/>
                  </a:cubicBezTo>
                  <a:cubicBezTo>
                    <a:pt x="890" y="7988"/>
                    <a:pt x="1370" y="8270"/>
                    <a:pt x="1814" y="8270"/>
                  </a:cubicBezTo>
                  <a:cubicBezTo>
                    <a:pt x="2253" y="8270"/>
                    <a:pt x="2657" y="7993"/>
                    <a:pt x="2595" y="7431"/>
                  </a:cubicBezTo>
                  <a:cubicBezTo>
                    <a:pt x="2323" y="5234"/>
                    <a:pt x="2072" y="3037"/>
                    <a:pt x="1820" y="840"/>
                  </a:cubicBezTo>
                  <a:cubicBezTo>
                    <a:pt x="1757" y="283"/>
                    <a:pt x="1283" y="0"/>
                    <a:pt x="8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2" name="Google Shape;102;p4"/>
          <p:cNvSpPr/>
          <p:nvPr/>
        </p:nvSpPr>
        <p:spPr>
          <a:xfrm flipH="1" rot="5400000">
            <a:off x="7370267" y="3727580"/>
            <a:ext cx="2477133" cy="1457482"/>
          </a:xfrm>
          <a:custGeom>
            <a:rect b="b" l="l" r="r" t="t"/>
            <a:pathLst>
              <a:path extrusionOk="0" h="35985" w="61160">
                <a:moveTo>
                  <a:pt x="42140" y="1"/>
                </a:moveTo>
                <a:cubicBezTo>
                  <a:pt x="41764" y="1"/>
                  <a:pt x="41387" y="43"/>
                  <a:pt x="41010" y="43"/>
                </a:cubicBezTo>
                <a:cubicBezTo>
                  <a:pt x="40995" y="41"/>
                  <a:pt x="40980" y="40"/>
                  <a:pt x="40965" y="40"/>
                </a:cubicBezTo>
                <a:cubicBezTo>
                  <a:pt x="40774" y="40"/>
                  <a:pt x="40610" y="161"/>
                  <a:pt x="40571" y="336"/>
                </a:cubicBezTo>
                <a:cubicBezTo>
                  <a:pt x="40466" y="587"/>
                  <a:pt x="40362" y="817"/>
                  <a:pt x="40278" y="1047"/>
                </a:cubicBezTo>
                <a:cubicBezTo>
                  <a:pt x="40027" y="1758"/>
                  <a:pt x="39776" y="2449"/>
                  <a:pt x="39546" y="3160"/>
                </a:cubicBezTo>
                <a:cubicBezTo>
                  <a:pt x="39378" y="3767"/>
                  <a:pt x="39065" y="4311"/>
                  <a:pt x="38688" y="4792"/>
                </a:cubicBezTo>
                <a:cubicBezTo>
                  <a:pt x="38604" y="4855"/>
                  <a:pt x="38541" y="4939"/>
                  <a:pt x="38479" y="5022"/>
                </a:cubicBezTo>
                <a:cubicBezTo>
                  <a:pt x="38228" y="5336"/>
                  <a:pt x="37976" y="5671"/>
                  <a:pt x="37767" y="6027"/>
                </a:cubicBezTo>
                <a:cubicBezTo>
                  <a:pt x="37453" y="6529"/>
                  <a:pt x="37160" y="7031"/>
                  <a:pt x="36805" y="7512"/>
                </a:cubicBezTo>
                <a:cubicBezTo>
                  <a:pt x="36742" y="7617"/>
                  <a:pt x="36637" y="7722"/>
                  <a:pt x="36554" y="7805"/>
                </a:cubicBezTo>
                <a:cubicBezTo>
                  <a:pt x="36198" y="8203"/>
                  <a:pt x="35842" y="8600"/>
                  <a:pt x="35508" y="9019"/>
                </a:cubicBezTo>
                <a:cubicBezTo>
                  <a:pt x="35491" y="9036"/>
                  <a:pt x="35474" y="9066"/>
                  <a:pt x="35446" y="9066"/>
                </a:cubicBezTo>
                <a:cubicBezTo>
                  <a:pt x="35439" y="9066"/>
                  <a:pt x="35432" y="9065"/>
                  <a:pt x="35424" y="9061"/>
                </a:cubicBezTo>
                <a:cubicBezTo>
                  <a:pt x="35403" y="8998"/>
                  <a:pt x="35424" y="8914"/>
                  <a:pt x="35466" y="8872"/>
                </a:cubicBezTo>
                <a:cubicBezTo>
                  <a:pt x="35654" y="8391"/>
                  <a:pt x="35821" y="7889"/>
                  <a:pt x="36072" y="7429"/>
                </a:cubicBezTo>
                <a:cubicBezTo>
                  <a:pt x="36135" y="7324"/>
                  <a:pt x="36177" y="7219"/>
                  <a:pt x="36219" y="7115"/>
                </a:cubicBezTo>
                <a:cubicBezTo>
                  <a:pt x="36533" y="6299"/>
                  <a:pt x="36847" y="5462"/>
                  <a:pt x="37160" y="4646"/>
                </a:cubicBezTo>
                <a:cubicBezTo>
                  <a:pt x="37453" y="3914"/>
                  <a:pt x="37663" y="3181"/>
                  <a:pt x="37893" y="2428"/>
                </a:cubicBezTo>
                <a:cubicBezTo>
                  <a:pt x="38081" y="1800"/>
                  <a:pt x="38186" y="1173"/>
                  <a:pt x="38374" y="545"/>
                </a:cubicBezTo>
                <a:cubicBezTo>
                  <a:pt x="38374" y="524"/>
                  <a:pt x="38395" y="482"/>
                  <a:pt x="38395" y="440"/>
                </a:cubicBezTo>
                <a:cubicBezTo>
                  <a:pt x="38395" y="357"/>
                  <a:pt x="38332" y="315"/>
                  <a:pt x="38269" y="315"/>
                </a:cubicBezTo>
                <a:lnTo>
                  <a:pt x="38102" y="315"/>
                </a:lnTo>
                <a:cubicBezTo>
                  <a:pt x="37725" y="357"/>
                  <a:pt x="37370" y="398"/>
                  <a:pt x="36993" y="461"/>
                </a:cubicBezTo>
                <a:cubicBezTo>
                  <a:pt x="36742" y="482"/>
                  <a:pt x="36700" y="524"/>
                  <a:pt x="36658" y="775"/>
                </a:cubicBezTo>
                <a:cubicBezTo>
                  <a:pt x="36658" y="838"/>
                  <a:pt x="36637" y="921"/>
                  <a:pt x="36637" y="984"/>
                </a:cubicBezTo>
                <a:cubicBezTo>
                  <a:pt x="36616" y="1486"/>
                  <a:pt x="36554" y="1968"/>
                  <a:pt x="36449" y="2470"/>
                </a:cubicBezTo>
                <a:cubicBezTo>
                  <a:pt x="36449" y="2533"/>
                  <a:pt x="36470" y="2595"/>
                  <a:pt x="36386" y="2658"/>
                </a:cubicBezTo>
                <a:cubicBezTo>
                  <a:pt x="36365" y="2595"/>
                  <a:pt x="36344" y="2554"/>
                  <a:pt x="36344" y="2512"/>
                </a:cubicBezTo>
                <a:cubicBezTo>
                  <a:pt x="36303" y="2365"/>
                  <a:pt x="36240" y="2240"/>
                  <a:pt x="36156" y="2114"/>
                </a:cubicBezTo>
                <a:cubicBezTo>
                  <a:pt x="35905" y="1737"/>
                  <a:pt x="35633" y="1340"/>
                  <a:pt x="35382" y="942"/>
                </a:cubicBezTo>
                <a:cubicBezTo>
                  <a:pt x="35297" y="815"/>
                  <a:pt x="35231" y="755"/>
                  <a:pt x="35114" y="755"/>
                </a:cubicBezTo>
                <a:cubicBezTo>
                  <a:pt x="35057" y="755"/>
                  <a:pt x="34989" y="769"/>
                  <a:pt x="34901" y="796"/>
                </a:cubicBezTo>
                <a:cubicBezTo>
                  <a:pt x="34231" y="963"/>
                  <a:pt x="33562" y="1214"/>
                  <a:pt x="32934" y="1528"/>
                </a:cubicBezTo>
                <a:cubicBezTo>
                  <a:pt x="32327" y="1863"/>
                  <a:pt x="31679" y="2156"/>
                  <a:pt x="31009" y="2407"/>
                </a:cubicBezTo>
                <a:cubicBezTo>
                  <a:pt x="30862" y="2470"/>
                  <a:pt x="30758" y="2574"/>
                  <a:pt x="30695" y="2721"/>
                </a:cubicBezTo>
                <a:cubicBezTo>
                  <a:pt x="30423" y="3244"/>
                  <a:pt x="30256" y="3830"/>
                  <a:pt x="30214" y="4416"/>
                </a:cubicBezTo>
                <a:cubicBezTo>
                  <a:pt x="30193" y="4499"/>
                  <a:pt x="30172" y="4604"/>
                  <a:pt x="30172" y="4709"/>
                </a:cubicBezTo>
                <a:cubicBezTo>
                  <a:pt x="30088" y="4688"/>
                  <a:pt x="30088" y="4625"/>
                  <a:pt x="30067" y="4562"/>
                </a:cubicBezTo>
                <a:cubicBezTo>
                  <a:pt x="29921" y="4165"/>
                  <a:pt x="29754" y="3767"/>
                  <a:pt x="29607" y="3370"/>
                </a:cubicBezTo>
                <a:cubicBezTo>
                  <a:pt x="29565" y="3265"/>
                  <a:pt x="29523" y="3181"/>
                  <a:pt x="29482" y="3077"/>
                </a:cubicBezTo>
                <a:cubicBezTo>
                  <a:pt x="29465" y="3011"/>
                  <a:pt x="29398" y="2959"/>
                  <a:pt x="29319" y="2959"/>
                </a:cubicBezTo>
                <a:cubicBezTo>
                  <a:pt x="29297" y="2959"/>
                  <a:pt x="29274" y="2963"/>
                  <a:pt x="29251" y="2972"/>
                </a:cubicBezTo>
                <a:cubicBezTo>
                  <a:pt x="29189" y="2972"/>
                  <a:pt x="29147" y="2993"/>
                  <a:pt x="29084" y="3014"/>
                </a:cubicBezTo>
                <a:cubicBezTo>
                  <a:pt x="28707" y="3118"/>
                  <a:pt x="28310" y="3223"/>
                  <a:pt x="27912" y="3328"/>
                </a:cubicBezTo>
                <a:cubicBezTo>
                  <a:pt x="27368" y="3453"/>
                  <a:pt x="26803" y="3579"/>
                  <a:pt x="26238" y="3704"/>
                </a:cubicBezTo>
                <a:cubicBezTo>
                  <a:pt x="25799" y="3809"/>
                  <a:pt x="25360" y="3955"/>
                  <a:pt x="24941" y="4123"/>
                </a:cubicBezTo>
                <a:cubicBezTo>
                  <a:pt x="24774" y="4186"/>
                  <a:pt x="24627" y="4332"/>
                  <a:pt x="24606" y="4520"/>
                </a:cubicBezTo>
                <a:cubicBezTo>
                  <a:pt x="24481" y="5232"/>
                  <a:pt x="24334" y="5943"/>
                  <a:pt x="24230" y="6655"/>
                </a:cubicBezTo>
                <a:cubicBezTo>
                  <a:pt x="24083" y="7575"/>
                  <a:pt x="23916" y="8496"/>
                  <a:pt x="23707" y="9396"/>
                </a:cubicBezTo>
                <a:cubicBezTo>
                  <a:pt x="23623" y="9772"/>
                  <a:pt x="23560" y="10149"/>
                  <a:pt x="23456" y="10504"/>
                </a:cubicBezTo>
                <a:cubicBezTo>
                  <a:pt x="23288" y="11007"/>
                  <a:pt x="23100" y="11488"/>
                  <a:pt x="22870" y="11969"/>
                </a:cubicBezTo>
                <a:cubicBezTo>
                  <a:pt x="22598" y="12471"/>
                  <a:pt x="22388" y="12973"/>
                  <a:pt x="22179" y="13497"/>
                </a:cubicBezTo>
                <a:cubicBezTo>
                  <a:pt x="22033" y="13873"/>
                  <a:pt x="21844" y="14250"/>
                  <a:pt x="21635" y="14606"/>
                </a:cubicBezTo>
                <a:cubicBezTo>
                  <a:pt x="21572" y="14543"/>
                  <a:pt x="21614" y="14480"/>
                  <a:pt x="21614" y="14417"/>
                </a:cubicBezTo>
                <a:cubicBezTo>
                  <a:pt x="21656" y="14166"/>
                  <a:pt x="21719" y="13894"/>
                  <a:pt x="21761" y="13643"/>
                </a:cubicBezTo>
                <a:cubicBezTo>
                  <a:pt x="21803" y="13371"/>
                  <a:pt x="21865" y="13120"/>
                  <a:pt x="21907" y="12848"/>
                </a:cubicBezTo>
                <a:cubicBezTo>
                  <a:pt x="22012" y="12178"/>
                  <a:pt x="22033" y="11488"/>
                  <a:pt x="21991" y="10818"/>
                </a:cubicBezTo>
                <a:cubicBezTo>
                  <a:pt x="21949" y="10086"/>
                  <a:pt x="21991" y="9354"/>
                  <a:pt x="22075" y="8621"/>
                </a:cubicBezTo>
                <a:cubicBezTo>
                  <a:pt x="22179" y="7617"/>
                  <a:pt x="22305" y="6613"/>
                  <a:pt x="22451" y="5587"/>
                </a:cubicBezTo>
                <a:cubicBezTo>
                  <a:pt x="22451" y="5546"/>
                  <a:pt x="22451" y="5483"/>
                  <a:pt x="22451" y="5441"/>
                </a:cubicBezTo>
                <a:cubicBezTo>
                  <a:pt x="22466" y="5365"/>
                  <a:pt x="22427" y="5311"/>
                  <a:pt x="22364" y="5311"/>
                </a:cubicBezTo>
                <a:cubicBezTo>
                  <a:pt x="22340" y="5311"/>
                  <a:pt x="22313" y="5319"/>
                  <a:pt x="22284" y="5336"/>
                </a:cubicBezTo>
                <a:cubicBezTo>
                  <a:pt x="21970" y="5462"/>
                  <a:pt x="21656" y="5587"/>
                  <a:pt x="21342" y="5734"/>
                </a:cubicBezTo>
                <a:cubicBezTo>
                  <a:pt x="21175" y="5776"/>
                  <a:pt x="21049" y="5943"/>
                  <a:pt x="21028" y="6152"/>
                </a:cubicBezTo>
                <a:cubicBezTo>
                  <a:pt x="20987" y="6508"/>
                  <a:pt x="20924" y="6885"/>
                  <a:pt x="20903" y="7240"/>
                </a:cubicBezTo>
                <a:cubicBezTo>
                  <a:pt x="20819" y="8035"/>
                  <a:pt x="20652" y="8810"/>
                  <a:pt x="20380" y="9542"/>
                </a:cubicBezTo>
                <a:cubicBezTo>
                  <a:pt x="20359" y="9584"/>
                  <a:pt x="20359" y="9647"/>
                  <a:pt x="20275" y="9647"/>
                </a:cubicBezTo>
                <a:cubicBezTo>
                  <a:pt x="20254" y="9333"/>
                  <a:pt x="20254" y="8998"/>
                  <a:pt x="20254" y="8663"/>
                </a:cubicBezTo>
                <a:cubicBezTo>
                  <a:pt x="20254" y="7952"/>
                  <a:pt x="20275" y="7240"/>
                  <a:pt x="20296" y="6529"/>
                </a:cubicBezTo>
                <a:cubicBezTo>
                  <a:pt x="20296" y="6466"/>
                  <a:pt x="20296" y="6403"/>
                  <a:pt x="20275" y="6341"/>
                </a:cubicBezTo>
                <a:cubicBezTo>
                  <a:pt x="20275" y="6310"/>
                  <a:pt x="20253" y="6291"/>
                  <a:pt x="20224" y="6291"/>
                </a:cubicBezTo>
                <a:cubicBezTo>
                  <a:pt x="20214" y="6291"/>
                  <a:pt x="20203" y="6293"/>
                  <a:pt x="20191" y="6299"/>
                </a:cubicBezTo>
                <a:cubicBezTo>
                  <a:pt x="20108" y="6299"/>
                  <a:pt x="20045" y="6341"/>
                  <a:pt x="19982" y="6362"/>
                </a:cubicBezTo>
                <a:cubicBezTo>
                  <a:pt x="19773" y="6487"/>
                  <a:pt x="19522" y="6592"/>
                  <a:pt x="19313" y="6738"/>
                </a:cubicBezTo>
                <a:cubicBezTo>
                  <a:pt x="18936" y="7010"/>
                  <a:pt x="18539" y="7219"/>
                  <a:pt x="18162" y="7471"/>
                </a:cubicBezTo>
                <a:cubicBezTo>
                  <a:pt x="17806" y="7680"/>
                  <a:pt x="17471" y="7910"/>
                  <a:pt x="17137" y="8140"/>
                </a:cubicBezTo>
                <a:cubicBezTo>
                  <a:pt x="16362" y="8768"/>
                  <a:pt x="15714" y="9500"/>
                  <a:pt x="15212" y="10358"/>
                </a:cubicBezTo>
                <a:cubicBezTo>
                  <a:pt x="15086" y="10567"/>
                  <a:pt x="14981" y="10756"/>
                  <a:pt x="14856" y="10965"/>
                </a:cubicBezTo>
                <a:cubicBezTo>
                  <a:pt x="14751" y="11111"/>
                  <a:pt x="14689" y="11300"/>
                  <a:pt x="14647" y="11488"/>
                </a:cubicBezTo>
                <a:cubicBezTo>
                  <a:pt x="14521" y="12053"/>
                  <a:pt x="14479" y="12639"/>
                  <a:pt x="14500" y="13225"/>
                </a:cubicBezTo>
                <a:cubicBezTo>
                  <a:pt x="14521" y="13371"/>
                  <a:pt x="14521" y="13517"/>
                  <a:pt x="14542" y="13685"/>
                </a:cubicBezTo>
                <a:cubicBezTo>
                  <a:pt x="14626" y="14585"/>
                  <a:pt x="14730" y="15484"/>
                  <a:pt x="14856" y="16384"/>
                </a:cubicBezTo>
                <a:cubicBezTo>
                  <a:pt x="14877" y="16572"/>
                  <a:pt x="14856" y="16761"/>
                  <a:pt x="14814" y="16949"/>
                </a:cubicBezTo>
                <a:cubicBezTo>
                  <a:pt x="14605" y="17702"/>
                  <a:pt x="14437" y="18476"/>
                  <a:pt x="14270" y="19230"/>
                </a:cubicBezTo>
                <a:cubicBezTo>
                  <a:pt x="14228" y="19439"/>
                  <a:pt x="14165" y="19648"/>
                  <a:pt x="14124" y="19857"/>
                </a:cubicBezTo>
                <a:cubicBezTo>
                  <a:pt x="14124" y="19857"/>
                  <a:pt x="14103" y="19878"/>
                  <a:pt x="14103" y="19878"/>
                </a:cubicBezTo>
                <a:cubicBezTo>
                  <a:pt x="14061" y="19878"/>
                  <a:pt x="14061" y="19836"/>
                  <a:pt x="14061" y="19815"/>
                </a:cubicBezTo>
                <a:cubicBezTo>
                  <a:pt x="14019" y="19523"/>
                  <a:pt x="13956" y="19230"/>
                  <a:pt x="13914" y="18937"/>
                </a:cubicBezTo>
                <a:cubicBezTo>
                  <a:pt x="13747" y="17660"/>
                  <a:pt x="13496" y="16384"/>
                  <a:pt x="13182" y="15150"/>
                </a:cubicBezTo>
                <a:cubicBezTo>
                  <a:pt x="13182" y="15108"/>
                  <a:pt x="13161" y="15087"/>
                  <a:pt x="13161" y="15066"/>
                </a:cubicBezTo>
                <a:cubicBezTo>
                  <a:pt x="13148" y="15040"/>
                  <a:pt x="13127" y="15022"/>
                  <a:pt x="13103" y="15022"/>
                </a:cubicBezTo>
                <a:cubicBezTo>
                  <a:pt x="13088" y="15022"/>
                  <a:pt x="13073" y="15029"/>
                  <a:pt x="13057" y="15045"/>
                </a:cubicBezTo>
                <a:cubicBezTo>
                  <a:pt x="13036" y="15066"/>
                  <a:pt x="13015" y="15087"/>
                  <a:pt x="12994" y="15129"/>
                </a:cubicBezTo>
                <a:cubicBezTo>
                  <a:pt x="12785" y="15547"/>
                  <a:pt x="12554" y="15966"/>
                  <a:pt x="12366" y="16405"/>
                </a:cubicBezTo>
                <a:cubicBezTo>
                  <a:pt x="12115" y="16970"/>
                  <a:pt x="11801" y="17493"/>
                  <a:pt x="11445" y="17974"/>
                </a:cubicBezTo>
                <a:cubicBezTo>
                  <a:pt x="11027" y="18560"/>
                  <a:pt x="10546" y="19083"/>
                  <a:pt x="9960" y="19523"/>
                </a:cubicBezTo>
                <a:cubicBezTo>
                  <a:pt x="9897" y="19585"/>
                  <a:pt x="9834" y="19627"/>
                  <a:pt x="9772" y="19690"/>
                </a:cubicBezTo>
                <a:cubicBezTo>
                  <a:pt x="9562" y="19878"/>
                  <a:pt x="9353" y="20046"/>
                  <a:pt x="9144" y="20255"/>
                </a:cubicBezTo>
                <a:cubicBezTo>
                  <a:pt x="8537" y="20883"/>
                  <a:pt x="8035" y="21615"/>
                  <a:pt x="7679" y="22431"/>
                </a:cubicBezTo>
                <a:cubicBezTo>
                  <a:pt x="7386" y="23080"/>
                  <a:pt x="7344" y="23812"/>
                  <a:pt x="7554" y="24502"/>
                </a:cubicBezTo>
                <a:cubicBezTo>
                  <a:pt x="7595" y="24691"/>
                  <a:pt x="7658" y="24879"/>
                  <a:pt x="7721" y="25046"/>
                </a:cubicBezTo>
                <a:cubicBezTo>
                  <a:pt x="7805" y="25297"/>
                  <a:pt x="7847" y="25569"/>
                  <a:pt x="7805" y="25841"/>
                </a:cubicBezTo>
                <a:cubicBezTo>
                  <a:pt x="7784" y="26155"/>
                  <a:pt x="7700" y="26490"/>
                  <a:pt x="7575" y="26783"/>
                </a:cubicBezTo>
                <a:cubicBezTo>
                  <a:pt x="7470" y="27013"/>
                  <a:pt x="7323" y="27243"/>
                  <a:pt x="7135" y="27411"/>
                </a:cubicBezTo>
                <a:cubicBezTo>
                  <a:pt x="6717" y="27766"/>
                  <a:pt x="6319" y="28143"/>
                  <a:pt x="5922" y="28541"/>
                </a:cubicBezTo>
                <a:cubicBezTo>
                  <a:pt x="5419" y="29022"/>
                  <a:pt x="4959" y="29545"/>
                  <a:pt x="4436" y="30047"/>
                </a:cubicBezTo>
                <a:cubicBezTo>
                  <a:pt x="3934" y="30570"/>
                  <a:pt x="3453" y="31114"/>
                  <a:pt x="2971" y="31658"/>
                </a:cubicBezTo>
                <a:cubicBezTo>
                  <a:pt x="2114" y="32642"/>
                  <a:pt x="1318" y="33646"/>
                  <a:pt x="544" y="34692"/>
                </a:cubicBezTo>
                <a:cubicBezTo>
                  <a:pt x="377" y="34922"/>
                  <a:pt x="230" y="35173"/>
                  <a:pt x="105" y="35445"/>
                </a:cubicBezTo>
                <a:cubicBezTo>
                  <a:pt x="84" y="35508"/>
                  <a:pt x="42" y="35592"/>
                  <a:pt x="21" y="35655"/>
                </a:cubicBezTo>
                <a:cubicBezTo>
                  <a:pt x="0" y="35738"/>
                  <a:pt x="21" y="35843"/>
                  <a:pt x="84" y="35906"/>
                </a:cubicBezTo>
                <a:cubicBezTo>
                  <a:pt x="135" y="35956"/>
                  <a:pt x="193" y="35984"/>
                  <a:pt x="254" y="35984"/>
                </a:cubicBezTo>
                <a:cubicBezTo>
                  <a:pt x="294" y="35984"/>
                  <a:pt x="336" y="35972"/>
                  <a:pt x="377" y="35948"/>
                </a:cubicBezTo>
                <a:cubicBezTo>
                  <a:pt x="461" y="35927"/>
                  <a:pt x="523" y="35885"/>
                  <a:pt x="586" y="35822"/>
                </a:cubicBezTo>
                <a:cubicBezTo>
                  <a:pt x="795" y="35634"/>
                  <a:pt x="1005" y="35445"/>
                  <a:pt x="1214" y="35236"/>
                </a:cubicBezTo>
                <a:cubicBezTo>
                  <a:pt x="1653" y="34818"/>
                  <a:pt x="1988" y="34316"/>
                  <a:pt x="2406" y="33876"/>
                </a:cubicBezTo>
                <a:cubicBezTo>
                  <a:pt x="2762" y="33479"/>
                  <a:pt x="3076" y="33081"/>
                  <a:pt x="3432" y="32704"/>
                </a:cubicBezTo>
                <a:cubicBezTo>
                  <a:pt x="3850" y="32265"/>
                  <a:pt x="4248" y="31826"/>
                  <a:pt x="4645" y="31365"/>
                </a:cubicBezTo>
                <a:cubicBezTo>
                  <a:pt x="5294" y="30633"/>
                  <a:pt x="6005" y="29963"/>
                  <a:pt x="6675" y="29252"/>
                </a:cubicBezTo>
                <a:cubicBezTo>
                  <a:pt x="6842" y="29064"/>
                  <a:pt x="7031" y="28875"/>
                  <a:pt x="7219" y="28687"/>
                </a:cubicBezTo>
                <a:cubicBezTo>
                  <a:pt x="7470" y="28457"/>
                  <a:pt x="7763" y="28227"/>
                  <a:pt x="8056" y="28038"/>
                </a:cubicBezTo>
                <a:cubicBezTo>
                  <a:pt x="8160" y="27969"/>
                  <a:pt x="8264" y="27929"/>
                  <a:pt x="8380" y="27929"/>
                </a:cubicBezTo>
                <a:cubicBezTo>
                  <a:pt x="8404" y="27929"/>
                  <a:pt x="8428" y="27930"/>
                  <a:pt x="8453" y="27934"/>
                </a:cubicBezTo>
                <a:cubicBezTo>
                  <a:pt x="9039" y="27976"/>
                  <a:pt x="9625" y="28080"/>
                  <a:pt x="10190" y="28248"/>
                </a:cubicBezTo>
                <a:cubicBezTo>
                  <a:pt x="10378" y="28310"/>
                  <a:pt x="10567" y="28352"/>
                  <a:pt x="10776" y="28415"/>
                </a:cubicBezTo>
                <a:cubicBezTo>
                  <a:pt x="11362" y="28543"/>
                  <a:pt x="11980" y="28607"/>
                  <a:pt x="12602" y="28607"/>
                </a:cubicBezTo>
                <a:cubicBezTo>
                  <a:pt x="12690" y="28607"/>
                  <a:pt x="12779" y="28606"/>
                  <a:pt x="12868" y="28603"/>
                </a:cubicBezTo>
                <a:cubicBezTo>
                  <a:pt x="13067" y="28596"/>
                  <a:pt x="13269" y="28591"/>
                  <a:pt x="13472" y="28591"/>
                </a:cubicBezTo>
                <a:cubicBezTo>
                  <a:pt x="13823" y="28591"/>
                  <a:pt x="14176" y="28605"/>
                  <a:pt x="14521" y="28645"/>
                </a:cubicBezTo>
                <a:lnTo>
                  <a:pt x="15128" y="28729"/>
                </a:lnTo>
                <a:cubicBezTo>
                  <a:pt x="15442" y="28771"/>
                  <a:pt x="15735" y="28792"/>
                  <a:pt x="16028" y="28813"/>
                </a:cubicBezTo>
                <a:cubicBezTo>
                  <a:pt x="16823" y="28834"/>
                  <a:pt x="17576" y="28792"/>
                  <a:pt x="18371" y="28875"/>
                </a:cubicBezTo>
                <a:cubicBezTo>
                  <a:pt x="18727" y="28875"/>
                  <a:pt x="19103" y="28875"/>
                  <a:pt x="19459" y="28834"/>
                </a:cubicBezTo>
                <a:cubicBezTo>
                  <a:pt x="20066" y="28813"/>
                  <a:pt x="20652" y="28687"/>
                  <a:pt x="21217" y="28478"/>
                </a:cubicBezTo>
                <a:cubicBezTo>
                  <a:pt x="21384" y="28415"/>
                  <a:pt x="21531" y="28373"/>
                  <a:pt x="21698" y="28310"/>
                </a:cubicBezTo>
                <a:cubicBezTo>
                  <a:pt x="21782" y="28290"/>
                  <a:pt x="21782" y="28206"/>
                  <a:pt x="21698" y="28143"/>
                </a:cubicBezTo>
                <a:cubicBezTo>
                  <a:pt x="21656" y="28101"/>
                  <a:pt x="21593" y="28080"/>
                  <a:pt x="21551" y="28038"/>
                </a:cubicBezTo>
                <a:cubicBezTo>
                  <a:pt x="21133" y="27787"/>
                  <a:pt x="20715" y="27536"/>
                  <a:pt x="20275" y="27306"/>
                </a:cubicBezTo>
                <a:cubicBezTo>
                  <a:pt x="19271" y="26804"/>
                  <a:pt x="18246" y="26365"/>
                  <a:pt x="17199" y="25988"/>
                </a:cubicBezTo>
                <a:cubicBezTo>
                  <a:pt x="16551" y="25758"/>
                  <a:pt x="15902" y="25549"/>
                  <a:pt x="15254" y="25339"/>
                </a:cubicBezTo>
                <a:cubicBezTo>
                  <a:pt x="15191" y="25297"/>
                  <a:pt x="15107" y="25297"/>
                  <a:pt x="15044" y="25235"/>
                </a:cubicBezTo>
                <a:cubicBezTo>
                  <a:pt x="15082" y="25197"/>
                  <a:pt x="15127" y="25190"/>
                  <a:pt x="15175" y="25190"/>
                </a:cubicBezTo>
                <a:cubicBezTo>
                  <a:pt x="15207" y="25190"/>
                  <a:pt x="15241" y="25193"/>
                  <a:pt x="15274" y="25193"/>
                </a:cubicBezTo>
                <a:cubicBezTo>
                  <a:pt x="15442" y="25214"/>
                  <a:pt x="15630" y="25235"/>
                  <a:pt x="15798" y="25235"/>
                </a:cubicBezTo>
                <a:cubicBezTo>
                  <a:pt x="16425" y="25277"/>
                  <a:pt x="17053" y="25381"/>
                  <a:pt x="17660" y="25528"/>
                </a:cubicBezTo>
                <a:cubicBezTo>
                  <a:pt x="17974" y="25590"/>
                  <a:pt x="18266" y="25653"/>
                  <a:pt x="18580" y="25716"/>
                </a:cubicBezTo>
                <a:cubicBezTo>
                  <a:pt x="18999" y="25779"/>
                  <a:pt x="19417" y="25862"/>
                  <a:pt x="19836" y="25967"/>
                </a:cubicBezTo>
                <a:cubicBezTo>
                  <a:pt x="20673" y="26197"/>
                  <a:pt x="21489" y="26427"/>
                  <a:pt x="22284" y="26699"/>
                </a:cubicBezTo>
                <a:cubicBezTo>
                  <a:pt x="22556" y="26783"/>
                  <a:pt x="22807" y="26909"/>
                  <a:pt x="23037" y="27097"/>
                </a:cubicBezTo>
                <a:cubicBezTo>
                  <a:pt x="23184" y="27202"/>
                  <a:pt x="23351" y="27306"/>
                  <a:pt x="23497" y="27432"/>
                </a:cubicBezTo>
                <a:cubicBezTo>
                  <a:pt x="23608" y="27543"/>
                  <a:pt x="23755" y="27594"/>
                  <a:pt x="23902" y="27594"/>
                </a:cubicBezTo>
                <a:cubicBezTo>
                  <a:pt x="23949" y="27594"/>
                  <a:pt x="23996" y="27588"/>
                  <a:pt x="24041" y="27578"/>
                </a:cubicBezTo>
                <a:cubicBezTo>
                  <a:pt x="24460" y="27474"/>
                  <a:pt x="24899" y="27390"/>
                  <a:pt x="25318" y="27306"/>
                </a:cubicBezTo>
                <a:cubicBezTo>
                  <a:pt x="25653" y="27264"/>
                  <a:pt x="25966" y="27160"/>
                  <a:pt x="26280" y="27055"/>
                </a:cubicBezTo>
                <a:cubicBezTo>
                  <a:pt x="26573" y="26950"/>
                  <a:pt x="26845" y="26825"/>
                  <a:pt x="27138" y="26720"/>
                </a:cubicBezTo>
                <a:cubicBezTo>
                  <a:pt x="27410" y="26616"/>
                  <a:pt x="27682" y="26511"/>
                  <a:pt x="27933" y="26365"/>
                </a:cubicBezTo>
                <a:cubicBezTo>
                  <a:pt x="28017" y="26323"/>
                  <a:pt x="28080" y="26281"/>
                  <a:pt x="28142" y="26281"/>
                </a:cubicBezTo>
                <a:cubicBezTo>
                  <a:pt x="28226" y="26260"/>
                  <a:pt x="28310" y="26239"/>
                  <a:pt x="28331" y="26176"/>
                </a:cubicBezTo>
                <a:cubicBezTo>
                  <a:pt x="28352" y="26114"/>
                  <a:pt x="28435" y="26093"/>
                  <a:pt x="28498" y="26051"/>
                </a:cubicBezTo>
                <a:cubicBezTo>
                  <a:pt x="28540" y="26009"/>
                  <a:pt x="28582" y="25988"/>
                  <a:pt x="28624" y="25946"/>
                </a:cubicBezTo>
                <a:cubicBezTo>
                  <a:pt x="28666" y="25904"/>
                  <a:pt x="28666" y="25862"/>
                  <a:pt x="28624" y="25821"/>
                </a:cubicBezTo>
                <a:cubicBezTo>
                  <a:pt x="28603" y="25779"/>
                  <a:pt x="28561" y="25758"/>
                  <a:pt x="28519" y="25716"/>
                </a:cubicBezTo>
                <a:cubicBezTo>
                  <a:pt x="28017" y="25339"/>
                  <a:pt x="27494" y="24942"/>
                  <a:pt x="26971" y="24586"/>
                </a:cubicBezTo>
                <a:cubicBezTo>
                  <a:pt x="26217" y="24084"/>
                  <a:pt x="25464" y="23540"/>
                  <a:pt x="24732" y="22996"/>
                </a:cubicBezTo>
                <a:cubicBezTo>
                  <a:pt x="24690" y="22975"/>
                  <a:pt x="24648" y="22975"/>
                  <a:pt x="24669" y="22891"/>
                </a:cubicBezTo>
                <a:lnTo>
                  <a:pt x="24669" y="22891"/>
                </a:lnTo>
                <a:cubicBezTo>
                  <a:pt x="24774" y="22912"/>
                  <a:pt x="24878" y="22933"/>
                  <a:pt x="24983" y="22954"/>
                </a:cubicBezTo>
                <a:cubicBezTo>
                  <a:pt x="25632" y="23121"/>
                  <a:pt x="26238" y="23289"/>
                  <a:pt x="26866" y="23498"/>
                </a:cubicBezTo>
                <a:cubicBezTo>
                  <a:pt x="27494" y="23728"/>
                  <a:pt x="28080" y="24021"/>
                  <a:pt x="28624" y="24377"/>
                </a:cubicBezTo>
                <a:cubicBezTo>
                  <a:pt x="29021" y="24649"/>
                  <a:pt x="29419" y="24858"/>
                  <a:pt x="29816" y="25088"/>
                </a:cubicBezTo>
                <a:cubicBezTo>
                  <a:pt x="29883" y="25122"/>
                  <a:pt x="29963" y="25143"/>
                  <a:pt x="30041" y="25143"/>
                </a:cubicBezTo>
                <a:cubicBezTo>
                  <a:pt x="30109" y="25143"/>
                  <a:pt x="30176" y="25127"/>
                  <a:pt x="30235" y="25088"/>
                </a:cubicBezTo>
                <a:cubicBezTo>
                  <a:pt x="30402" y="25005"/>
                  <a:pt x="30570" y="24921"/>
                  <a:pt x="30737" y="24837"/>
                </a:cubicBezTo>
                <a:cubicBezTo>
                  <a:pt x="31344" y="24502"/>
                  <a:pt x="31971" y="24189"/>
                  <a:pt x="32599" y="23875"/>
                </a:cubicBezTo>
                <a:cubicBezTo>
                  <a:pt x="32808" y="23770"/>
                  <a:pt x="32997" y="23645"/>
                  <a:pt x="33185" y="23540"/>
                </a:cubicBezTo>
                <a:cubicBezTo>
                  <a:pt x="33290" y="23477"/>
                  <a:pt x="33290" y="23414"/>
                  <a:pt x="33206" y="23331"/>
                </a:cubicBezTo>
                <a:cubicBezTo>
                  <a:pt x="33164" y="23289"/>
                  <a:pt x="33122" y="23247"/>
                  <a:pt x="33080" y="23205"/>
                </a:cubicBezTo>
                <a:cubicBezTo>
                  <a:pt x="32934" y="23059"/>
                  <a:pt x="32787" y="22933"/>
                  <a:pt x="32641" y="22787"/>
                </a:cubicBezTo>
                <a:cubicBezTo>
                  <a:pt x="32034" y="22180"/>
                  <a:pt x="31427" y="21552"/>
                  <a:pt x="30821" y="20945"/>
                </a:cubicBezTo>
                <a:cubicBezTo>
                  <a:pt x="30570" y="20694"/>
                  <a:pt x="30318" y="20401"/>
                  <a:pt x="30109" y="20108"/>
                </a:cubicBezTo>
                <a:lnTo>
                  <a:pt x="30109" y="20108"/>
                </a:lnTo>
                <a:cubicBezTo>
                  <a:pt x="30193" y="20129"/>
                  <a:pt x="30256" y="20171"/>
                  <a:pt x="30318" y="20213"/>
                </a:cubicBezTo>
                <a:cubicBezTo>
                  <a:pt x="30465" y="20339"/>
                  <a:pt x="30632" y="20443"/>
                  <a:pt x="30821" y="20527"/>
                </a:cubicBezTo>
                <a:cubicBezTo>
                  <a:pt x="30946" y="20590"/>
                  <a:pt x="31072" y="20673"/>
                  <a:pt x="31197" y="20757"/>
                </a:cubicBezTo>
                <a:cubicBezTo>
                  <a:pt x="31846" y="21176"/>
                  <a:pt x="32495" y="21615"/>
                  <a:pt x="33122" y="22096"/>
                </a:cubicBezTo>
                <a:cubicBezTo>
                  <a:pt x="33394" y="22305"/>
                  <a:pt x="33645" y="22515"/>
                  <a:pt x="33917" y="22724"/>
                </a:cubicBezTo>
                <a:cubicBezTo>
                  <a:pt x="34062" y="22835"/>
                  <a:pt x="34130" y="22881"/>
                  <a:pt x="34193" y="22881"/>
                </a:cubicBezTo>
                <a:cubicBezTo>
                  <a:pt x="34248" y="22881"/>
                  <a:pt x="34301" y="22845"/>
                  <a:pt x="34399" y="22787"/>
                </a:cubicBezTo>
                <a:lnTo>
                  <a:pt x="34566" y="22703"/>
                </a:lnTo>
                <a:cubicBezTo>
                  <a:pt x="35089" y="22389"/>
                  <a:pt x="35654" y="22075"/>
                  <a:pt x="36135" y="21803"/>
                </a:cubicBezTo>
                <a:cubicBezTo>
                  <a:pt x="36637" y="21510"/>
                  <a:pt x="37140" y="21238"/>
                  <a:pt x="37621" y="20945"/>
                </a:cubicBezTo>
                <a:cubicBezTo>
                  <a:pt x="37851" y="20799"/>
                  <a:pt x="38081" y="20652"/>
                  <a:pt x="38290" y="20485"/>
                </a:cubicBezTo>
                <a:cubicBezTo>
                  <a:pt x="38353" y="20443"/>
                  <a:pt x="38353" y="20360"/>
                  <a:pt x="38290" y="20297"/>
                </a:cubicBezTo>
                <a:cubicBezTo>
                  <a:pt x="38186" y="20171"/>
                  <a:pt x="38060" y="20067"/>
                  <a:pt x="37956" y="19962"/>
                </a:cubicBezTo>
                <a:cubicBezTo>
                  <a:pt x="37537" y="19543"/>
                  <a:pt x="37140" y="19146"/>
                  <a:pt x="36721" y="18769"/>
                </a:cubicBezTo>
                <a:cubicBezTo>
                  <a:pt x="36303" y="18372"/>
                  <a:pt x="35884" y="17974"/>
                  <a:pt x="35445" y="17598"/>
                </a:cubicBezTo>
                <a:cubicBezTo>
                  <a:pt x="34775" y="16928"/>
                  <a:pt x="34043" y="16321"/>
                  <a:pt x="33290" y="15756"/>
                </a:cubicBezTo>
                <a:cubicBezTo>
                  <a:pt x="32850" y="15463"/>
                  <a:pt x="32432" y="15108"/>
                  <a:pt x="31971" y="14836"/>
                </a:cubicBezTo>
                <a:cubicBezTo>
                  <a:pt x="31951" y="14815"/>
                  <a:pt x="31888" y="14815"/>
                  <a:pt x="31888" y="14752"/>
                </a:cubicBezTo>
                <a:cubicBezTo>
                  <a:pt x="31902" y="14738"/>
                  <a:pt x="31913" y="14733"/>
                  <a:pt x="31924" y="14733"/>
                </a:cubicBezTo>
                <a:cubicBezTo>
                  <a:pt x="31946" y="14733"/>
                  <a:pt x="31964" y="14752"/>
                  <a:pt x="31992" y="14752"/>
                </a:cubicBezTo>
                <a:cubicBezTo>
                  <a:pt x="32808" y="15045"/>
                  <a:pt x="33624" y="15317"/>
                  <a:pt x="34419" y="15631"/>
                </a:cubicBezTo>
                <a:cubicBezTo>
                  <a:pt x="34733" y="15735"/>
                  <a:pt x="35047" y="15903"/>
                  <a:pt x="35319" y="16091"/>
                </a:cubicBezTo>
                <a:cubicBezTo>
                  <a:pt x="36031" y="16572"/>
                  <a:pt x="36700" y="17075"/>
                  <a:pt x="37370" y="17619"/>
                </a:cubicBezTo>
                <a:cubicBezTo>
                  <a:pt x="38039" y="18163"/>
                  <a:pt x="38688" y="18748"/>
                  <a:pt x="39337" y="19334"/>
                </a:cubicBezTo>
                <a:lnTo>
                  <a:pt x="39462" y="19460"/>
                </a:lnTo>
                <a:cubicBezTo>
                  <a:pt x="39497" y="19494"/>
                  <a:pt x="39538" y="19510"/>
                  <a:pt x="39578" y="19510"/>
                </a:cubicBezTo>
                <a:cubicBezTo>
                  <a:pt x="39611" y="19510"/>
                  <a:pt x="39643" y="19500"/>
                  <a:pt x="39671" y="19481"/>
                </a:cubicBezTo>
                <a:lnTo>
                  <a:pt x="39818" y="19397"/>
                </a:lnTo>
                <a:lnTo>
                  <a:pt x="40466" y="18937"/>
                </a:lnTo>
                <a:cubicBezTo>
                  <a:pt x="40676" y="18769"/>
                  <a:pt x="40676" y="18748"/>
                  <a:pt x="40466" y="18539"/>
                </a:cubicBezTo>
                <a:cubicBezTo>
                  <a:pt x="40048" y="18183"/>
                  <a:pt x="39650" y="17849"/>
                  <a:pt x="39211" y="17514"/>
                </a:cubicBezTo>
                <a:cubicBezTo>
                  <a:pt x="38625" y="17054"/>
                  <a:pt x="38018" y="16614"/>
                  <a:pt x="37391" y="16175"/>
                </a:cubicBezTo>
                <a:cubicBezTo>
                  <a:pt x="37098" y="15966"/>
                  <a:pt x="36784" y="15777"/>
                  <a:pt x="36470" y="15589"/>
                </a:cubicBezTo>
                <a:cubicBezTo>
                  <a:pt x="36240" y="15422"/>
                  <a:pt x="35989" y="15275"/>
                  <a:pt x="35759" y="15108"/>
                </a:cubicBezTo>
                <a:cubicBezTo>
                  <a:pt x="35717" y="15087"/>
                  <a:pt x="35654" y="15045"/>
                  <a:pt x="35612" y="15003"/>
                </a:cubicBezTo>
                <a:cubicBezTo>
                  <a:pt x="35612" y="15003"/>
                  <a:pt x="35612" y="14982"/>
                  <a:pt x="35612" y="14961"/>
                </a:cubicBezTo>
                <a:cubicBezTo>
                  <a:pt x="35633" y="14940"/>
                  <a:pt x="35633" y="14940"/>
                  <a:pt x="35654" y="14940"/>
                </a:cubicBezTo>
                <a:lnTo>
                  <a:pt x="35738" y="14940"/>
                </a:lnTo>
                <a:cubicBezTo>
                  <a:pt x="36303" y="15066"/>
                  <a:pt x="36868" y="15191"/>
                  <a:pt x="37412" y="15338"/>
                </a:cubicBezTo>
                <a:cubicBezTo>
                  <a:pt x="38081" y="15505"/>
                  <a:pt x="38751" y="15735"/>
                  <a:pt x="39420" y="15903"/>
                </a:cubicBezTo>
                <a:cubicBezTo>
                  <a:pt x="39504" y="15945"/>
                  <a:pt x="39609" y="15966"/>
                  <a:pt x="39692" y="16007"/>
                </a:cubicBezTo>
                <a:cubicBezTo>
                  <a:pt x="40634" y="16468"/>
                  <a:pt x="41596" y="16823"/>
                  <a:pt x="42538" y="17200"/>
                </a:cubicBezTo>
                <a:lnTo>
                  <a:pt x="42601" y="17242"/>
                </a:lnTo>
                <a:cubicBezTo>
                  <a:pt x="42638" y="17257"/>
                  <a:pt x="42675" y="17264"/>
                  <a:pt x="42711" y="17264"/>
                </a:cubicBezTo>
                <a:cubicBezTo>
                  <a:pt x="42777" y="17264"/>
                  <a:pt x="42839" y="17241"/>
                  <a:pt x="42894" y="17200"/>
                </a:cubicBezTo>
                <a:cubicBezTo>
                  <a:pt x="43040" y="17095"/>
                  <a:pt x="43186" y="16991"/>
                  <a:pt x="43333" y="16865"/>
                </a:cubicBezTo>
                <a:cubicBezTo>
                  <a:pt x="43584" y="16677"/>
                  <a:pt x="43814" y="16510"/>
                  <a:pt x="44086" y="16363"/>
                </a:cubicBezTo>
                <a:cubicBezTo>
                  <a:pt x="44442" y="16154"/>
                  <a:pt x="44463" y="16175"/>
                  <a:pt x="44254" y="15673"/>
                </a:cubicBezTo>
                <a:cubicBezTo>
                  <a:pt x="44128" y="15359"/>
                  <a:pt x="43961" y="15066"/>
                  <a:pt x="43814" y="14773"/>
                </a:cubicBezTo>
                <a:cubicBezTo>
                  <a:pt x="43730" y="14585"/>
                  <a:pt x="43626" y="14396"/>
                  <a:pt x="43542" y="14187"/>
                </a:cubicBezTo>
                <a:cubicBezTo>
                  <a:pt x="43521" y="14187"/>
                  <a:pt x="43521" y="14166"/>
                  <a:pt x="43542" y="14145"/>
                </a:cubicBezTo>
                <a:cubicBezTo>
                  <a:pt x="43551" y="14128"/>
                  <a:pt x="43560" y="14121"/>
                  <a:pt x="43569" y="14121"/>
                </a:cubicBezTo>
                <a:cubicBezTo>
                  <a:pt x="43581" y="14121"/>
                  <a:pt x="43593" y="14133"/>
                  <a:pt x="43605" y="14145"/>
                </a:cubicBezTo>
                <a:cubicBezTo>
                  <a:pt x="44023" y="14480"/>
                  <a:pt x="44400" y="14836"/>
                  <a:pt x="44777" y="15212"/>
                </a:cubicBezTo>
                <a:cubicBezTo>
                  <a:pt x="44944" y="15380"/>
                  <a:pt x="45111" y="15526"/>
                  <a:pt x="45258" y="15694"/>
                </a:cubicBezTo>
                <a:cubicBezTo>
                  <a:pt x="45319" y="15755"/>
                  <a:pt x="45392" y="15794"/>
                  <a:pt x="45475" y="15794"/>
                </a:cubicBezTo>
                <a:cubicBezTo>
                  <a:pt x="45506" y="15794"/>
                  <a:pt x="45538" y="15788"/>
                  <a:pt x="45572" y="15777"/>
                </a:cubicBezTo>
                <a:cubicBezTo>
                  <a:pt x="45676" y="15756"/>
                  <a:pt x="45781" y="15735"/>
                  <a:pt x="45886" y="15714"/>
                </a:cubicBezTo>
                <a:cubicBezTo>
                  <a:pt x="46492" y="15547"/>
                  <a:pt x="47099" y="15380"/>
                  <a:pt x="47706" y="15254"/>
                </a:cubicBezTo>
                <a:cubicBezTo>
                  <a:pt x="48041" y="15170"/>
                  <a:pt x="48376" y="15087"/>
                  <a:pt x="48689" y="14982"/>
                </a:cubicBezTo>
                <a:cubicBezTo>
                  <a:pt x="49317" y="14815"/>
                  <a:pt x="49924" y="14626"/>
                  <a:pt x="50531" y="14459"/>
                </a:cubicBezTo>
                <a:cubicBezTo>
                  <a:pt x="51535" y="14208"/>
                  <a:pt x="52497" y="13873"/>
                  <a:pt x="53481" y="13538"/>
                </a:cubicBezTo>
                <a:cubicBezTo>
                  <a:pt x="53544" y="13517"/>
                  <a:pt x="53606" y="13497"/>
                  <a:pt x="53669" y="13455"/>
                </a:cubicBezTo>
                <a:cubicBezTo>
                  <a:pt x="53753" y="13413"/>
                  <a:pt x="53774" y="13350"/>
                  <a:pt x="53711" y="13266"/>
                </a:cubicBezTo>
                <a:cubicBezTo>
                  <a:pt x="53627" y="13141"/>
                  <a:pt x="53523" y="13015"/>
                  <a:pt x="53397" y="12911"/>
                </a:cubicBezTo>
                <a:cubicBezTo>
                  <a:pt x="52100" y="11697"/>
                  <a:pt x="50740" y="10525"/>
                  <a:pt x="49317" y="9416"/>
                </a:cubicBezTo>
                <a:cubicBezTo>
                  <a:pt x="49212" y="9354"/>
                  <a:pt x="49129" y="9270"/>
                  <a:pt x="49087" y="9186"/>
                </a:cubicBezTo>
                <a:lnTo>
                  <a:pt x="49087" y="9186"/>
                </a:lnTo>
                <a:cubicBezTo>
                  <a:pt x="49192" y="9207"/>
                  <a:pt x="49275" y="9228"/>
                  <a:pt x="49338" y="9249"/>
                </a:cubicBezTo>
                <a:cubicBezTo>
                  <a:pt x="49610" y="9333"/>
                  <a:pt x="49903" y="9416"/>
                  <a:pt x="50154" y="9500"/>
                </a:cubicBezTo>
                <a:cubicBezTo>
                  <a:pt x="50824" y="9709"/>
                  <a:pt x="51472" y="9898"/>
                  <a:pt x="52142" y="10044"/>
                </a:cubicBezTo>
                <a:cubicBezTo>
                  <a:pt x="52309" y="10086"/>
                  <a:pt x="52456" y="10149"/>
                  <a:pt x="52602" y="10232"/>
                </a:cubicBezTo>
                <a:cubicBezTo>
                  <a:pt x="52853" y="10379"/>
                  <a:pt x="53104" y="10525"/>
                  <a:pt x="53355" y="10693"/>
                </a:cubicBezTo>
                <a:cubicBezTo>
                  <a:pt x="54109" y="11195"/>
                  <a:pt x="54820" y="11760"/>
                  <a:pt x="55469" y="12409"/>
                </a:cubicBezTo>
                <a:cubicBezTo>
                  <a:pt x="55560" y="12500"/>
                  <a:pt x="55643" y="12550"/>
                  <a:pt x="55728" y="12550"/>
                </a:cubicBezTo>
                <a:cubicBezTo>
                  <a:pt x="55779" y="12550"/>
                  <a:pt x="55832" y="12532"/>
                  <a:pt x="55887" y="12492"/>
                </a:cubicBezTo>
                <a:cubicBezTo>
                  <a:pt x="55929" y="12471"/>
                  <a:pt x="55950" y="12471"/>
                  <a:pt x="55971" y="12450"/>
                </a:cubicBezTo>
                <a:cubicBezTo>
                  <a:pt x="56431" y="12220"/>
                  <a:pt x="56891" y="11990"/>
                  <a:pt x="57331" y="11718"/>
                </a:cubicBezTo>
                <a:cubicBezTo>
                  <a:pt x="57749" y="11467"/>
                  <a:pt x="58168" y="11195"/>
                  <a:pt x="58544" y="10923"/>
                </a:cubicBezTo>
                <a:cubicBezTo>
                  <a:pt x="58984" y="10567"/>
                  <a:pt x="59444" y="10232"/>
                  <a:pt x="59883" y="9877"/>
                </a:cubicBezTo>
                <a:cubicBezTo>
                  <a:pt x="60323" y="9542"/>
                  <a:pt x="60679" y="9103"/>
                  <a:pt x="60909" y="8600"/>
                </a:cubicBezTo>
                <a:cubicBezTo>
                  <a:pt x="61076" y="8203"/>
                  <a:pt x="61160" y="7763"/>
                  <a:pt x="61139" y="7345"/>
                </a:cubicBezTo>
                <a:cubicBezTo>
                  <a:pt x="61097" y="6989"/>
                  <a:pt x="61013" y="6655"/>
                  <a:pt x="60867" y="6341"/>
                </a:cubicBezTo>
                <a:cubicBezTo>
                  <a:pt x="60720" y="6048"/>
                  <a:pt x="60574" y="5776"/>
                  <a:pt x="60448" y="5483"/>
                </a:cubicBezTo>
                <a:cubicBezTo>
                  <a:pt x="60281" y="5127"/>
                  <a:pt x="60072" y="4771"/>
                  <a:pt x="59821" y="4458"/>
                </a:cubicBezTo>
                <a:cubicBezTo>
                  <a:pt x="59695" y="4269"/>
                  <a:pt x="59549" y="4102"/>
                  <a:pt x="59402" y="3914"/>
                </a:cubicBezTo>
                <a:cubicBezTo>
                  <a:pt x="59379" y="3867"/>
                  <a:pt x="59329" y="3839"/>
                  <a:pt x="59275" y="3839"/>
                </a:cubicBezTo>
                <a:cubicBezTo>
                  <a:pt x="59233" y="3839"/>
                  <a:pt x="59188" y="3856"/>
                  <a:pt x="59151" y="3893"/>
                </a:cubicBezTo>
                <a:cubicBezTo>
                  <a:pt x="58984" y="4018"/>
                  <a:pt x="58816" y="4165"/>
                  <a:pt x="58649" y="4311"/>
                </a:cubicBezTo>
                <a:cubicBezTo>
                  <a:pt x="58231" y="4688"/>
                  <a:pt x="57749" y="5002"/>
                  <a:pt x="57226" y="5253"/>
                </a:cubicBezTo>
                <a:cubicBezTo>
                  <a:pt x="56410" y="5629"/>
                  <a:pt x="55594" y="5985"/>
                  <a:pt x="54778" y="6362"/>
                </a:cubicBezTo>
                <a:cubicBezTo>
                  <a:pt x="54749" y="6376"/>
                  <a:pt x="54710" y="6400"/>
                  <a:pt x="54669" y="6400"/>
                </a:cubicBezTo>
                <a:cubicBezTo>
                  <a:pt x="54650" y="6400"/>
                  <a:pt x="54630" y="6396"/>
                  <a:pt x="54611" y="6383"/>
                </a:cubicBezTo>
                <a:cubicBezTo>
                  <a:pt x="54632" y="6320"/>
                  <a:pt x="54694" y="6278"/>
                  <a:pt x="54736" y="6215"/>
                </a:cubicBezTo>
                <a:cubicBezTo>
                  <a:pt x="55197" y="5692"/>
                  <a:pt x="55657" y="5169"/>
                  <a:pt x="56159" y="4667"/>
                </a:cubicBezTo>
                <a:cubicBezTo>
                  <a:pt x="56703" y="4102"/>
                  <a:pt x="57289" y="3537"/>
                  <a:pt x="57896" y="2972"/>
                </a:cubicBezTo>
                <a:cubicBezTo>
                  <a:pt x="57959" y="2909"/>
                  <a:pt x="58021" y="2846"/>
                  <a:pt x="58084" y="2763"/>
                </a:cubicBezTo>
                <a:cubicBezTo>
                  <a:pt x="58147" y="2721"/>
                  <a:pt x="58147" y="2616"/>
                  <a:pt x="58084" y="2574"/>
                </a:cubicBezTo>
                <a:cubicBezTo>
                  <a:pt x="58042" y="2533"/>
                  <a:pt x="57979" y="2491"/>
                  <a:pt x="57938" y="2470"/>
                </a:cubicBezTo>
                <a:cubicBezTo>
                  <a:pt x="57624" y="2240"/>
                  <a:pt x="57310" y="2051"/>
                  <a:pt x="56975" y="1905"/>
                </a:cubicBezTo>
                <a:cubicBezTo>
                  <a:pt x="55636" y="1256"/>
                  <a:pt x="54192" y="817"/>
                  <a:pt x="52728" y="587"/>
                </a:cubicBezTo>
                <a:cubicBezTo>
                  <a:pt x="52686" y="576"/>
                  <a:pt x="52644" y="571"/>
                  <a:pt x="52603" y="571"/>
                </a:cubicBezTo>
                <a:cubicBezTo>
                  <a:pt x="52479" y="571"/>
                  <a:pt x="52361" y="618"/>
                  <a:pt x="52267" y="712"/>
                </a:cubicBezTo>
                <a:cubicBezTo>
                  <a:pt x="52246" y="733"/>
                  <a:pt x="52205" y="754"/>
                  <a:pt x="52163" y="775"/>
                </a:cubicBezTo>
                <a:cubicBezTo>
                  <a:pt x="51493" y="1298"/>
                  <a:pt x="50824" y="1842"/>
                  <a:pt x="50133" y="2323"/>
                </a:cubicBezTo>
                <a:cubicBezTo>
                  <a:pt x="49966" y="2470"/>
                  <a:pt x="49777" y="2574"/>
                  <a:pt x="49589" y="2658"/>
                </a:cubicBezTo>
                <a:cubicBezTo>
                  <a:pt x="49559" y="2688"/>
                  <a:pt x="49519" y="2717"/>
                  <a:pt x="49484" y="2717"/>
                </a:cubicBezTo>
                <a:cubicBezTo>
                  <a:pt x="49469" y="2717"/>
                  <a:pt x="49455" y="2712"/>
                  <a:pt x="49443" y="2700"/>
                </a:cubicBezTo>
                <a:cubicBezTo>
                  <a:pt x="49401" y="2658"/>
                  <a:pt x="49464" y="2595"/>
                  <a:pt x="49484" y="2574"/>
                </a:cubicBezTo>
                <a:cubicBezTo>
                  <a:pt x="49840" y="2156"/>
                  <a:pt x="50175" y="1737"/>
                  <a:pt x="50531" y="1340"/>
                </a:cubicBezTo>
                <a:cubicBezTo>
                  <a:pt x="50698" y="1131"/>
                  <a:pt x="50907" y="942"/>
                  <a:pt x="51117" y="796"/>
                </a:cubicBezTo>
                <a:cubicBezTo>
                  <a:pt x="51179" y="733"/>
                  <a:pt x="51242" y="670"/>
                  <a:pt x="51305" y="629"/>
                </a:cubicBezTo>
                <a:cubicBezTo>
                  <a:pt x="51403" y="589"/>
                  <a:pt x="51372" y="438"/>
                  <a:pt x="51263" y="438"/>
                </a:cubicBezTo>
                <a:cubicBezTo>
                  <a:pt x="51256" y="438"/>
                  <a:pt x="51249" y="439"/>
                  <a:pt x="51242" y="440"/>
                </a:cubicBezTo>
                <a:lnTo>
                  <a:pt x="49924" y="440"/>
                </a:lnTo>
                <a:cubicBezTo>
                  <a:pt x="49798" y="440"/>
                  <a:pt x="49694" y="503"/>
                  <a:pt x="49631" y="608"/>
                </a:cubicBezTo>
                <a:lnTo>
                  <a:pt x="49568" y="670"/>
                </a:lnTo>
                <a:cubicBezTo>
                  <a:pt x="49233" y="1131"/>
                  <a:pt x="48920" y="1549"/>
                  <a:pt x="48585" y="1989"/>
                </a:cubicBezTo>
                <a:cubicBezTo>
                  <a:pt x="48041" y="2658"/>
                  <a:pt x="47476" y="3286"/>
                  <a:pt x="46932" y="3934"/>
                </a:cubicBezTo>
                <a:cubicBezTo>
                  <a:pt x="46848" y="4018"/>
                  <a:pt x="46764" y="4102"/>
                  <a:pt x="46660" y="4186"/>
                </a:cubicBezTo>
                <a:cubicBezTo>
                  <a:pt x="46618" y="4123"/>
                  <a:pt x="46660" y="4081"/>
                  <a:pt x="46660" y="4039"/>
                </a:cubicBezTo>
                <a:cubicBezTo>
                  <a:pt x="46869" y="3349"/>
                  <a:pt x="47183" y="2700"/>
                  <a:pt x="47392" y="2030"/>
                </a:cubicBezTo>
                <a:cubicBezTo>
                  <a:pt x="47455" y="1779"/>
                  <a:pt x="47559" y="1549"/>
                  <a:pt x="47685" y="1340"/>
                </a:cubicBezTo>
                <a:cubicBezTo>
                  <a:pt x="47832" y="1068"/>
                  <a:pt x="47957" y="775"/>
                  <a:pt x="48041" y="482"/>
                </a:cubicBezTo>
                <a:cubicBezTo>
                  <a:pt x="48083" y="336"/>
                  <a:pt x="48041" y="294"/>
                  <a:pt x="47894" y="252"/>
                </a:cubicBezTo>
                <a:cubicBezTo>
                  <a:pt x="47832" y="252"/>
                  <a:pt x="47769" y="231"/>
                  <a:pt x="47685" y="231"/>
                </a:cubicBezTo>
                <a:cubicBezTo>
                  <a:pt x="47057" y="168"/>
                  <a:pt x="46388" y="105"/>
                  <a:pt x="45739" y="105"/>
                </a:cubicBezTo>
                <a:cubicBezTo>
                  <a:pt x="45132" y="105"/>
                  <a:pt x="44505" y="105"/>
                  <a:pt x="43919" y="64"/>
                </a:cubicBezTo>
                <a:cubicBezTo>
                  <a:pt x="43333" y="43"/>
                  <a:pt x="42747" y="1"/>
                  <a:pt x="42140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2">
  <p:cSld name="CUSTOM_20_1">
    <p:spTree>
      <p:nvGrpSpPr>
        <p:cNvPr id="837" name="Shape 8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8" name="Google Shape;838;p31"/>
          <p:cNvSpPr/>
          <p:nvPr/>
        </p:nvSpPr>
        <p:spPr>
          <a:xfrm>
            <a:off x="7957950" y="4084476"/>
            <a:ext cx="1668367" cy="1533098"/>
          </a:xfrm>
          <a:custGeom>
            <a:rect b="b" l="l" r="r" t="t"/>
            <a:pathLst>
              <a:path extrusionOk="0" h="57088" w="62125">
                <a:moveTo>
                  <a:pt x="32927" y="489"/>
                </a:moveTo>
                <a:cubicBezTo>
                  <a:pt x="33499" y="489"/>
                  <a:pt x="34068" y="539"/>
                  <a:pt x="34632" y="649"/>
                </a:cubicBezTo>
                <a:cubicBezTo>
                  <a:pt x="38942" y="5426"/>
                  <a:pt x="42966" y="10462"/>
                  <a:pt x="46678" y="15758"/>
                </a:cubicBezTo>
                <a:cubicBezTo>
                  <a:pt x="46717" y="15817"/>
                  <a:pt x="46800" y="15846"/>
                  <a:pt x="46872" y="15846"/>
                </a:cubicBezTo>
                <a:cubicBezTo>
                  <a:pt x="46896" y="15846"/>
                  <a:pt x="46918" y="15843"/>
                  <a:pt x="46938" y="15836"/>
                </a:cubicBezTo>
                <a:cubicBezTo>
                  <a:pt x="47042" y="15784"/>
                  <a:pt x="47119" y="15680"/>
                  <a:pt x="47119" y="15576"/>
                </a:cubicBezTo>
                <a:cubicBezTo>
                  <a:pt x="46652" y="10203"/>
                  <a:pt x="42758" y="6075"/>
                  <a:pt x="38423" y="1999"/>
                </a:cubicBezTo>
                <a:cubicBezTo>
                  <a:pt x="40336" y="1653"/>
                  <a:pt x="42291" y="1471"/>
                  <a:pt x="44251" y="1471"/>
                </a:cubicBezTo>
                <a:cubicBezTo>
                  <a:pt x="44497" y="1471"/>
                  <a:pt x="44744" y="1474"/>
                  <a:pt x="44991" y="1480"/>
                </a:cubicBezTo>
                <a:cubicBezTo>
                  <a:pt x="47197" y="1532"/>
                  <a:pt x="48833" y="1817"/>
                  <a:pt x="50235" y="2388"/>
                </a:cubicBezTo>
                <a:cubicBezTo>
                  <a:pt x="51948" y="3089"/>
                  <a:pt x="53428" y="4284"/>
                  <a:pt x="54856" y="5452"/>
                </a:cubicBezTo>
                <a:lnTo>
                  <a:pt x="58958" y="8853"/>
                </a:lnTo>
                <a:cubicBezTo>
                  <a:pt x="60282" y="9943"/>
                  <a:pt x="61606" y="11267"/>
                  <a:pt x="61346" y="12773"/>
                </a:cubicBezTo>
                <a:cubicBezTo>
                  <a:pt x="61164" y="13889"/>
                  <a:pt x="60178" y="14642"/>
                  <a:pt x="59321" y="14953"/>
                </a:cubicBezTo>
                <a:cubicBezTo>
                  <a:pt x="58360" y="15343"/>
                  <a:pt x="57296" y="15395"/>
                  <a:pt x="56284" y="15473"/>
                </a:cubicBezTo>
                <a:lnTo>
                  <a:pt x="56076" y="15473"/>
                </a:lnTo>
                <a:cubicBezTo>
                  <a:pt x="42161" y="16329"/>
                  <a:pt x="29492" y="21625"/>
                  <a:pt x="20458" y="30400"/>
                </a:cubicBezTo>
                <a:cubicBezTo>
                  <a:pt x="20253" y="30564"/>
                  <a:pt x="20420" y="30825"/>
                  <a:pt x="20615" y="30825"/>
                </a:cubicBezTo>
                <a:cubicBezTo>
                  <a:pt x="20667" y="30825"/>
                  <a:pt x="20720" y="30807"/>
                  <a:pt x="20769" y="30763"/>
                </a:cubicBezTo>
                <a:cubicBezTo>
                  <a:pt x="31205" y="22690"/>
                  <a:pt x="43796" y="17939"/>
                  <a:pt x="56933" y="17056"/>
                </a:cubicBezTo>
                <a:cubicBezTo>
                  <a:pt x="57047" y="17048"/>
                  <a:pt x="57165" y="17043"/>
                  <a:pt x="57284" y="17043"/>
                </a:cubicBezTo>
                <a:cubicBezTo>
                  <a:pt x="57896" y="17043"/>
                  <a:pt x="58528" y="17175"/>
                  <a:pt x="58724" y="17653"/>
                </a:cubicBezTo>
                <a:cubicBezTo>
                  <a:pt x="58802" y="17991"/>
                  <a:pt x="58776" y="18328"/>
                  <a:pt x="58620" y="18614"/>
                </a:cubicBezTo>
                <a:cubicBezTo>
                  <a:pt x="57841" y="20639"/>
                  <a:pt x="55842" y="21703"/>
                  <a:pt x="54752" y="22144"/>
                </a:cubicBezTo>
                <a:cubicBezTo>
                  <a:pt x="53298" y="22742"/>
                  <a:pt x="51740" y="23001"/>
                  <a:pt x="50209" y="23261"/>
                </a:cubicBezTo>
                <a:lnTo>
                  <a:pt x="49352" y="23417"/>
                </a:lnTo>
                <a:cubicBezTo>
                  <a:pt x="42421" y="24637"/>
                  <a:pt x="35749" y="27077"/>
                  <a:pt x="29284" y="29465"/>
                </a:cubicBezTo>
                <a:cubicBezTo>
                  <a:pt x="32322" y="26454"/>
                  <a:pt x="35826" y="23962"/>
                  <a:pt x="39643" y="22041"/>
                </a:cubicBezTo>
                <a:cubicBezTo>
                  <a:pt x="39885" y="21919"/>
                  <a:pt x="39765" y="21594"/>
                  <a:pt x="39516" y="21594"/>
                </a:cubicBezTo>
                <a:cubicBezTo>
                  <a:pt x="39498" y="21594"/>
                  <a:pt x="39480" y="21596"/>
                  <a:pt x="39461" y="21599"/>
                </a:cubicBezTo>
                <a:cubicBezTo>
                  <a:pt x="35982" y="22560"/>
                  <a:pt x="32763" y="24273"/>
                  <a:pt x="30011" y="26636"/>
                </a:cubicBezTo>
                <a:cubicBezTo>
                  <a:pt x="29700" y="26895"/>
                  <a:pt x="29388" y="27181"/>
                  <a:pt x="29051" y="27466"/>
                </a:cubicBezTo>
                <a:cubicBezTo>
                  <a:pt x="27986" y="28453"/>
                  <a:pt x="26870" y="29439"/>
                  <a:pt x="25546" y="30011"/>
                </a:cubicBezTo>
                <a:cubicBezTo>
                  <a:pt x="25001" y="30244"/>
                  <a:pt x="24430" y="30452"/>
                  <a:pt x="23833" y="30608"/>
                </a:cubicBezTo>
                <a:cubicBezTo>
                  <a:pt x="23236" y="30789"/>
                  <a:pt x="22638" y="30971"/>
                  <a:pt x="22067" y="31205"/>
                </a:cubicBezTo>
                <a:cubicBezTo>
                  <a:pt x="19964" y="32139"/>
                  <a:pt x="18485" y="33957"/>
                  <a:pt x="17109" y="35722"/>
                </a:cubicBezTo>
                <a:cubicBezTo>
                  <a:pt x="11346" y="43276"/>
                  <a:pt x="8438" y="49793"/>
                  <a:pt x="7971" y="56205"/>
                </a:cubicBezTo>
                <a:cubicBezTo>
                  <a:pt x="7685" y="55582"/>
                  <a:pt x="7841" y="54725"/>
                  <a:pt x="7997" y="53920"/>
                </a:cubicBezTo>
                <a:lnTo>
                  <a:pt x="8048" y="53661"/>
                </a:lnTo>
                <a:cubicBezTo>
                  <a:pt x="8568" y="50675"/>
                  <a:pt x="7348" y="47638"/>
                  <a:pt x="6361" y="45639"/>
                </a:cubicBezTo>
                <a:cubicBezTo>
                  <a:pt x="6075" y="44990"/>
                  <a:pt x="5738" y="44341"/>
                  <a:pt x="5426" y="43718"/>
                </a:cubicBezTo>
                <a:cubicBezTo>
                  <a:pt x="4518" y="41978"/>
                  <a:pt x="3583" y="40161"/>
                  <a:pt x="3090" y="38214"/>
                </a:cubicBezTo>
                <a:cubicBezTo>
                  <a:pt x="2934" y="37695"/>
                  <a:pt x="2830" y="37046"/>
                  <a:pt x="3116" y="36579"/>
                </a:cubicBezTo>
                <a:cubicBezTo>
                  <a:pt x="3505" y="36007"/>
                  <a:pt x="4362" y="35930"/>
                  <a:pt x="5167" y="35930"/>
                </a:cubicBezTo>
                <a:lnTo>
                  <a:pt x="15395" y="35826"/>
                </a:lnTo>
                <a:cubicBezTo>
                  <a:pt x="15681" y="35800"/>
                  <a:pt x="15707" y="35410"/>
                  <a:pt x="15447" y="35332"/>
                </a:cubicBezTo>
                <a:cubicBezTo>
                  <a:pt x="10541" y="34294"/>
                  <a:pt x="5556" y="33619"/>
                  <a:pt x="572" y="33359"/>
                </a:cubicBezTo>
                <a:cubicBezTo>
                  <a:pt x="1610" y="28894"/>
                  <a:pt x="3220" y="24585"/>
                  <a:pt x="5349" y="20535"/>
                </a:cubicBezTo>
                <a:cubicBezTo>
                  <a:pt x="5582" y="20068"/>
                  <a:pt x="5868" y="19600"/>
                  <a:pt x="6283" y="19393"/>
                </a:cubicBezTo>
                <a:cubicBezTo>
                  <a:pt x="6469" y="19306"/>
                  <a:pt x="6679" y="19272"/>
                  <a:pt x="6907" y="19272"/>
                </a:cubicBezTo>
                <a:cubicBezTo>
                  <a:pt x="7156" y="19272"/>
                  <a:pt x="7426" y="19312"/>
                  <a:pt x="7711" y="19367"/>
                </a:cubicBezTo>
                <a:cubicBezTo>
                  <a:pt x="13344" y="20379"/>
                  <a:pt x="18874" y="21963"/>
                  <a:pt x="24222" y="24040"/>
                </a:cubicBezTo>
                <a:cubicBezTo>
                  <a:pt x="24264" y="24062"/>
                  <a:pt x="24304" y="24072"/>
                  <a:pt x="24341" y="24072"/>
                </a:cubicBezTo>
                <a:cubicBezTo>
                  <a:pt x="24558" y="24072"/>
                  <a:pt x="24673" y="23735"/>
                  <a:pt x="24430" y="23624"/>
                </a:cubicBezTo>
                <a:cubicBezTo>
                  <a:pt x="19238" y="20353"/>
                  <a:pt x="13526" y="17991"/>
                  <a:pt x="7529" y="16641"/>
                </a:cubicBezTo>
                <a:cubicBezTo>
                  <a:pt x="6724" y="16459"/>
                  <a:pt x="6335" y="16200"/>
                  <a:pt x="6283" y="15836"/>
                </a:cubicBezTo>
                <a:cubicBezTo>
                  <a:pt x="6179" y="15395"/>
                  <a:pt x="6647" y="14979"/>
                  <a:pt x="7010" y="14694"/>
                </a:cubicBezTo>
                <a:cubicBezTo>
                  <a:pt x="10177" y="12124"/>
                  <a:pt x="13526" y="9631"/>
                  <a:pt x="16979" y="7295"/>
                </a:cubicBezTo>
                <a:cubicBezTo>
                  <a:pt x="18130" y="6521"/>
                  <a:pt x="19349" y="5814"/>
                  <a:pt x="20540" y="5814"/>
                </a:cubicBezTo>
                <a:cubicBezTo>
                  <a:pt x="20826" y="5814"/>
                  <a:pt x="21111" y="5855"/>
                  <a:pt x="21392" y="5945"/>
                </a:cubicBezTo>
                <a:cubicBezTo>
                  <a:pt x="22327" y="6231"/>
                  <a:pt x="23028" y="7035"/>
                  <a:pt x="23703" y="7814"/>
                </a:cubicBezTo>
                <a:lnTo>
                  <a:pt x="23755" y="7866"/>
                </a:lnTo>
                <a:cubicBezTo>
                  <a:pt x="27493" y="12150"/>
                  <a:pt x="31855" y="15836"/>
                  <a:pt x="36683" y="18822"/>
                </a:cubicBezTo>
                <a:cubicBezTo>
                  <a:pt x="36721" y="18841"/>
                  <a:pt x="36759" y="18849"/>
                  <a:pt x="36796" y="18849"/>
                </a:cubicBezTo>
                <a:cubicBezTo>
                  <a:pt x="36957" y="18849"/>
                  <a:pt x="37080" y="18680"/>
                  <a:pt x="36995" y="18510"/>
                </a:cubicBezTo>
                <a:cubicBezTo>
                  <a:pt x="34840" y="14590"/>
                  <a:pt x="31309" y="11682"/>
                  <a:pt x="27908" y="8879"/>
                </a:cubicBezTo>
                <a:cubicBezTo>
                  <a:pt x="26740" y="7918"/>
                  <a:pt x="25520" y="6906"/>
                  <a:pt x="24404" y="5893"/>
                </a:cubicBezTo>
                <a:cubicBezTo>
                  <a:pt x="23859" y="5400"/>
                  <a:pt x="23287" y="4803"/>
                  <a:pt x="23365" y="4154"/>
                </a:cubicBezTo>
                <a:cubicBezTo>
                  <a:pt x="23443" y="3375"/>
                  <a:pt x="24352" y="2882"/>
                  <a:pt x="25131" y="2570"/>
                </a:cubicBezTo>
                <a:cubicBezTo>
                  <a:pt x="27799" y="1469"/>
                  <a:pt x="30398" y="489"/>
                  <a:pt x="32927" y="489"/>
                </a:cubicBezTo>
                <a:close/>
                <a:moveTo>
                  <a:pt x="32923" y="0"/>
                </a:moveTo>
                <a:cubicBezTo>
                  <a:pt x="30306" y="0"/>
                  <a:pt x="27648" y="997"/>
                  <a:pt x="24923" y="2129"/>
                </a:cubicBezTo>
                <a:cubicBezTo>
                  <a:pt x="24014" y="2492"/>
                  <a:pt x="22950" y="3063"/>
                  <a:pt x="22872" y="4128"/>
                </a:cubicBezTo>
                <a:cubicBezTo>
                  <a:pt x="22768" y="4985"/>
                  <a:pt x="23417" y="5685"/>
                  <a:pt x="24040" y="6257"/>
                </a:cubicBezTo>
                <a:cubicBezTo>
                  <a:pt x="25183" y="7295"/>
                  <a:pt x="26403" y="8282"/>
                  <a:pt x="27597" y="9268"/>
                </a:cubicBezTo>
                <a:cubicBezTo>
                  <a:pt x="30686" y="11838"/>
                  <a:pt x="33905" y="14486"/>
                  <a:pt x="36060" y="17887"/>
                </a:cubicBezTo>
                <a:cubicBezTo>
                  <a:pt x="31621" y="15005"/>
                  <a:pt x="27597" y="11527"/>
                  <a:pt x="24118" y="7555"/>
                </a:cubicBezTo>
                <a:lnTo>
                  <a:pt x="24066" y="7477"/>
                </a:lnTo>
                <a:cubicBezTo>
                  <a:pt x="23339" y="6672"/>
                  <a:pt x="22587" y="5815"/>
                  <a:pt x="21522" y="5478"/>
                </a:cubicBezTo>
                <a:cubicBezTo>
                  <a:pt x="21195" y="5374"/>
                  <a:pt x="20867" y="5327"/>
                  <a:pt x="20539" y="5327"/>
                </a:cubicBezTo>
                <a:cubicBezTo>
                  <a:pt x="19227" y="5327"/>
                  <a:pt x="17919" y="6075"/>
                  <a:pt x="16693" y="6906"/>
                </a:cubicBezTo>
                <a:cubicBezTo>
                  <a:pt x="13241" y="9242"/>
                  <a:pt x="9866" y="11734"/>
                  <a:pt x="6699" y="14330"/>
                </a:cubicBezTo>
                <a:cubicBezTo>
                  <a:pt x="6231" y="14694"/>
                  <a:pt x="5660" y="15239"/>
                  <a:pt x="5790" y="15940"/>
                </a:cubicBezTo>
                <a:cubicBezTo>
                  <a:pt x="5946" y="16797"/>
                  <a:pt x="7010" y="17030"/>
                  <a:pt x="7399" y="17134"/>
                </a:cubicBezTo>
                <a:cubicBezTo>
                  <a:pt x="12436" y="18250"/>
                  <a:pt x="17291" y="20120"/>
                  <a:pt x="21808" y="22638"/>
                </a:cubicBezTo>
                <a:cubicBezTo>
                  <a:pt x="17239" y="21002"/>
                  <a:pt x="12566" y="19756"/>
                  <a:pt x="7789" y="18899"/>
                </a:cubicBezTo>
                <a:cubicBezTo>
                  <a:pt x="7467" y="18846"/>
                  <a:pt x="7159" y="18792"/>
                  <a:pt x="6862" y="18792"/>
                </a:cubicBezTo>
                <a:cubicBezTo>
                  <a:pt x="6583" y="18792"/>
                  <a:pt x="6313" y="18839"/>
                  <a:pt x="6050" y="18977"/>
                </a:cubicBezTo>
                <a:cubicBezTo>
                  <a:pt x="5478" y="19237"/>
                  <a:pt x="5167" y="19782"/>
                  <a:pt x="4881" y="20327"/>
                </a:cubicBezTo>
                <a:cubicBezTo>
                  <a:pt x="2727" y="24507"/>
                  <a:pt x="1091" y="28946"/>
                  <a:pt x="27" y="33541"/>
                </a:cubicBezTo>
                <a:cubicBezTo>
                  <a:pt x="1" y="33593"/>
                  <a:pt x="27" y="33671"/>
                  <a:pt x="79" y="33723"/>
                </a:cubicBezTo>
                <a:cubicBezTo>
                  <a:pt x="105" y="33801"/>
                  <a:pt x="182" y="33827"/>
                  <a:pt x="260" y="33827"/>
                </a:cubicBezTo>
                <a:cubicBezTo>
                  <a:pt x="4544" y="34060"/>
                  <a:pt x="8827" y="34580"/>
                  <a:pt x="13059" y="35358"/>
                </a:cubicBezTo>
                <a:lnTo>
                  <a:pt x="5141" y="35436"/>
                </a:lnTo>
                <a:cubicBezTo>
                  <a:pt x="4232" y="35462"/>
                  <a:pt x="3220" y="35566"/>
                  <a:pt x="2701" y="36345"/>
                </a:cubicBezTo>
                <a:cubicBezTo>
                  <a:pt x="2311" y="36968"/>
                  <a:pt x="2441" y="37747"/>
                  <a:pt x="2597" y="38344"/>
                </a:cubicBezTo>
                <a:cubicBezTo>
                  <a:pt x="3116" y="40317"/>
                  <a:pt x="4076" y="42186"/>
                  <a:pt x="4985" y="43951"/>
                </a:cubicBezTo>
                <a:cubicBezTo>
                  <a:pt x="5271" y="44574"/>
                  <a:pt x="5634" y="45198"/>
                  <a:pt x="5920" y="45847"/>
                </a:cubicBezTo>
                <a:cubicBezTo>
                  <a:pt x="6854" y="47820"/>
                  <a:pt x="8048" y="50727"/>
                  <a:pt x="7555" y="53609"/>
                </a:cubicBezTo>
                <a:lnTo>
                  <a:pt x="7503" y="53868"/>
                </a:lnTo>
                <a:cubicBezTo>
                  <a:pt x="7322" y="54959"/>
                  <a:pt x="7062" y="56309"/>
                  <a:pt x="8048" y="57036"/>
                </a:cubicBezTo>
                <a:cubicBezTo>
                  <a:pt x="8074" y="57062"/>
                  <a:pt x="8126" y="57062"/>
                  <a:pt x="8178" y="57087"/>
                </a:cubicBezTo>
                <a:cubicBezTo>
                  <a:pt x="8204" y="57087"/>
                  <a:pt x="8256" y="57062"/>
                  <a:pt x="8282" y="57062"/>
                </a:cubicBezTo>
                <a:cubicBezTo>
                  <a:pt x="8360" y="57036"/>
                  <a:pt x="8412" y="56932"/>
                  <a:pt x="8412" y="56854"/>
                </a:cubicBezTo>
                <a:cubicBezTo>
                  <a:pt x="8749" y="50364"/>
                  <a:pt x="11631" y="43744"/>
                  <a:pt x="17498" y="36033"/>
                </a:cubicBezTo>
                <a:cubicBezTo>
                  <a:pt x="18822" y="34294"/>
                  <a:pt x="20276" y="32555"/>
                  <a:pt x="22275" y="31672"/>
                </a:cubicBezTo>
                <a:cubicBezTo>
                  <a:pt x="22820" y="31438"/>
                  <a:pt x="23391" y="31231"/>
                  <a:pt x="23962" y="31075"/>
                </a:cubicBezTo>
                <a:cubicBezTo>
                  <a:pt x="24585" y="30919"/>
                  <a:pt x="25183" y="30711"/>
                  <a:pt x="25754" y="30478"/>
                </a:cubicBezTo>
                <a:cubicBezTo>
                  <a:pt x="27130" y="29855"/>
                  <a:pt x="28272" y="28842"/>
                  <a:pt x="29388" y="27856"/>
                </a:cubicBezTo>
                <a:cubicBezTo>
                  <a:pt x="29700" y="27570"/>
                  <a:pt x="29985" y="27285"/>
                  <a:pt x="30323" y="26999"/>
                </a:cubicBezTo>
                <a:cubicBezTo>
                  <a:pt x="32296" y="25338"/>
                  <a:pt x="34502" y="23988"/>
                  <a:pt x="36891" y="23001"/>
                </a:cubicBezTo>
                <a:lnTo>
                  <a:pt x="36891" y="23001"/>
                </a:lnTo>
                <a:cubicBezTo>
                  <a:pt x="33672" y="24896"/>
                  <a:pt x="30738" y="27207"/>
                  <a:pt x="28168" y="29907"/>
                </a:cubicBezTo>
                <a:cubicBezTo>
                  <a:pt x="28090" y="29985"/>
                  <a:pt x="28064" y="30114"/>
                  <a:pt x="28142" y="30192"/>
                </a:cubicBezTo>
                <a:cubicBezTo>
                  <a:pt x="28182" y="30272"/>
                  <a:pt x="28267" y="30305"/>
                  <a:pt x="28351" y="30305"/>
                </a:cubicBezTo>
                <a:cubicBezTo>
                  <a:pt x="28377" y="30305"/>
                  <a:pt x="28403" y="30302"/>
                  <a:pt x="28428" y="30296"/>
                </a:cubicBezTo>
                <a:cubicBezTo>
                  <a:pt x="35177" y="27778"/>
                  <a:pt x="42161" y="25182"/>
                  <a:pt x="49430" y="23884"/>
                </a:cubicBezTo>
                <a:lnTo>
                  <a:pt x="50261" y="23728"/>
                </a:lnTo>
                <a:cubicBezTo>
                  <a:pt x="51818" y="23468"/>
                  <a:pt x="53428" y="23183"/>
                  <a:pt x="54908" y="22586"/>
                </a:cubicBezTo>
                <a:cubicBezTo>
                  <a:pt x="56959" y="21755"/>
                  <a:pt x="58412" y="20405"/>
                  <a:pt x="59061" y="18796"/>
                </a:cubicBezTo>
                <a:cubicBezTo>
                  <a:pt x="59269" y="18380"/>
                  <a:pt x="59321" y="17887"/>
                  <a:pt x="59191" y="17472"/>
                </a:cubicBezTo>
                <a:cubicBezTo>
                  <a:pt x="58934" y="16841"/>
                  <a:pt x="58299" y="16525"/>
                  <a:pt x="57266" y="16525"/>
                </a:cubicBezTo>
                <a:cubicBezTo>
                  <a:pt x="57151" y="16525"/>
                  <a:pt x="57031" y="16529"/>
                  <a:pt x="56907" y="16537"/>
                </a:cubicBezTo>
                <a:cubicBezTo>
                  <a:pt x="45432" y="17316"/>
                  <a:pt x="34321" y="21028"/>
                  <a:pt x="24689" y="27337"/>
                </a:cubicBezTo>
                <a:cubicBezTo>
                  <a:pt x="33230" y="20691"/>
                  <a:pt x="44212" y="16667"/>
                  <a:pt x="56128" y="15914"/>
                </a:cubicBezTo>
                <a:lnTo>
                  <a:pt x="56310" y="15914"/>
                </a:lnTo>
                <a:cubicBezTo>
                  <a:pt x="57400" y="15914"/>
                  <a:pt x="58490" y="15732"/>
                  <a:pt x="59503" y="15395"/>
                </a:cubicBezTo>
                <a:cubicBezTo>
                  <a:pt x="60489" y="15005"/>
                  <a:pt x="61631" y="14123"/>
                  <a:pt x="61839" y="12825"/>
                </a:cubicBezTo>
                <a:cubicBezTo>
                  <a:pt x="62125" y="11059"/>
                  <a:pt x="60697" y="9631"/>
                  <a:pt x="59269" y="8437"/>
                </a:cubicBezTo>
                <a:lnTo>
                  <a:pt x="55141" y="5062"/>
                </a:lnTo>
                <a:cubicBezTo>
                  <a:pt x="53687" y="3868"/>
                  <a:pt x="52182" y="2648"/>
                  <a:pt x="50416" y="1921"/>
                </a:cubicBezTo>
                <a:cubicBezTo>
                  <a:pt x="48937" y="1324"/>
                  <a:pt x="47249" y="1039"/>
                  <a:pt x="44991" y="987"/>
                </a:cubicBezTo>
                <a:cubicBezTo>
                  <a:pt x="44752" y="981"/>
                  <a:pt x="44513" y="979"/>
                  <a:pt x="44273" y="979"/>
                </a:cubicBezTo>
                <a:cubicBezTo>
                  <a:pt x="42120" y="979"/>
                  <a:pt x="39954" y="1189"/>
                  <a:pt x="37851" y="1610"/>
                </a:cubicBezTo>
                <a:cubicBezTo>
                  <a:pt x="37748" y="1610"/>
                  <a:pt x="37696" y="1688"/>
                  <a:pt x="37670" y="1765"/>
                </a:cubicBezTo>
                <a:cubicBezTo>
                  <a:pt x="37644" y="1869"/>
                  <a:pt x="37670" y="1947"/>
                  <a:pt x="37722" y="2025"/>
                </a:cubicBezTo>
                <a:cubicBezTo>
                  <a:pt x="41875" y="5893"/>
                  <a:pt x="45666" y="9761"/>
                  <a:pt x="46496" y="14668"/>
                </a:cubicBezTo>
                <a:cubicBezTo>
                  <a:pt x="42914" y="9631"/>
                  <a:pt x="39046" y="4829"/>
                  <a:pt x="34918" y="260"/>
                </a:cubicBezTo>
                <a:cubicBezTo>
                  <a:pt x="34892" y="208"/>
                  <a:pt x="34840" y="182"/>
                  <a:pt x="34788" y="182"/>
                </a:cubicBezTo>
                <a:cubicBezTo>
                  <a:pt x="34168" y="57"/>
                  <a:pt x="33547" y="0"/>
                  <a:pt x="329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9" name="Google Shape;839;p31"/>
          <p:cNvSpPr/>
          <p:nvPr/>
        </p:nvSpPr>
        <p:spPr>
          <a:xfrm rot="10800000">
            <a:off x="6127070" y="-1116826"/>
            <a:ext cx="4391030" cy="1992176"/>
          </a:xfrm>
          <a:custGeom>
            <a:rect b="b" l="l" r="r" t="t"/>
            <a:pathLst>
              <a:path extrusionOk="0" h="89768" w="197861">
                <a:moveTo>
                  <a:pt x="106724" y="1"/>
                </a:moveTo>
                <a:cubicBezTo>
                  <a:pt x="69988" y="1"/>
                  <a:pt x="21308" y="15351"/>
                  <a:pt x="7700" y="28169"/>
                </a:cubicBezTo>
                <a:cubicBezTo>
                  <a:pt x="2720" y="33463"/>
                  <a:pt x="0" y="40180"/>
                  <a:pt x="774" y="46812"/>
                </a:cubicBezTo>
                <a:cubicBezTo>
                  <a:pt x="2176" y="58885"/>
                  <a:pt x="14919" y="69452"/>
                  <a:pt x="29816" y="70875"/>
                </a:cubicBezTo>
                <a:cubicBezTo>
                  <a:pt x="31498" y="71038"/>
                  <a:pt x="33200" y="71099"/>
                  <a:pt x="34912" y="71099"/>
                </a:cubicBezTo>
                <a:cubicBezTo>
                  <a:pt x="39929" y="71099"/>
                  <a:pt x="45036" y="70576"/>
                  <a:pt x="49981" y="70576"/>
                </a:cubicBezTo>
                <a:cubicBezTo>
                  <a:pt x="54376" y="70576"/>
                  <a:pt x="58642" y="70989"/>
                  <a:pt x="62603" y="72548"/>
                </a:cubicBezTo>
                <a:cubicBezTo>
                  <a:pt x="71496" y="76064"/>
                  <a:pt x="76727" y="84705"/>
                  <a:pt x="86394" y="86484"/>
                </a:cubicBezTo>
                <a:cubicBezTo>
                  <a:pt x="87629" y="86710"/>
                  <a:pt x="88863" y="86810"/>
                  <a:pt x="90095" y="86810"/>
                </a:cubicBezTo>
                <a:cubicBezTo>
                  <a:pt x="96252" y="86810"/>
                  <a:pt x="102366" y="84314"/>
                  <a:pt x="108363" y="82675"/>
                </a:cubicBezTo>
                <a:cubicBezTo>
                  <a:pt x="114158" y="81080"/>
                  <a:pt x="120268" y="80301"/>
                  <a:pt x="126385" y="80301"/>
                </a:cubicBezTo>
                <a:cubicBezTo>
                  <a:pt x="132461" y="80301"/>
                  <a:pt x="138544" y="81069"/>
                  <a:pt x="144331" y="82571"/>
                </a:cubicBezTo>
                <a:cubicBezTo>
                  <a:pt x="153852" y="87594"/>
                  <a:pt x="160938" y="89767"/>
                  <a:pt x="165984" y="89767"/>
                </a:cubicBezTo>
                <a:cubicBezTo>
                  <a:pt x="197860" y="89767"/>
                  <a:pt x="148230" y="3017"/>
                  <a:pt x="116021" y="362"/>
                </a:cubicBezTo>
                <a:cubicBezTo>
                  <a:pt x="113034" y="117"/>
                  <a:pt x="109924" y="1"/>
                  <a:pt x="106724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0" name="Google Shape;840;p31"/>
          <p:cNvSpPr/>
          <p:nvPr/>
        </p:nvSpPr>
        <p:spPr>
          <a:xfrm rot="899960">
            <a:off x="-1239683" y="4295121"/>
            <a:ext cx="3516120" cy="2316131"/>
          </a:xfrm>
          <a:custGeom>
            <a:rect b="b" l="l" r="r" t="t"/>
            <a:pathLst>
              <a:path extrusionOk="0" h="92648" w="140649">
                <a:moveTo>
                  <a:pt x="114247" y="0"/>
                </a:moveTo>
                <a:cubicBezTo>
                  <a:pt x="114134" y="0"/>
                  <a:pt x="114021" y="1"/>
                  <a:pt x="113908" y="3"/>
                </a:cubicBezTo>
                <a:cubicBezTo>
                  <a:pt x="102714" y="191"/>
                  <a:pt x="93027" y="8121"/>
                  <a:pt x="81833" y="8414"/>
                </a:cubicBezTo>
                <a:cubicBezTo>
                  <a:pt x="81607" y="8420"/>
                  <a:pt x="81381" y="8423"/>
                  <a:pt x="81156" y="8423"/>
                </a:cubicBezTo>
                <a:cubicBezTo>
                  <a:pt x="70107" y="8423"/>
                  <a:pt x="59902" y="1137"/>
                  <a:pt x="49019" y="1137"/>
                </a:cubicBezTo>
                <a:cubicBezTo>
                  <a:pt x="48105" y="1137"/>
                  <a:pt x="47187" y="1189"/>
                  <a:pt x="46263" y="1300"/>
                </a:cubicBezTo>
                <a:cubicBezTo>
                  <a:pt x="36282" y="2493"/>
                  <a:pt x="28833" y="10444"/>
                  <a:pt x="24356" y="18730"/>
                </a:cubicBezTo>
                <a:cubicBezTo>
                  <a:pt x="19899" y="27015"/>
                  <a:pt x="15421" y="36347"/>
                  <a:pt x="11111" y="44863"/>
                </a:cubicBezTo>
                <a:cubicBezTo>
                  <a:pt x="1" y="66833"/>
                  <a:pt x="42287" y="69323"/>
                  <a:pt x="51912" y="84492"/>
                </a:cubicBezTo>
                <a:cubicBezTo>
                  <a:pt x="55575" y="90244"/>
                  <a:pt x="60666" y="92647"/>
                  <a:pt x="66565" y="92647"/>
                </a:cubicBezTo>
                <a:cubicBezTo>
                  <a:pt x="87086" y="92647"/>
                  <a:pt x="117387" y="63564"/>
                  <a:pt x="131380" y="45135"/>
                </a:cubicBezTo>
                <a:cubicBezTo>
                  <a:pt x="137636" y="37226"/>
                  <a:pt x="140649" y="26890"/>
                  <a:pt x="137803" y="17516"/>
                </a:cubicBezTo>
                <a:cubicBezTo>
                  <a:pt x="134883" y="7928"/>
                  <a:pt x="125077" y="0"/>
                  <a:pt x="11424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1" name="Google Shape;841;p31"/>
          <p:cNvSpPr/>
          <p:nvPr/>
        </p:nvSpPr>
        <p:spPr>
          <a:xfrm flipH="1" rot="-4575668">
            <a:off x="7727111" y="-997230"/>
            <a:ext cx="2130076" cy="2399904"/>
          </a:xfrm>
          <a:custGeom>
            <a:rect b="b" l="l" r="r" t="t"/>
            <a:pathLst>
              <a:path extrusionOk="0" h="95995" w="85202">
                <a:moveTo>
                  <a:pt x="51731" y="0"/>
                </a:moveTo>
                <a:cubicBezTo>
                  <a:pt x="49973" y="0"/>
                  <a:pt x="48150" y="170"/>
                  <a:pt x="46304" y="520"/>
                </a:cubicBezTo>
                <a:cubicBezTo>
                  <a:pt x="39776" y="1776"/>
                  <a:pt x="34169" y="4454"/>
                  <a:pt x="28749" y="7069"/>
                </a:cubicBezTo>
                <a:cubicBezTo>
                  <a:pt x="24837" y="8953"/>
                  <a:pt x="20777" y="10898"/>
                  <a:pt x="16404" y="12279"/>
                </a:cubicBezTo>
                <a:cubicBezTo>
                  <a:pt x="14851" y="12770"/>
                  <a:pt x="10912" y="13890"/>
                  <a:pt x="7336" y="13890"/>
                </a:cubicBezTo>
                <a:cubicBezTo>
                  <a:pt x="5420" y="13890"/>
                  <a:pt x="3608" y="13568"/>
                  <a:pt x="2323" y="12656"/>
                </a:cubicBezTo>
                <a:cubicBezTo>
                  <a:pt x="1172" y="11840"/>
                  <a:pt x="565" y="10585"/>
                  <a:pt x="523" y="8953"/>
                </a:cubicBezTo>
                <a:lnTo>
                  <a:pt x="0" y="8973"/>
                </a:lnTo>
                <a:cubicBezTo>
                  <a:pt x="42" y="10773"/>
                  <a:pt x="733" y="12154"/>
                  <a:pt x="2030" y="13074"/>
                </a:cubicBezTo>
                <a:cubicBezTo>
                  <a:pt x="3404" y="14055"/>
                  <a:pt x="5327" y="14397"/>
                  <a:pt x="7344" y="14397"/>
                </a:cubicBezTo>
                <a:cubicBezTo>
                  <a:pt x="11009" y="14397"/>
                  <a:pt x="14985" y="13267"/>
                  <a:pt x="16551" y="12782"/>
                </a:cubicBezTo>
                <a:cubicBezTo>
                  <a:pt x="20966" y="11380"/>
                  <a:pt x="25046" y="9434"/>
                  <a:pt x="28979" y="7551"/>
                </a:cubicBezTo>
                <a:cubicBezTo>
                  <a:pt x="34378" y="4956"/>
                  <a:pt x="39943" y="2278"/>
                  <a:pt x="46409" y="1043"/>
                </a:cubicBezTo>
                <a:cubicBezTo>
                  <a:pt x="48222" y="700"/>
                  <a:pt x="50014" y="533"/>
                  <a:pt x="51743" y="533"/>
                </a:cubicBezTo>
                <a:cubicBezTo>
                  <a:pt x="57494" y="533"/>
                  <a:pt x="62540" y="2379"/>
                  <a:pt x="65324" y="5709"/>
                </a:cubicBezTo>
                <a:cubicBezTo>
                  <a:pt x="68086" y="9015"/>
                  <a:pt x="68483" y="13535"/>
                  <a:pt x="66475" y="18787"/>
                </a:cubicBezTo>
                <a:cubicBezTo>
                  <a:pt x="63650" y="26194"/>
                  <a:pt x="59130" y="32659"/>
                  <a:pt x="54778" y="38894"/>
                </a:cubicBezTo>
                <a:cubicBezTo>
                  <a:pt x="52498" y="42158"/>
                  <a:pt x="50133" y="45548"/>
                  <a:pt x="48020" y="49021"/>
                </a:cubicBezTo>
                <a:cubicBezTo>
                  <a:pt x="44107" y="55508"/>
                  <a:pt x="42622" y="61534"/>
                  <a:pt x="43626" y="66911"/>
                </a:cubicBezTo>
                <a:cubicBezTo>
                  <a:pt x="46179" y="80595"/>
                  <a:pt x="61348" y="86516"/>
                  <a:pt x="73547" y="91287"/>
                </a:cubicBezTo>
                <a:cubicBezTo>
                  <a:pt x="75681" y="92124"/>
                  <a:pt x="77731" y="92919"/>
                  <a:pt x="79615" y="93714"/>
                </a:cubicBezTo>
                <a:cubicBezTo>
                  <a:pt x="79949" y="93861"/>
                  <a:pt x="80389" y="94112"/>
                  <a:pt x="80912" y="94363"/>
                </a:cubicBezTo>
                <a:cubicBezTo>
                  <a:pt x="82314" y="95095"/>
                  <a:pt x="84029" y="95974"/>
                  <a:pt x="85180" y="95974"/>
                </a:cubicBezTo>
                <a:lnTo>
                  <a:pt x="85201" y="95995"/>
                </a:lnTo>
                <a:lnTo>
                  <a:pt x="85201" y="95472"/>
                </a:lnTo>
                <a:lnTo>
                  <a:pt x="85159" y="95472"/>
                </a:lnTo>
                <a:cubicBezTo>
                  <a:pt x="84155" y="95472"/>
                  <a:pt x="82418" y="94551"/>
                  <a:pt x="81142" y="93902"/>
                </a:cubicBezTo>
                <a:cubicBezTo>
                  <a:pt x="80619" y="93630"/>
                  <a:pt x="80159" y="93400"/>
                  <a:pt x="79803" y="93233"/>
                </a:cubicBezTo>
                <a:cubicBezTo>
                  <a:pt x="77920" y="92438"/>
                  <a:pt x="75890" y="91643"/>
                  <a:pt x="73735" y="90806"/>
                </a:cubicBezTo>
                <a:cubicBezTo>
                  <a:pt x="61662" y="86077"/>
                  <a:pt x="46618" y="80218"/>
                  <a:pt x="44128" y="66806"/>
                </a:cubicBezTo>
                <a:cubicBezTo>
                  <a:pt x="43166" y="61554"/>
                  <a:pt x="44609" y="55675"/>
                  <a:pt x="48459" y="49293"/>
                </a:cubicBezTo>
                <a:cubicBezTo>
                  <a:pt x="50573" y="45820"/>
                  <a:pt x="52916" y="42451"/>
                  <a:pt x="55197" y="39187"/>
                </a:cubicBezTo>
                <a:cubicBezTo>
                  <a:pt x="59591" y="32910"/>
                  <a:pt x="64110" y="26424"/>
                  <a:pt x="66956" y="18975"/>
                </a:cubicBezTo>
                <a:cubicBezTo>
                  <a:pt x="69048" y="13514"/>
                  <a:pt x="68609" y="8806"/>
                  <a:pt x="65721" y="5375"/>
                </a:cubicBezTo>
                <a:cubicBezTo>
                  <a:pt x="62834" y="1923"/>
                  <a:pt x="57647" y="0"/>
                  <a:pt x="5173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842" name="Google Shape;842;p31"/>
          <p:cNvGrpSpPr/>
          <p:nvPr/>
        </p:nvGrpSpPr>
        <p:grpSpPr>
          <a:xfrm>
            <a:off x="-12" y="4084475"/>
            <a:ext cx="943675" cy="1349650"/>
            <a:chOff x="3586100" y="2929075"/>
            <a:chExt cx="943675" cy="1349650"/>
          </a:xfrm>
        </p:grpSpPr>
        <p:sp>
          <p:nvSpPr>
            <p:cNvPr id="843" name="Google Shape;843;p31"/>
            <p:cNvSpPr/>
            <p:nvPr/>
          </p:nvSpPr>
          <p:spPr>
            <a:xfrm>
              <a:off x="3586100" y="2929075"/>
              <a:ext cx="572800" cy="1055275"/>
            </a:xfrm>
            <a:custGeom>
              <a:rect b="b" l="l" r="r" t="t"/>
              <a:pathLst>
                <a:path extrusionOk="0" h="42211" w="22912">
                  <a:moveTo>
                    <a:pt x="456" y="0"/>
                  </a:moveTo>
                  <a:cubicBezTo>
                    <a:pt x="427" y="0"/>
                    <a:pt x="394" y="4"/>
                    <a:pt x="356" y="14"/>
                  </a:cubicBezTo>
                  <a:cubicBezTo>
                    <a:pt x="84" y="77"/>
                    <a:pt x="168" y="244"/>
                    <a:pt x="147" y="349"/>
                  </a:cubicBezTo>
                  <a:cubicBezTo>
                    <a:pt x="105" y="914"/>
                    <a:pt x="63" y="1458"/>
                    <a:pt x="21" y="2023"/>
                  </a:cubicBezTo>
                  <a:cubicBezTo>
                    <a:pt x="0" y="2692"/>
                    <a:pt x="21" y="3341"/>
                    <a:pt x="126" y="4010"/>
                  </a:cubicBezTo>
                  <a:cubicBezTo>
                    <a:pt x="147" y="4324"/>
                    <a:pt x="126" y="4659"/>
                    <a:pt x="189" y="4994"/>
                  </a:cubicBezTo>
                  <a:cubicBezTo>
                    <a:pt x="377" y="5977"/>
                    <a:pt x="607" y="6961"/>
                    <a:pt x="816" y="7944"/>
                  </a:cubicBezTo>
                  <a:cubicBezTo>
                    <a:pt x="858" y="8132"/>
                    <a:pt x="900" y="8321"/>
                    <a:pt x="921" y="8488"/>
                  </a:cubicBezTo>
                  <a:cubicBezTo>
                    <a:pt x="1277" y="10622"/>
                    <a:pt x="1569" y="12756"/>
                    <a:pt x="1841" y="14891"/>
                  </a:cubicBezTo>
                  <a:cubicBezTo>
                    <a:pt x="1988" y="16146"/>
                    <a:pt x="2176" y="17402"/>
                    <a:pt x="2344" y="18678"/>
                  </a:cubicBezTo>
                  <a:cubicBezTo>
                    <a:pt x="2448" y="19431"/>
                    <a:pt x="2616" y="20184"/>
                    <a:pt x="2867" y="20917"/>
                  </a:cubicBezTo>
                  <a:cubicBezTo>
                    <a:pt x="3118" y="21795"/>
                    <a:pt x="3432" y="22653"/>
                    <a:pt x="3808" y="23469"/>
                  </a:cubicBezTo>
                  <a:cubicBezTo>
                    <a:pt x="3955" y="23804"/>
                    <a:pt x="4122" y="24118"/>
                    <a:pt x="4331" y="24432"/>
                  </a:cubicBezTo>
                  <a:cubicBezTo>
                    <a:pt x="5252" y="25897"/>
                    <a:pt x="6319" y="27277"/>
                    <a:pt x="7491" y="28554"/>
                  </a:cubicBezTo>
                  <a:cubicBezTo>
                    <a:pt x="8997" y="30228"/>
                    <a:pt x="10671" y="31839"/>
                    <a:pt x="12387" y="33429"/>
                  </a:cubicBezTo>
                  <a:cubicBezTo>
                    <a:pt x="13768" y="34705"/>
                    <a:pt x="15086" y="36003"/>
                    <a:pt x="16446" y="37300"/>
                  </a:cubicBezTo>
                  <a:cubicBezTo>
                    <a:pt x="18078" y="38869"/>
                    <a:pt x="19794" y="40334"/>
                    <a:pt x="21593" y="41715"/>
                  </a:cubicBezTo>
                  <a:cubicBezTo>
                    <a:pt x="21803" y="41861"/>
                    <a:pt x="22012" y="42029"/>
                    <a:pt x="22221" y="42175"/>
                  </a:cubicBezTo>
                  <a:cubicBezTo>
                    <a:pt x="22260" y="42199"/>
                    <a:pt x="22302" y="42210"/>
                    <a:pt x="22343" y="42210"/>
                  </a:cubicBezTo>
                  <a:cubicBezTo>
                    <a:pt x="22411" y="42210"/>
                    <a:pt x="22475" y="42178"/>
                    <a:pt x="22514" y="42112"/>
                  </a:cubicBezTo>
                  <a:cubicBezTo>
                    <a:pt x="22660" y="41861"/>
                    <a:pt x="22765" y="41568"/>
                    <a:pt x="22807" y="41254"/>
                  </a:cubicBezTo>
                  <a:cubicBezTo>
                    <a:pt x="22870" y="40815"/>
                    <a:pt x="22912" y="40376"/>
                    <a:pt x="22912" y="39936"/>
                  </a:cubicBezTo>
                  <a:cubicBezTo>
                    <a:pt x="22870" y="39099"/>
                    <a:pt x="22786" y="38262"/>
                    <a:pt x="22723" y="37530"/>
                  </a:cubicBezTo>
                  <a:cubicBezTo>
                    <a:pt x="22514" y="36421"/>
                    <a:pt x="22347" y="35396"/>
                    <a:pt x="22116" y="34392"/>
                  </a:cubicBezTo>
                  <a:cubicBezTo>
                    <a:pt x="21677" y="32613"/>
                    <a:pt x="21112" y="30876"/>
                    <a:pt x="20401" y="29202"/>
                  </a:cubicBezTo>
                  <a:cubicBezTo>
                    <a:pt x="19815" y="27759"/>
                    <a:pt x="19271" y="26315"/>
                    <a:pt x="18664" y="24871"/>
                  </a:cubicBezTo>
                  <a:cubicBezTo>
                    <a:pt x="17911" y="23135"/>
                    <a:pt x="17053" y="21419"/>
                    <a:pt x="16174" y="19724"/>
                  </a:cubicBezTo>
                  <a:cubicBezTo>
                    <a:pt x="14940" y="17339"/>
                    <a:pt x="13391" y="15037"/>
                    <a:pt x="11885" y="12736"/>
                  </a:cubicBezTo>
                  <a:cubicBezTo>
                    <a:pt x="11341" y="11899"/>
                    <a:pt x="10755" y="11041"/>
                    <a:pt x="10190" y="10204"/>
                  </a:cubicBezTo>
                  <a:cubicBezTo>
                    <a:pt x="9646" y="9471"/>
                    <a:pt x="9060" y="8781"/>
                    <a:pt x="8432" y="8153"/>
                  </a:cubicBezTo>
                  <a:cubicBezTo>
                    <a:pt x="7114" y="6751"/>
                    <a:pt x="5754" y="5370"/>
                    <a:pt x="4352" y="4010"/>
                  </a:cubicBezTo>
                  <a:cubicBezTo>
                    <a:pt x="3139" y="2818"/>
                    <a:pt x="1946" y="1625"/>
                    <a:pt x="879" y="370"/>
                  </a:cubicBezTo>
                  <a:cubicBezTo>
                    <a:pt x="837" y="307"/>
                    <a:pt x="795" y="265"/>
                    <a:pt x="733" y="202"/>
                  </a:cubicBezTo>
                  <a:cubicBezTo>
                    <a:pt x="644" y="131"/>
                    <a:pt x="615" y="0"/>
                    <a:pt x="45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4" name="Google Shape;844;p31"/>
            <p:cNvSpPr/>
            <p:nvPr/>
          </p:nvSpPr>
          <p:spPr>
            <a:xfrm>
              <a:off x="3589225" y="2929075"/>
              <a:ext cx="660175" cy="1349650"/>
            </a:xfrm>
            <a:custGeom>
              <a:rect b="b" l="l" r="r" t="t"/>
              <a:pathLst>
                <a:path extrusionOk="0" h="53986" w="26407">
                  <a:moveTo>
                    <a:pt x="317" y="0"/>
                  </a:moveTo>
                  <a:cubicBezTo>
                    <a:pt x="291" y="0"/>
                    <a:pt x="263" y="4"/>
                    <a:pt x="231" y="14"/>
                  </a:cubicBezTo>
                  <a:cubicBezTo>
                    <a:pt x="1" y="56"/>
                    <a:pt x="22" y="244"/>
                    <a:pt x="22" y="349"/>
                  </a:cubicBezTo>
                  <a:cubicBezTo>
                    <a:pt x="22" y="391"/>
                    <a:pt x="22" y="453"/>
                    <a:pt x="1" y="495"/>
                  </a:cubicBezTo>
                  <a:cubicBezTo>
                    <a:pt x="252" y="1228"/>
                    <a:pt x="503" y="1960"/>
                    <a:pt x="817" y="2671"/>
                  </a:cubicBezTo>
                  <a:cubicBezTo>
                    <a:pt x="1633" y="4596"/>
                    <a:pt x="2449" y="6542"/>
                    <a:pt x="3265" y="8467"/>
                  </a:cubicBezTo>
                  <a:cubicBezTo>
                    <a:pt x="3683" y="9430"/>
                    <a:pt x="4165" y="10371"/>
                    <a:pt x="4688" y="11292"/>
                  </a:cubicBezTo>
                  <a:cubicBezTo>
                    <a:pt x="5462" y="12694"/>
                    <a:pt x="6152" y="14096"/>
                    <a:pt x="6864" y="15497"/>
                  </a:cubicBezTo>
                  <a:cubicBezTo>
                    <a:pt x="6968" y="15728"/>
                    <a:pt x="7073" y="15937"/>
                    <a:pt x="7198" y="16146"/>
                  </a:cubicBezTo>
                  <a:cubicBezTo>
                    <a:pt x="8328" y="18176"/>
                    <a:pt x="9500" y="20205"/>
                    <a:pt x="10609" y="22235"/>
                  </a:cubicBezTo>
                  <a:cubicBezTo>
                    <a:pt x="11571" y="23992"/>
                    <a:pt x="12639" y="25708"/>
                    <a:pt x="13685" y="27424"/>
                  </a:cubicBezTo>
                  <a:cubicBezTo>
                    <a:pt x="13999" y="27926"/>
                    <a:pt x="14271" y="28428"/>
                    <a:pt x="14522" y="28930"/>
                  </a:cubicBezTo>
                  <a:cubicBezTo>
                    <a:pt x="15714" y="31127"/>
                    <a:pt x="16907" y="33324"/>
                    <a:pt x="18058" y="35521"/>
                  </a:cubicBezTo>
                  <a:cubicBezTo>
                    <a:pt x="19083" y="37488"/>
                    <a:pt x="20108" y="39434"/>
                    <a:pt x="21071" y="41422"/>
                  </a:cubicBezTo>
                  <a:cubicBezTo>
                    <a:pt x="21134" y="41526"/>
                    <a:pt x="21196" y="41652"/>
                    <a:pt x="21259" y="41778"/>
                  </a:cubicBezTo>
                  <a:cubicBezTo>
                    <a:pt x="21866" y="42991"/>
                    <a:pt x="22368" y="44247"/>
                    <a:pt x="22891" y="45481"/>
                  </a:cubicBezTo>
                  <a:cubicBezTo>
                    <a:pt x="23059" y="45983"/>
                    <a:pt x="23205" y="46464"/>
                    <a:pt x="23331" y="46988"/>
                  </a:cubicBezTo>
                  <a:cubicBezTo>
                    <a:pt x="23540" y="47762"/>
                    <a:pt x="23644" y="48557"/>
                    <a:pt x="23812" y="49331"/>
                  </a:cubicBezTo>
                  <a:cubicBezTo>
                    <a:pt x="24147" y="50649"/>
                    <a:pt x="24439" y="51967"/>
                    <a:pt x="25130" y="53202"/>
                  </a:cubicBezTo>
                  <a:cubicBezTo>
                    <a:pt x="25214" y="53348"/>
                    <a:pt x="25297" y="53495"/>
                    <a:pt x="25381" y="53641"/>
                  </a:cubicBezTo>
                  <a:cubicBezTo>
                    <a:pt x="25486" y="53767"/>
                    <a:pt x="25632" y="53871"/>
                    <a:pt x="25779" y="53934"/>
                  </a:cubicBezTo>
                  <a:cubicBezTo>
                    <a:pt x="25834" y="53969"/>
                    <a:pt x="25895" y="53985"/>
                    <a:pt x="25955" y="53985"/>
                  </a:cubicBezTo>
                  <a:cubicBezTo>
                    <a:pt x="26074" y="53985"/>
                    <a:pt x="26190" y="53920"/>
                    <a:pt x="26260" y="53809"/>
                  </a:cubicBezTo>
                  <a:cubicBezTo>
                    <a:pt x="26364" y="53641"/>
                    <a:pt x="26406" y="53411"/>
                    <a:pt x="26344" y="53202"/>
                  </a:cubicBezTo>
                  <a:cubicBezTo>
                    <a:pt x="26051" y="52637"/>
                    <a:pt x="26134" y="51967"/>
                    <a:pt x="25841" y="51361"/>
                  </a:cubicBezTo>
                  <a:cubicBezTo>
                    <a:pt x="25820" y="51319"/>
                    <a:pt x="25820" y="51277"/>
                    <a:pt x="25800" y="51235"/>
                  </a:cubicBezTo>
                  <a:cubicBezTo>
                    <a:pt x="25653" y="50210"/>
                    <a:pt x="25318" y="49205"/>
                    <a:pt x="25193" y="48180"/>
                  </a:cubicBezTo>
                  <a:cubicBezTo>
                    <a:pt x="24984" y="46674"/>
                    <a:pt x="24544" y="45209"/>
                    <a:pt x="23895" y="43828"/>
                  </a:cubicBezTo>
                  <a:cubicBezTo>
                    <a:pt x="23519" y="42970"/>
                    <a:pt x="23100" y="42112"/>
                    <a:pt x="22682" y="41254"/>
                  </a:cubicBezTo>
                  <a:cubicBezTo>
                    <a:pt x="22033" y="39894"/>
                    <a:pt x="21343" y="38534"/>
                    <a:pt x="20652" y="37195"/>
                  </a:cubicBezTo>
                  <a:cubicBezTo>
                    <a:pt x="19794" y="35480"/>
                    <a:pt x="18937" y="33764"/>
                    <a:pt x="18016" y="32027"/>
                  </a:cubicBezTo>
                  <a:cubicBezTo>
                    <a:pt x="17095" y="30290"/>
                    <a:pt x="16175" y="28575"/>
                    <a:pt x="15108" y="26901"/>
                  </a:cubicBezTo>
                  <a:cubicBezTo>
                    <a:pt x="14543" y="26022"/>
                    <a:pt x="13936" y="25185"/>
                    <a:pt x="13350" y="24327"/>
                  </a:cubicBezTo>
                  <a:cubicBezTo>
                    <a:pt x="13036" y="23888"/>
                    <a:pt x="12743" y="23428"/>
                    <a:pt x="12471" y="22988"/>
                  </a:cubicBezTo>
                  <a:cubicBezTo>
                    <a:pt x="10986" y="20415"/>
                    <a:pt x="9542" y="17862"/>
                    <a:pt x="8182" y="15246"/>
                  </a:cubicBezTo>
                  <a:cubicBezTo>
                    <a:pt x="7470" y="13886"/>
                    <a:pt x="6822" y="12526"/>
                    <a:pt x="6090" y="11166"/>
                  </a:cubicBezTo>
                  <a:cubicBezTo>
                    <a:pt x="5420" y="9911"/>
                    <a:pt x="4771" y="8635"/>
                    <a:pt x="4185" y="7337"/>
                  </a:cubicBezTo>
                  <a:cubicBezTo>
                    <a:pt x="3683" y="6186"/>
                    <a:pt x="3181" y="5015"/>
                    <a:pt x="2658" y="3864"/>
                  </a:cubicBezTo>
                  <a:cubicBezTo>
                    <a:pt x="2219" y="2860"/>
                    <a:pt x="1716" y="1876"/>
                    <a:pt x="1214" y="893"/>
                  </a:cubicBezTo>
                  <a:cubicBezTo>
                    <a:pt x="1068" y="704"/>
                    <a:pt x="900" y="537"/>
                    <a:pt x="754" y="370"/>
                  </a:cubicBezTo>
                  <a:cubicBezTo>
                    <a:pt x="712" y="307"/>
                    <a:pt x="670" y="265"/>
                    <a:pt x="608" y="202"/>
                  </a:cubicBezTo>
                  <a:cubicBezTo>
                    <a:pt x="519" y="131"/>
                    <a:pt x="460" y="0"/>
                    <a:pt x="3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5" name="Google Shape;845;p31"/>
            <p:cNvSpPr/>
            <p:nvPr/>
          </p:nvSpPr>
          <p:spPr>
            <a:xfrm>
              <a:off x="4226875" y="3200100"/>
              <a:ext cx="302900" cy="730350"/>
            </a:xfrm>
            <a:custGeom>
              <a:rect b="b" l="l" r="r" t="t"/>
              <a:pathLst>
                <a:path extrusionOk="0" h="29214" w="12116">
                  <a:moveTo>
                    <a:pt x="8530" y="1"/>
                  </a:moveTo>
                  <a:cubicBezTo>
                    <a:pt x="8480" y="1"/>
                    <a:pt x="8433" y="11"/>
                    <a:pt x="8391" y="32"/>
                  </a:cubicBezTo>
                  <a:cubicBezTo>
                    <a:pt x="8328" y="95"/>
                    <a:pt x="8244" y="179"/>
                    <a:pt x="8203" y="263"/>
                  </a:cubicBezTo>
                  <a:cubicBezTo>
                    <a:pt x="7993" y="514"/>
                    <a:pt x="7805" y="807"/>
                    <a:pt x="7617" y="1058"/>
                  </a:cubicBezTo>
                  <a:cubicBezTo>
                    <a:pt x="7094" y="1790"/>
                    <a:pt x="6550" y="2501"/>
                    <a:pt x="6257" y="3255"/>
                  </a:cubicBezTo>
                  <a:cubicBezTo>
                    <a:pt x="6152" y="3527"/>
                    <a:pt x="6027" y="3778"/>
                    <a:pt x="5922" y="4050"/>
                  </a:cubicBezTo>
                  <a:cubicBezTo>
                    <a:pt x="5587" y="4928"/>
                    <a:pt x="5211" y="5807"/>
                    <a:pt x="4876" y="6686"/>
                  </a:cubicBezTo>
                  <a:cubicBezTo>
                    <a:pt x="4625" y="7335"/>
                    <a:pt x="4415" y="8004"/>
                    <a:pt x="4164" y="8653"/>
                  </a:cubicBezTo>
                  <a:cubicBezTo>
                    <a:pt x="3871" y="9406"/>
                    <a:pt x="3558" y="10138"/>
                    <a:pt x="3265" y="10892"/>
                  </a:cubicBezTo>
                  <a:cubicBezTo>
                    <a:pt x="2679" y="12335"/>
                    <a:pt x="2093" y="13779"/>
                    <a:pt x="1507" y="15223"/>
                  </a:cubicBezTo>
                  <a:cubicBezTo>
                    <a:pt x="1298" y="15767"/>
                    <a:pt x="1110" y="16332"/>
                    <a:pt x="921" y="16897"/>
                  </a:cubicBezTo>
                  <a:cubicBezTo>
                    <a:pt x="775" y="17336"/>
                    <a:pt x="649" y="17797"/>
                    <a:pt x="524" y="18236"/>
                  </a:cubicBezTo>
                  <a:cubicBezTo>
                    <a:pt x="377" y="18696"/>
                    <a:pt x="252" y="19157"/>
                    <a:pt x="189" y="19638"/>
                  </a:cubicBezTo>
                  <a:cubicBezTo>
                    <a:pt x="168" y="19742"/>
                    <a:pt x="147" y="19847"/>
                    <a:pt x="126" y="19952"/>
                  </a:cubicBezTo>
                  <a:cubicBezTo>
                    <a:pt x="42" y="20182"/>
                    <a:pt x="1" y="20412"/>
                    <a:pt x="42" y="20663"/>
                  </a:cubicBezTo>
                  <a:cubicBezTo>
                    <a:pt x="63" y="21040"/>
                    <a:pt x="84" y="21437"/>
                    <a:pt x="63" y="21835"/>
                  </a:cubicBezTo>
                  <a:cubicBezTo>
                    <a:pt x="63" y="21939"/>
                    <a:pt x="84" y="22023"/>
                    <a:pt x="105" y="22128"/>
                  </a:cubicBezTo>
                  <a:cubicBezTo>
                    <a:pt x="147" y="22442"/>
                    <a:pt x="189" y="22755"/>
                    <a:pt x="252" y="23090"/>
                  </a:cubicBezTo>
                  <a:cubicBezTo>
                    <a:pt x="273" y="23341"/>
                    <a:pt x="314" y="23592"/>
                    <a:pt x="335" y="23843"/>
                  </a:cubicBezTo>
                  <a:cubicBezTo>
                    <a:pt x="335" y="24178"/>
                    <a:pt x="335" y="24513"/>
                    <a:pt x="377" y="24869"/>
                  </a:cubicBezTo>
                  <a:cubicBezTo>
                    <a:pt x="377" y="24952"/>
                    <a:pt x="356" y="25057"/>
                    <a:pt x="335" y="25141"/>
                  </a:cubicBezTo>
                  <a:cubicBezTo>
                    <a:pt x="314" y="25266"/>
                    <a:pt x="273" y="25413"/>
                    <a:pt x="273" y="25538"/>
                  </a:cubicBezTo>
                  <a:cubicBezTo>
                    <a:pt x="231" y="26040"/>
                    <a:pt x="210" y="26543"/>
                    <a:pt x="252" y="27024"/>
                  </a:cubicBezTo>
                  <a:cubicBezTo>
                    <a:pt x="314" y="27714"/>
                    <a:pt x="461" y="28405"/>
                    <a:pt x="670" y="29053"/>
                  </a:cubicBezTo>
                  <a:cubicBezTo>
                    <a:pt x="691" y="29116"/>
                    <a:pt x="712" y="29158"/>
                    <a:pt x="754" y="29179"/>
                  </a:cubicBezTo>
                  <a:cubicBezTo>
                    <a:pt x="791" y="29203"/>
                    <a:pt x="827" y="29214"/>
                    <a:pt x="864" y="29214"/>
                  </a:cubicBezTo>
                  <a:cubicBezTo>
                    <a:pt x="890" y="29214"/>
                    <a:pt x="916" y="29209"/>
                    <a:pt x="942" y="29200"/>
                  </a:cubicBezTo>
                  <a:cubicBezTo>
                    <a:pt x="1026" y="29179"/>
                    <a:pt x="1130" y="29116"/>
                    <a:pt x="1193" y="29053"/>
                  </a:cubicBezTo>
                  <a:cubicBezTo>
                    <a:pt x="1486" y="28802"/>
                    <a:pt x="1779" y="28551"/>
                    <a:pt x="2093" y="28279"/>
                  </a:cubicBezTo>
                  <a:cubicBezTo>
                    <a:pt x="3014" y="27547"/>
                    <a:pt x="3934" y="26815"/>
                    <a:pt x="4876" y="26082"/>
                  </a:cubicBezTo>
                  <a:cubicBezTo>
                    <a:pt x="5378" y="25685"/>
                    <a:pt x="5859" y="25287"/>
                    <a:pt x="6299" y="24869"/>
                  </a:cubicBezTo>
                  <a:cubicBezTo>
                    <a:pt x="7533" y="23718"/>
                    <a:pt x="8663" y="22442"/>
                    <a:pt x="9646" y="21061"/>
                  </a:cubicBezTo>
                  <a:cubicBezTo>
                    <a:pt x="10295" y="20161"/>
                    <a:pt x="10839" y="19177"/>
                    <a:pt x="11278" y="18152"/>
                  </a:cubicBezTo>
                  <a:cubicBezTo>
                    <a:pt x="11634" y="17399"/>
                    <a:pt x="11864" y="16583"/>
                    <a:pt x="11906" y="15767"/>
                  </a:cubicBezTo>
                  <a:cubicBezTo>
                    <a:pt x="11927" y="15244"/>
                    <a:pt x="11969" y="14742"/>
                    <a:pt x="12011" y="14198"/>
                  </a:cubicBezTo>
                  <a:cubicBezTo>
                    <a:pt x="11990" y="13256"/>
                    <a:pt x="12115" y="12315"/>
                    <a:pt x="12073" y="11373"/>
                  </a:cubicBezTo>
                  <a:cubicBezTo>
                    <a:pt x="12032" y="10599"/>
                    <a:pt x="11969" y="9825"/>
                    <a:pt x="11864" y="9071"/>
                  </a:cubicBezTo>
                  <a:cubicBezTo>
                    <a:pt x="11718" y="8130"/>
                    <a:pt x="11488" y="7209"/>
                    <a:pt x="11174" y="6309"/>
                  </a:cubicBezTo>
                  <a:cubicBezTo>
                    <a:pt x="10839" y="5347"/>
                    <a:pt x="10567" y="4384"/>
                    <a:pt x="10358" y="3401"/>
                  </a:cubicBezTo>
                  <a:cubicBezTo>
                    <a:pt x="10086" y="2250"/>
                    <a:pt x="9584" y="1183"/>
                    <a:pt x="8893" y="242"/>
                  </a:cubicBezTo>
                  <a:cubicBezTo>
                    <a:pt x="8830" y="158"/>
                    <a:pt x="8747" y="95"/>
                    <a:pt x="8684" y="32"/>
                  </a:cubicBezTo>
                  <a:cubicBezTo>
                    <a:pt x="8632" y="11"/>
                    <a:pt x="8579" y="1"/>
                    <a:pt x="853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6" name="Google Shape;846;p31"/>
            <p:cNvSpPr/>
            <p:nvPr/>
          </p:nvSpPr>
          <p:spPr>
            <a:xfrm>
              <a:off x="4174050" y="3200625"/>
              <a:ext cx="285100" cy="885375"/>
            </a:xfrm>
            <a:custGeom>
              <a:rect b="b" l="l" r="r" t="t"/>
              <a:pathLst>
                <a:path extrusionOk="0" h="35415" w="11404">
                  <a:moveTo>
                    <a:pt x="10643" y="1"/>
                  </a:moveTo>
                  <a:cubicBezTo>
                    <a:pt x="10593" y="1"/>
                    <a:pt x="10546" y="11"/>
                    <a:pt x="10504" y="32"/>
                  </a:cubicBezTo>
                  <a:cubicBezTo>
                    <a:pt x="10420" y="95"/>
                    <a:pt x="10357" y="179"/>
                    <a:pt x="10295" y="262"/>
                  </a:cubicBezTo>
                  <a:lnTo>
                    <a:pt x="10127" y="514"/>
                  </a:lnTo>
                  <a:cubicBezTo>
                    <a:pt x="10065" y="848"/>
                    <a:pt x="10023" y="1183"/>
                    <a:pt x="9960" y="1518"/>
                  </a:cubicBezTo>
                  <a:cubicBezTo>
                    <a:pt x="9897" y="1894"/>
                    <a:pt x="9876" y="2271"/>
                    <a:pt x="9855" y="2669"/>
                  </a:cubicBezTo>
                  <a:cubicBezTo>
                    <a:pt x="9772" y="3359"/>
                    <a:pt x="9918" y="4050"/>
                    <a:pt x="9855" y="4761"/>
                  </a:cubicBezTo>
                  <a:cubicBezTo>
                    <a:pt x="9813" y="5242"/>
                    <a:pt x="9793" y="5703"/>
                    <a:pt x="9772" y="6184"/>
                  </a:cubicBezTo>
                  <a:cubicBezTo>
                    <a:pt x="9751" y="7251"/>
                    <a:pt x="9625" y="8318"/>
                    <a:pt x="9416" y="9364"/>
                  </a:cubicBezTo>
                  <a:cubicBezTo>
                    <a:pt x="9416" y="9385"/>
                    <a:pt x="9395" y="9427"/>
                    <a:pt x="9395" y="9448"/>
                  </a:cubicBezTo>
                  <a:cubicBezTo>
                    <a:pt x="9186" y="9971"/>
                    <a:pt x="9228" y="10515"/>
                    <a:pt x="9081" y="11059"/>
                  </a:cubicBezTo>
                  <a:cubicBezTo>
                    <a:pt x="8956" y="11519"/>
                    <a:pt x="8977" y="12001"/>
                    <a:pt x="8851" y="12461"/>
                  </a:cubicBezTo>
                  <a:cubicBezTo>
                    <a:pt x="8725" y="12921"/>
                    <a:pt x="8705" y="13382"/>
                    <a:pt x="8621" y="13842"/>
                  </a:cubicBezTo>
                  <a:cubicBezTo>
                    <a:pt x="8474" y="14616"/>
                    <a:pt x="8370" y="15390"/>
                    <a:pt x="8202" y="16143"/>
                  </a:cubicBezTo>
                  <a:cubicBezTo>
                    <a:pt x="8077" y="16771"/>
                    <a:pt x="8014" y="17399"/>
                    <a:pt x="7909" y="18027"/>
                  </a:cubicBezTo>
                  <a:cubicBezTo>
                    <a:pt x="7826" y="18529"/>
                    <a:pt x="7742" y="19031"/>
                    <a:pt x="7658" y="19533"/>
                  </a:cubicBezTo>
                  <a:cubicBezTo>
                    <a:pt x="7637" y="19554"/>
                    <a:pt x="7637" y="19575"/>
                    <a:pt x="7637" y="19596"/>
                  </a:cubicBezTo>
                  <a:cubicBezTo>
                    <a:pt x="7470" y="20140"/>
                    <a:pt x="7324" y="20705"/>
                    <a:pt x="7156" y="21270"/>
                  </a:cubicBezTo>
                  <a:cubicBezTo>
                    <a:pt x="7010" y="21835"/>
                    <a:pt x="6800" y="22400"/>
                    <a:pt x="6508" y="22944"/>
                  </a:cubicBezTo>
                  <a:cubicBezTo>
                    <a:pt x="5984" y="23843"/>
                    <a:pt x="5440" y="24743"/>
                    <a:pt x="4896" y="25664"/>
                  </a:cubicBezTo>
                  <a:cubicBezTo>
                    <a:pt x="4206" y="26773"/>
                    <a:pt x="3495" y="27861"/>
                    <a:pt x="2741" y="28970"/>
                  </a:cubicBezTo>
                  <a:cubicBezTo>
                    <a:pt x="2574" y="29221"/>
                    <a:pt x="2407" y="29451"/>
                    <a:pt x="2218" y="29702"/>
                  </a:cubicBezTo>
                  <a:cubicBezTo>
                    <a:pt x="1674" y="30455"/>
                    <a:pt x="1235" y="31292"/>
                    <a:pt x="921" y="32171"/>
                  </a:cubicBezTo>
                  <a:cubicBezTo>
                    <a:pt x="712" y="32757"/>
                    <a:pt x="523" y="33343"/>
                    <a:pt x="293" y="33929"/>
                  </a:cubicBezTo>
                  <a:cubicBezTo>
                    <a:pt x="105" y="34389"/>
                    <a:pt x="105" y="34870"/>
                    <a:pt x="0" y="35330"/>
                  </a:cubicBezTo>
                  <a:cubicBezTo>
                    <a:pt x="0" y="35372"/>
                    <a:pt x="0" y="35393"/>
                    <a:pt x="84" y="35414"/>
                  </a:cubicBezTo>
                  <a:cubicBezTo>
                    <a:pt x="126" y="35414"/>
                    <a:pt x="189" y="35393"/>
                    <a:pt x="230" y="35372"/>
                  </a:cubicBezTo>
                  <a:cubicBezTo>
                    <a:pt x="251" y="35330"/>
                    <a:pt x="293" y="35309"/>
                    <a:pt x="314" y="35289"/>
                  </a:cubicBezTo>
                  <a:cubicBezTo>
                    <a:pt x="607" y="35017"/>
                    <a:pt x="858" y="34703"/>
                    <a:pt x="1046" y="34347"/>
                  </a:cubicBezTo>
                  <a:cubicBezTo>
                    <a:pt x="1381" y="33636"/>
                    <a:pt x="1737" y="32903"/>
                    <a:pt x="2072" y="32192"/>
                  </a:cubicBezTo>
                  <a:cubicBezTo>
                    <a:pt x="2490" y="31271"/>
                    <a:pt x="2992" y="30392"/>
                    <a:pt x="3536" y="29535"/>
                  </a:cubicBezTo>
                  <a:cubicBezTo>
                    <a:pt x="3871" y="29053"/>
                    <a:pt x="4185" y="28551"/>
                    <a:pt x="4499" y="28049"/>
                  </a:cubicBezTo>
                  <a:cubicBezTo>
                    <a:pt x="4813" y="27547"/>
                    <a:pt x="5085" y="27128"/>
                    <a:pt x="5357" y="26668"/>
                  </a:cubicBezTo>
                  <a:cubicBezTo>
                    <a:pt x="5901" y="25768"/>
                    <a:pt x="6403" y="24869"/>
                    <a:pt x="6926" y="23969"/>
                  </a:cubicBezTo>
                  <a:cubicBezTo>
                    <a:pt x="7344" y="23299"/>
                    <a:pt x="7679" y="22567"/>
                    <a:pt x="7930" y="21793"/>
                  </a:cubicBezTo>
                  <a:cubicBezTo>
                    <a:pt x="8098" y="21333"/>
                    <a:pt x="8244" y="20851"/>
                    <a:pt x="8349" y="20370"/>
                  </a:cubicBezTo>
                  <a:cubicBezTo>
                    <a:pt x="8433" y="19952"/>
                    <a:pt x="8579" y="19554"/>
                    <a:pt x="8663" y="19136"/>
                  </a:cubicBezTo>
                  <a:cubicBezTo>
                    <a:pt x="8767" y="18612"/>
                    <a:pt x="8851" y="18068"/>
                    <a:pt x="8935" y="17524"/>
                  </a:cubicBezTo>
                  <a:cubicBezTo>
                    <a:pt x="8935" y="17504"/>
                    <a:pt x="8956" y="17462"/>
                    <a:pt x="8956" y="17441"/>
                  </a:cubicBezTo>
                  <a:cubicBezTo>
                    <a:pt x="9060" y="16959"/>
                    <a:pt x="9186" y="16478"/>
                    <a:pt x="9269" y="15997"/>
                  </a:cubicBezTo>
                  <a:cubicBezTo>
                    <a:pt x="9374" y="15516"/>
                    <a:pt x="9458" y="15035"/>
                    <a:pt x="9541" y="14553"/>
                  </a:cubicBezTo>
                  <a:cubicBezTo>
                    <a:pt x="9541" y="14511"/>
                    <a:pt x="9562" y="14470"/>
                    <a:pt x="9583" y="14428"/>
                  </a:cubicBezTo>
                  <a:cubicBezTo>
                    <a:pt x="9667" y="14009"/>
                    <a:pt x="9793" y="13591"/>
                    <a:pt x="9876" y="13151"/>
                  </a:cubicBezTo>
                  <a:cubicBezTo>
                    <a:pt x="9960" y="12733"/>
                    <a:pt x="10044" y="12294"/>
                    <a:pt x="10127" y="11875"/>
                  </a:cubicBezTo>
                  <a:cubicBezTo>
                    <a:pt x="10253" y="11247"/>
                    <a:pt x="10378" y="10620"/>
                    <a:pt x="10504" y="9992"/>
                  </a:cubicBezTo>
                  <a:cubicBezTo>
                    <a:pt x="10588" y="9553"/>
                    <a:pt x="10650" y="9113"/>
                    <a:pt x="10755" y="8695"/>
                  </a:cubicBezTo>
                  <a:cubicBezTo>
                    <a:pt x="10943" y="7962"/>
                    <a:pt x="11006" y="7230"/>
                    <a:pt x="11111" y="6519"/>
                  </a:cubicBezTo>
                  <a:cubicBezTo>
                    <a:pt x="11153" y="6016"/>
                    <a:pt x="11153" y="5535"/>
                    <a:pt x="11132" y="5054"/>
                  </a:cubicBezTo>
                  <a:cubicBezTo>
                    <a:pt x="11173" y="3840"/>
                    <a:pt x="11236" y="2627"/>
                    <a:pt x="11362" y="1413"/>
                  </a:cubicBezTo>
                  <a:cubicBezTo>
                    <a:pt x="11383" y="1225"/>
                    <a:pt x="11383" y="1037"/>
                    <a:pt x="11404" y="848"/>
                  </a:cubicBezTo>
                  <a:cubicBezTo>
                    <a:pt x="11278" y="639"/>
                    <a:pt x="11132" y="451"/>
                    <a:pt x="11006" y="242"/>
                  </a:cubicBezTo>
                  <a:cubicBezTo>
                    <a:pt x="10943" y="158"/>
                    <a:pt x="10860" y="95"/>
                    <a:pt x="10797" y="32"/>
                  </a:cubicBezTo>
                  <a:cubicBezTo>
                    <a:pt x="10745" y="11"/>
                    <a:pt x="10692" y="1"/>
                    <a:pt x="1064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47" name="Google Shape;847;p31"/>
          <p:cNvSpPr txBox="1"/>
          <p:nvPr>
            <p:ph type="title"/>
          </p:nvPr>
        </p:nvSpPr>
        <p:spPr>
          <a:xfrm>
            <a:off x="720000" y="387600"/>
            <a:ext cx="7704000" cy="5922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Fredoka One"/>
              <a:buNone/>
              <a:defRPr sz="32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/>
        </p:txBody>
      </p:sp>
      <p:grpSp>
        <p:nvGrpSpPr>
          <p:cNvPr id="848" name="Google Shape;848;p31"/>
          <p:cNvGrpSpPr/>
          <p:nvPr/>
        </p:nvGrpSpPr>
        <p:grpSpPr>
          <a:xfrm>
            <a:off x="1415942" y="4463204"/>
            <a:ext cx="540212" cy="592192"/>
            <a:chOff x="6634200" y="2079150"/>
            <a:chExt cx="349200" cy="382800"/>
          </a:xfrm>
        </p:grpSpPr>
        <p:sp>
          <p:nvSpPr>
            <p:cNvPr id="849" name="Google Shape;849;p31"/>
            <p:cNvSpPr/>
            <p:nvPr/>
          </p:nvSpPr>
          <p:spPr>
            <a:xfrm>
              <a:off x="6792550" y="2251625"/>
              <a:ext cx="40925" cy="41825"/>
            </a:xfrm>
            <a:custGeom>
              <a:rect b="b" l="l" r="r" t="t"/>
              <a:pathLst>
                <a:path extrusionOk="0" h="1673" w="1637">
                  <a:moveTo>
                    <a:pt x="754" y="1"/>
                  </a:moveTo>
                  <a:lnTo>
                    <a:pt x="546" y="53"/>
                  </a:lnTo>
                  <a:cubicBezTo>
                    <a:pt x="416" y="105"/>
                    <a:pt x="286" y="182"/>
                    <a:pt x="208" y="286"/>
                  </a:cubicBezTo>
                  <a:lnTo>
                    <a:pt x="104" y="468"/>
                  </a:lnTo>
                  <a:cubicBezTo>
                    <a:pt x="27" y="598"/>
                    <a:pt x="1" y="728"/>
                    <a:pt x="27" y="883"/>
                  </a:cubicBezTo>
                  <a:lnTo>
                    <a:pt x="27" y="935"/>
                  </a:lnTo>
                  <a:cubicBezTo>
                    <a:pt x="27" y="1039"/>
                    <a:pt x="53" y="1143"/>
                    <a:pt x="130" y="1221"/>
                  </a:cubicBezTo>
                  <a:cubicBezTo>
                    <a:pt x="156" y="1325"/>
                    <a:pt x="234" y="1403"/>
                    <a:pt x="312" y="1481"/>
                  </a:cubicBezTo>
                  <a:cubicBezTo>
                    <a:pt x="390" y="1558"/>
                    <a:pt x="494" y="1610"/>
                    <a:pt x="572" y="1610"/>
                  </a:cubicBezTo>
                  <a:cubicBezTo>
                    <a:pt x="648" y="1648"/>
                    <a:pt x="738" y="1672"/>
                    <a:pt x="821" y="1672"/>
                  </a:cubicBezTo>
                  <a:cubicBezTo>
                    <a:pt x="852" y="1672"/>
                    <a:pt x="881" y="1669"/>
                    <a:pt x="909" y="1662"/>
                  </a:cubicBezTo>
                  <a:lnTo>
                    <a:pt x="1117" y="1610"/>
                  </a:lnTo>
                  <a:cubicBezTo>
                    <a:pt x="1247" y="1558"/>
                    <a:pt x="1351" y="1481"/>
                    <a:pt x="1454" y="1377"/>
                  </a:cubicBezTo>
                  <a:lnTo>
                    <a:pt x="1558" y="1195"/>
                  </a:lnTo>
                  <a:cubicBezTo>
                    <a:pt x="1610" y="1065"/>
                    <a:pt x="1636" y="935"/>
                    <a:pt x="1636" y="780"/>
                  </a:cubicBezTo>
                  <a:lnTo>
                    <a:pt x="1636" y="754"/>
                  </a:lnTo>
                  <a:cubicBezTo>
                    <a:pt x="1636" y="624"/>
                    <a:pt x="1584" y="520"/>
                    <a:pt x="1532" y="442"/>
                  </a:cubicBezTo>
                  <a:cubicBezTo>
                    <a:pt x="1480" y="338"/>
                    <a:pt x="1428" y="260"/>
                    <a:pt x="1351" y="182"/>
                  </a:cubicBezTo>
                  <a:cubicBezTo>
                    <a:pt x="1169" y="53"/>
                    <a:pt x="961" y="1"/>
                    <a:pt x="75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0" name="Google Shape;850;p31"/>
            <p:cNvSpPr/>
            <p:nvPr/>
          </p:nvSpPr>
          <p:spPr>
            <a:xfrm>
              <a:off x="6731550" y="2209850"/>
              <a:ext cx="40900" cy="41800"/>
            </a:xfrm>
            <a:custGeom>
              <a:rect b="b" l="l" r="r" t="t"/>
              <a:pathLst>
                <a:path extrusionOk="0" h="1672" w="1636">
                  <a:moveTo>
                    <a:pt x="837" y="0"/>
                  </a:moveTo>
                  <a:cubicBezTo>
                    <a:pt x="809" y="0"/>
                    <a:pt x="781" y="3"/>
                    <a:pt x="753" y="10"/>
                  </a:cubicBezTo>
                  <a:lnTo>
                    <a:pt x="546" y="62"/>
                  </a:lnTo>
                  <a:cubicBezTo>
                    <a:pt x="416" y="114"/>
                    <a:pt x="286" y="192"/>
                    <a:pt x="208" y="296"/>
                  </a:cubicBezTo>
                  <a:lnTo>
                    <a:pt x="78" y="478"/>
                  </a:lnTo>
                  <a:cubicBezTo>
                    <a:pt x="26" y="607"/>
                    <a:pt x="0" y="737"/>
                    <a:pt x="0" y="893"/>
                  </a:cubicBezTo>
                  <a:lnTo>
                    <a:pt x="0" y="919"/>
                  </a:lnTo>
                  <a:cubicBezTo>
                    <a:pt x="26" y="1153"/>
                    <a:pt x="130" y="1334"/>
                    <a:pt x="286" y="1490"/>
                  </a:cubicBezTo>
                  <a:cubicBezTo>
                    <a:pt x="364" y="1542"/>
                    <a:pt x="468" y="1594"/>
                    <a:pt x="571" y="1620"/>
                  </a:cubicBezTo>
                  <a:cubicBezTo>
                    <a:pt x="675" y="1672"/>
                    <a:pt x="779" y="1672"/>
                    <a:pt x="909" y="1672"/>
                  </a:cubicBezTo>
                  <a:lnTo>
                    <a:pt x="1117" y="1620"/>
                  </a:lnTo>
                  <a:cubicBezTo>
                    <a:pt x="1246" y="1568"/>
                    <a:pt x="1350" y="1490"/>
                    <a:pt x="1428" y="1386"/>
                  </a:cubicBezTo>
                  <a:lnTo>
                    <a:pt x="1558" y="1204"/>
                  </a:lnTo>
                  <a:cubicBezTo>
                    <a:pt x="1610" y="1075"/>
                    <a:pt x="1636" y="919"/>
                    <a:pt x="1610" y="789"/>
                  </a:cubicBezTo>
                  <a:lnTo>
                    <a:pt x="1610" y="737"/>
                  </a:lnTo>
                  <a:cubicBezTo>
                    <a:pt x="1610" y="633"/>
                    <a:pt x="1584" y="530"/>
                    <a:pt x="1532" y="452"/>
                  </a:cubicBezTo>
                  <a:cubicBezTo>
                    <a:pt x="1506" y="348"/>
                    <a:pt x="1428" y="270"/>
                    <a:pt x="1350" y="192"/>
                  </a:cubicBezTo>
                  <a:cubicBezTo>
                    <a:pt x="1272" y="114"/>
                    <a:pt x="1169" y="62"/>
                    <a:pt x="1065" y="62"/>
                  </a:cubicBezTo>
                  <a:cubicBezTo>
                    <a:pt x="989" y="24"/>
                    <a:pt x="913" y="0"/>
                    <a:pt x="8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1" name="Google Shape;851;p31"/>
            <p:cNvSpPr/>
            <p:nvPr/>
          </p:nvSpPr>
          <p:spPr>
            <a:xfrm>
              <a:off x="6717275" y="2295500"/>
              <a:ext cx="40900" cy="41825"/>
            </a:xfrm>
            <a:custGeom>
              <a:rect b="b" l="l" r="r" t="t"/>
              <a:pathLst>
                <a:path extrusionOk="0" h="1673" w="1636">
                  <a:moveTo>
                    <a:pt x="815" y="1"/>
                  </a:moveTo>
                  <a:cubicBezTo>
                    <a:pt x="785" y="1"/>
                    <a:pt x="755" y="4"/>
                    <a:pt x="727" y="11"/>
                  </a:cubicBezTo>
                  <a:lnTo>
                    <a:pt x="519" y="63"/>
                  </a:lnTo>
                  <a:cubicBezTo>
                    <a:pt x="390" y="115"/>
                    <a:pt x="286" y="193"/>
                    <a:pt x="208" y="297"/>
                  </a:cubicBezTo>
                  <a:lnTo>
                    <a:pt x="78" y="478"/>
                  </a:lnTo>
                  <a:cubicBezTo>
                    <a:pt x="26" y="608"/>
                    <a:pt x="0" y="738"/>
                    <a:pt x="0" y="894"/>
                  </a:cubicBezTo>
                  <a:lnTo>
                    <a:pt x="0" y="946"/>
                  </a:lnTo>
                  <a:cubicBezTo>
                    <a:pt x="0" y="1050"/>
                    <a:pt x="52" y="1153"/>
                    <a:pt x="104" y="1231"/>
                  </a:cubicBezTo>
                  <a:cubicBezTo>
                    <a:pt x="156" y="1335"/>
                    <a:pt x="208" y="1413"/>
                    <a:pt x="286" y="1491"/>
                  </a:cubicBezTo>
                  <a:cubicBezTo>
                    <a:pt x="364" y="1543"/>
                    <a:pt x="467" y="1595"/>
                    <a:pt x="571" y="1621"/>
                  </a:cubicBezTo>
                  <a:cubicBezTo>
                    <a:pt x="675" y="1673"/>
                    <a:pt x="779" y="1673"/>
                    <a:pt x="883" y="1673"/>
                  </a:cubicBezTo>
                  <a:lnTo>
                    <a:pt x="1117" y="1621"/>
                  </a:lnTo>
                  <a:cubicBezTo>
                    <a:pt x="1220" y="1569"/>
                    <a:pt x="1350" y="1491"/>
                    <a:pt x="1428" y="1387"/>
                  </a:cubicBezTo>
                  <a:lnTo>
                    <a:pt x="1532" y="1205"/>
                  </a:lnTo>
                  <a:cubicBezTo>
                    <a:pt x="1610" y="1075"/>
                    <a:pt x="1636" y="946"/>
                    <a:pt x="1610" y="790"/>
                  </a:cubicBezTo>
                  <a:lnTo>
                    <a:pt x="1610" y="738"/>
                  </a:lnTo>
                  <a:cubicBezTo>
                    <a:pt x="1610" y="634"/>
                    <a:pt x="1584" y="530"/>
                    <a:pt x="1532" y="452"/>
                  </a:cubicBezTo>
                  <a:cubicBezTo>
                    <a:pt x="1480" y="349"/>
                    <a:pt x="1402" y="271"/>
                    <a:pt x="1324" y="193"/>
                  </a:cubicBezTo>
                  <a:cubicBezTo>
                    <a:pt x="1246" y="115"/>
                    <a:pt x="1168" y="63"/>
                    <a:pt x="1065" y="63"/>
                  </a:cubicBezTo>
                  <a:cubicBezTo>
                    <a:pt x="989" y="25"/>
                    <a:pt x="899" y="1"/>
                    <a:pt x="81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2" name="Google Shape;852;p31"/>
            <p:cNvSpPr/>
            <p:nvPr/>
          </p:nvSpPr>
          <p:spPr>
            <a:xfrm>
              <a:off x="6786075" y="2341600"/>
              <a:ext cx="44150" cy="41800"/>
            </a:xfrm>
            <a:custGeom>
              <a:rect b="b" l="l" r="r" t="t"/>
              <a:pathLst>
                <a:path extrusionOk="0" h="1672" w="1766">
                  <a:moveTo>
                    <a:pt x="783" y="0"/>
                  </a:moveTo>
                  <a:cubicBezTo>
                    <a:pt x="697" y="0"/>
                    <a:pt x="621" y="24"/>
                    <a:pt x="545" y="62"/>
                  </a:cubicBezTo>
                  <a:cubicBezTo>
                    <a:pt x="441" y="88"/>
                    <a:pt x="363" y="140"/>
                    <a:pt x="286" y="218"/>
                  </a:cubicBezTo>
                  <a:cubicBezTo>
                    <a:pt x="208" y="270"/>
                    <a:pt x="130" y="374"/>
                    <a:pt x="104" y="478"/>
                  </a:cubicBezTo>
                  <a:lnTo>
                    <a:pt x="26" y="659"/>
                  </a:lnTo>
                  <a:cubicBezTo>
                    <a:pt x="0" y="815"/>
                    <a:pt x="26" y="945"/>
                    <a:pt x="78" y="1101"/>
                  </a:cubicBezTo>
                  <a:lnTo>
                    <a:pt x="182" y="1282"/>
                  </a:lnTo>
                  <a:cubicBezTo>
                    <a:pt x="260" y="1386"/>
                    <a:pt x="363" y="1490"/>
                    <a:pt x="493" y="1542"/>
                  </a:cubicBezTo>
                  <a:lnTo>
                    <a:pt x="597" y="1594"/>
                  </a:lnTo>
                  <a:cubicBezTo>
                    <a:pt x="675" y="1646"/>
                    <a:pt x="779" y="1672"/>
                    <a:pt x="883" y="1672"/>
                  </a:cubicBezTo>
                  <a:cubicBezTo>
                    <a:pt x="1013" y="1672"/>
                    <a:pt x="1116" y="1672"/>
                    <a:pt x="1220" y="1620"/>
                  </a:cubicBezTo>
                  <a:cubicBezTo>
                    <a:pt x="1324" y="1594"/>
                    <a:pt x="1402" y="1516"/>
                    <a:pt x="1480" y="1464"/>
                  </a:cubicBezTo>
                  <a:cubicBezTo>
                    <a:pt x="1558" y="1386"/>
                    <a:pt x="1636" y="1308"/>
                    <a:pt x="1662" y="1204"/>
                  </a:cubicBezTo>
                  <a:lnTo>
                    <a:pt x="1739" y="997"/>
                  </a:lnTo>
                  <a:cubicBezTo>
                    <a:pt x="1765" y="867"/>
                    <a:pt x="1765" y="711"/>
                    <a:pt x="1713" y="581"/>
                  </a:cubicBezTo>
                  <a:cubicBezTo>
                    <a:pt x="1687" y="504"/>
                    <a:pt x="1636" y="452"/>
                    <a:pt x="1610" y="400"/>
                  </a:cubicBezTo>
                  <a:cubicBezTo>
                    <a:pt x="1532" y="270"/>
                    <a:pt x="1402" y="192"/>
                    <a:pt x="1298" y="114"/>
                  </a:cubicBezTo>
                  <a:lnTo>
                    <a:pt x="1194" y="88"/>
                  </a:lnTo>
                  <a:cubicBezTo>
                    <a:pt x="1090" y="36"/>
                    <a:pt x="987" y="10"/>
                    <a:pt x="883" y="10"/>
                  </a:cubicBezTo>
                  <a:cubicBezTo>
                    <a:pt x="848" y="3"/>
                    <a:pt x="815" y="0"/>
                    <a:pt x="78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3" name="Google Shape;853;p31"/>
            <p:cNvSpPr/>
            <p:nvPr/>
          </p:nvSpPr>
          <p:spPr>
            <a:xfrm>
              <a:off x="6866550" y="2308100"/>
              <a:ext cx="42850" cy="40250"/>
            </a:xfrm>
            <a:custGeom>
              <a:rect b="b" l="l" r="r" t="t"/>
              <a:pathLst>
                <a:path extrusionOk="0" h="1610" w="1714">
                  <a:moveTo>
                    <a:pt x="779" y="0"/>
                  </a:moveTo>
                  <a:cubicBezTo>
                    <a:pt x="649" y="0"/>
                    <a:pt x="545" y="52"/>
                    <a:pt x="467" y="104"/>
                  </a:cubicBezTo>
                  <a:cubicBezTo>
                    <a:pt x="260" y="182"/>
                    <a:pt x="130" y="364"/>
                    <a:pt x="78" y="571"/>
                  </a:cubicBezTo>
                  <a:cubicBezTo>
                    <a:pt x="26" y="675"/>
                    <a:pt x="0" y="779"/>
                    <a:pt x="26" y="883"/>
                  </a:cubicBezTo>
                  <a:cubicBezTo>
                    <a:pt x="26" y="961"/>
                    <a:pt x="52" y="1039"/>
                    <a:pt x="78" y="1091"/>
                  </a:cubicBezTo>
                  <a:cubicBezTo>
                    <a:pt x="130" y="1220"/>
                    <a:pt x="208" y="1324"/>
                    <a:pt x="312" y="1428"/>
                  </a:cubicBezTo>
                  <a:lnTo>
                    <a:pt x="493" y="1532"/>
                  </a:lnTo>
                  <a:cubicBezTo>
                    <a:pt x="623" y="1584"/>
                    <a:pt x="753" y="1610"/>
                    <a:pt x="909" y="1610"/>
                  </a:cubicBezTo>
                  <a:lnTo>
                    <a:pt x="961" y="1610"/>
                  </a:lnTo>
                  <a:cubicBezTo>
                    <a:pt x="1065" y="1610"/>
                    <a:pt x="1168" y="1558"/>
                    <a:pt x="1272" y="1506"/>
                  </a:cubicBezTo>
                  <a:cubicBezTo>
                    <a:pt x="1350" y="1480"/>
                    <a:pt x="1454" y="1402"/>
                    <a:pt x="1506" y="1324"/>
                  </a:cubicBezTo>
                  <a:cubicBezTo>
                    <a:pt x="1584" y="1246"/>
                    <a:pt x="1636" y="1143"/>
                    <a:pt x="1662" y="1039"/>
                  </a:cubicBezTo>
                  <a:cubicBezTo>
                    <a:pt x="1688" y="935"/>
                    <a:pt x="1714" y="831"/>
                    <a:pt x="1688" y="727"/>
                  </a:cubicBezTo>
                  <a:lnTo>
                    <a:pt x="1636" y="520"/>
                  </a:lnTo>
                  <a:cubicBezTo>
                    <a:pt x="1584" y="390"/>
                    <a:pt x="1506" y="286"/>
                    <a:pt x="1402" y="182"/>
                  </a:cubicBezTo>
                  <a:lnTo>
                    <a:pt x="1220" y="78"/>
                  </a:lnTo>
                  <a:cubicBezTo>
                    <a:pt x="1091" y="26"/>
                    <a:pt x="961" y="0"/>
                    <a:pt x="80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4" name="Google Shape;854;p31"/>
            <p:cNvSpPr/>
            <p:nvPr/>
          </p:nvSpPr>
          <p:spPr>
            <a:xfrm>
              <a:off x="6869150" y="2217650"/>
              <a:ext cx="42850" cy="40500"/>
            </a:xfrm>
            <a:custGeom>
              <a:rect b="b" l="l" r="r" t="t"/>
              <a:pathLst>
                <a:path extrusionOk="0" h="1620" w="1714">
                  <a:moveTo>
                    <a:pt x="906" y="0"/>
                  </a:moveTo>
                  <a:cubicBezTo>
                    <a:pt x="871" y="0"/>
                    <a:pt x="837" y="3"/>
                    <a:pt x="805" y="10"/>
                  </a:cubicBezTo>
                  <a:lnTo>
                    <a:pt x="753" y="10"/>
                  </a:lnTo>
                  <a:cubicBezTo>
                    <a:pt x="649" y="10"/>
                    <a:pt x="545" y="36"/>
                    <a:pt x="441" y="114"/>
                  </a:cubicBezTo>
                  <a:cubicBezTo>
                    <a:pt x="363" y="140"/>
                    <a:pt x="260" y="218"/>
                    <a:pt x="208" y="295"/>
                  </a:cubicBezTo>
                  <a:cubicBezTo>
                    <a:pt x="130" y="373"/>
                    <a:pt x="78" y="477"/>
                    <a:pt x="52" y="581"/>
                  </a:cubicBezTo>
                  <a:cubicBezTo>
                    <a:pt x="26" y="685"/>
                    <a:pt x="0" y="789"/>
                    <a:pt x="26" y="892"/>
                  </a:cubicBezTo>
                  <a:cubicBezTo>
                    <a:pt x="26" y="970"/>
                    <a:pt x="52" y="1048"/>
                    <a:pt x="52" y="1100"/>
                  </a:cubicBezTo>
                  <a:cubicBezTo>
                    <a:pt x="104" y="1230"/>
                    <a:pt x="208" y="1334"/>
                    <a:pt x="312" y="1438"/>
                  </a:cubicBezTo>
                  <a:lnTo>
                    <a:pt x="467" y="1541"/>
                  </a:lnTo>
                  <a:cubicBezTo>
                    <a:pt x="597" y="1619"/>
                    <a:pt x="753" y="1619"/>
                    <a:pt x="883" y="1619"/>
                  </a:cubicBezTo>
                  <a:lnTo>
                    <a:pt x="935" y="1619"/>
                  </a:lnTo>
                  <a:cubicBezTo>
                    <a:pt x="1142" y="1593"/>
                    <a:pt x="1350" y="1490"/>
                    <a:pt x="1506" y="1360"/>
                  </a:cubicBezTo>
                  <a:cubicBezTo>
                    <a:pt x="1584" y="1256"/>
                    <a:pt x="1636" y="1178"/>
                    <a:pt x="1662" y="1074"/>
                  </a:cubicBezTo>
                  <a:cubicBezTo>
                    <a:pt x="1687" y="970"/>
                    <a:pt x="1713" y="867"/>
                    <a:pt x="1687" y="737"/>
                  </a:cubicBezTo>
                  <a:lnTo>
                    <a:pt x="1636" y="529"/>
                  </a:lnTo>
                  <a:cubicBezTo>
                    <a:pt x="1584" y="399"/>
                    <a:pt x="1506" y="295"/>
                    <a:pt x="1402" y="192"/>
                  </a:cubicBezTo>
                  <a:lnTo>
                    <a:pt x="1220" y="88"/>
                  </a:lnTo>
                  <a:cubicBezTo>
                    <a:pt x="1123" y="29"/>
                    <a:pt x="1011" y="0"/>
                    <a:pt x="9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5" name="Google Shape;855;p31"/>
            <p:cNvSpPr/>
            <p:nvPr/>
          </p:nvSpPr>
          <p:spPr>
            <a:xfrm>
              <a:off x="6799700" y="2160525"/>
              <a:ext cx="43500" cy="40500"/>
            </a:xfrm>
            <a:custGeom>
              <a:rect b="b" l="l" r="r" t="t"/>
              <a:pathLst>
                <a:path extrusionOk="0" h="1620" w="1740">
                  <a:moveTo>
                    <a:pt x="958" y="1"/>
                  </a:moveTo>
                  <a:cubicBezTo>
                    <a:pt x="923" y="1"/>
                    <a:pt x="889" y="4"/>
                    <a:pt x="857" y="10"/>
                  </a:cubicBezTo>
                  <a:lnTo>
                    <a:pt x="779" y="10"/>
                  </a:lnTo>
                  <a:cubicBezTo>
                    <a:pt x="649" y="10"/>
                    <a:pt x="545" y="36"/>
                    <a:pt x="468" y="114"/>
                  </a:cubicBezTo>
                  <a:cubicBezTo>
                    <a:pt x="364" y="140"/>
                    <a:pt x="286" y="218"/>
                    <a:pt x="208" y="296"/>
                  </a:cubicBezTo>
                  <a:cubicBezTo>
                    <a:pt x="156" y="374"/>
                    <a:pt x="104" y="478"/>
                    <a:pt x="78" y="581"/>
                  </a:cubicBezTo>
                  <a:cubicBezTo>
                    <a:pt x="26" y="659"/>
                    <a:pt x="0" y="789"/>
                    <a:pt x="26" y="893"/>
                  </a:cubicBezTo>
                  <a:lnTo>
                    <a:pt x="78" y="1101"/>
                  </a:lnTo>
                  <a:cubicBezTo>
                    <a:pt x="130" y="1230"/>
                    <a:pt x="208" y="1334"/>
                    <a:pt x="312" y="1438"/>
                  </a:cubicBezTo>
                  <a:lnTo>
                    <a:pt x="493" y="1542"/>
                  </a:lnTo>
                  <a:cubicBezTo>
                    <a:pt x="623" y="1594"/>
                    <a:pt x="753" y="1620"/>
                    <a:pt x="909" y="1620"/>
                  </a:cubicBezTo>
                  <a:lnTo>
                    <a:pt x="987" y="1620"/>
                  </a:lnTo>
                  <a:cubicBezTo>
                    <a:pt x="1117" y="1620"/>
                    <a:pt x="1220" y="1568"/>
                    <a:pt x="1298" y="1516"/>
                  </a:cubicBezTo>
                  <a:cubicBezTo>
                    <a:pt x="1402" y="1464"/>
                    <a:pt x="1480" y="1412"/>
                    <a:pt x="1558" y="1334"/>
                  </a:cubicBezTo>
                  <a:cubicBezTo>
                    <a:pt x="1610" y="1256"/>
                    <a:pt x="1662" y="1153"/>
                    <a:pt x="1688" y="1049"/>
                  </a:cubicBezTo>
                  <a:cubicBezTo>
                    <a:pt x="1740" y="945"/>
                    <a:pt x="1740" y="841"/>
                    <a:pt x="1740" y="737"/>
                  </a:cubicBezTo>
                  <a:lnTo>
                    <a:pt x="1688" y="530"/>
                  </a:lnTo>
                  <a:cubicBezTo>
                    <a:pt x="1636" y="400"/>
                    <a:pt x="1558" y="270"/>
                    <a:pt x="1454" y="192"/>
                  </a:cubicBezTo>
                  <a:lnTo>
                    <a:pt x="1272" y="88"/>
                  </a:lnTo>
                  <a:cubicBezTo>
                    <a:pt x="1175" y="30"/>
                    <a:pt x="1063" y="1"/>
                    <a:pt x="95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6" name="Google Shape;856;p31"/>
            <p:cNvSpPr/>
            <p:nvPr/>
          </p:nvSpPr>
          <p:spPr>
            <a:xfrm>
              <a:off x="6708175" y="2126325"/>
              <a:ext cx="42875" cy="41000"/>
            </a:xfrm>
            <a:custGeom>
              <a:rect b="b" l="l" r="r" t="t"/>
              <a:pathLst>
                <a:path extrusionOk="0" h="1640" w="1715">
                  <a:moveTo>
                    <a:pt x="827" y="1"/>
                  </a:moveTo>
                  <a:cubicBezTo>
                    <a:pt x="811" y="1"/>
                    <a:pt x="796" y="1"/>
                    <a:pt x="780" y="2"/>
                  </a:cubicBezTo>
                  <a:cubicBezTo>
                    <a:pt x="338" y="54"/>
                    <a:pt x="1" y="444"/>
                    <a:pt x="53" y="885"/>
                  </a:cubicBezTo>
                  <a:cubicBezTo>
                    <a:pt x="103" y="1310"/>
                    <a:pt x="466" y="1639"/>
                    <a:pt x="888" y="1639"/>
                  </a:cubicBezTo>
                  <a:cubicBezTo>
                    <a:pt x="903" y="1639"/>
                    <a:pt x="919" y="1639"/>
                    <a:pt x="935" y="1638"/>
                  </a:cubicBezTo>
                  <a:cubicBezTo>
                    <a:pt x="1377" y="1586"/>
                    <a:pt x="1714" y="1197"/>
                    <a:pt x="1662" y="755"/>
                  </a:cubicBezTo>
                  <a:cubicBezTo>
                    <a:pt x="1612" y="330"/>
                    <a:pt x="1249" y="1"/>
                    <a:pt x="82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7" name="Google Shape;857;p31"/>
            <p:cNvSpPr/>
            <p:nvPr/>
          </p:nvSpPr>
          <p:spPr>
            <a:xfrm>
              <a:off x="6644575" y="2203175"/>
              <a:ext cx="42225" cy="43075"/>
            </a:xfrm>
            <a:custGeom>
              <a:rect b="b" l="l" r="r" t="t"/>
              <a:pathLst>
                <a:path extrusionOk="0" h="1723" w="1689">
                  <a:moveTo>
                    <a:pt x="842" y="1"/>
                  </a:moveTo>
                  <a:cubicBezTo>
                    <a:pt x="759" y="1"/>
                    <a:pt x="674" y="13"/>
                    <a:pt x="598" y="44"/>
                  </a:cubicBezTo>
                  <a:lnTo>
                    <a:pt x="416" y="147"/>
                  </a:lnTo>
                  <a:cubicBezTo>
                    <a:pt x="286" y="225"/>
                    <a:pt x="182" y="329"/>
                    <a:pt x="130" y="485"/>
                  </a:cubicBezTo>
                  <a:lnTo>
                    <a:pt x="78" y="563"/>
                  </a:lnTo>
                  <a:cubicBezTo>
                    <a:pt x="53" y="667"/>
                    <a:pt x="27" y="771"/>
                    <a:pt x="27" y="874"/>
                  </a:cubicBezTo>
                  <a:cubicBezTo>
                    <a:pt x="1" y="978"/>
                    <a:pt x="27" y="1082"/>
                    <a:pt x="53" y="1186"/>
                  </a:cubicBezTo>
                  <a:cubicBezTo>
                    <a:pt x="156" y="1394"/>
                    <a:pt x="286" y="1549"/>
                    <a:pt x="468" y="1653"/>
                  </a:cubicBezTo>
                  <a:lnTo>
                    <a:pt x="676" y="1705"/>
                  </a:lnTo>
                  <a:cubicBezTo>
                    <a:pt x="740" y="1716"/>
                    <a:pt x="800" y="1722"/>
                    <a:pt x="859" y="1722"/>
                  </a:cubicBezTo>
                  <a:cubicBezTo>
                    <a:pt x="943" y="1722"/>
                    <a:pt x="1026" y="1710"/>
                    <a:pt x="1117" y="1679"/>
                  </a:cubicBezTo>
                  <a:lnTo>
                    <a:pt x="1299" y="1575"/>
                  </a:lnTo>
                  <a:cubicBezTo>
                    <a:pt x="1402" y="1497"/>
                    <a:pt x="1506" y="1368"/>
                    <a:pt x="1558" y="1238"/>
                  </a:cubicBezTo>
                  <a:lnTo>
                    <a:pt x="1610" y="1160"/>
                  </a:lnTo>
                  <a:cubicBezTo>
                    <a:pt x="1662" y="1056"/>
                    <a:pt x="1688" y="952"/>
                    <a:pt x="1662" y="822"/>
                  </a:cubicBezTo>
                  <a:cubicBezTo>
                    <a:pt x="1688" y="719"/>
                    <a:pt x="1662" y="615"/>
                    <a:pt x="1636" y="537"/>
                  </a:cubicBezTo>
                  <a:cubicBezTo>
                    <a:pt x="1610" y="433"/>
                    <a:pt x="1532" y="329"/>
                    <a:pt x="1454" y="277"/>
                  </a:cubicBezTo>
                  <a:cubicBezTo>
                    <a:pt x="1402" y="173"/>
                    <a:pt x="1325" y="122"/>
                    <a:pt x="1221" y="70"/>
                  </a:cubicBezTo>
                  <a:lnTo>
                    <a:pt x="1013" y="18"/>
                  </a:lnTo>
                  <a:cubicBezTo>
                    <a:pt x="959" y="7"/>
                    <a:pt x="901" y="1"/>
                    <a:pt x="8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8" name="Google Shape;858;p31"/>
            <p:cNvSpPr/>
            <p:nvPr/>
          </p:nvSpPr>
          <p:spPr>
            <a:xfrm>
              <a:off x="6634200" y="2300525"/>
              <a:ext cx="44800" cy="43550"/>
            </a:xfrm>
            <a:custGeom>
              <a:rect b="b" l="l" r="r" t="t"/>
              <a:pathLst>
                <a:path extrusionOk="0" h="1742" w="1792">
                  <a:moveTo>
                    <a:pt x="892" y="1"/>
                  </a:moveTo>
                  <a:cubicBezTo>
                    <a:pt x="844" y="1"/>
                    <a:pt x="796" y="7"/>
                    <a:pt x="753" y="18"/>
                  </a:cubicBezTo>
                  <a:cubicBezTo>
                    <a:pt x="649" y="18"/>
                    <a:pt x="545" y="44"/>
                    <a:pt x="442" y="96"/>
                  </a:cubicBezTo>
                  <a:cubicBezTo>
                    <a:pt x="364" y="148"/>
                    <a:pt x="260" y="200"/>
                    <a:pt x="208" y="303"/>
                  </a:cubicBezTo>
                  <a:lnTo>
                    <a:pt x="104" y="459"/>
                  </a:lnTo>
                  <a:cubicBezTo>
                    <a:pt x="26" y="589"/>
                    <a:pt x="0" y="745"/>
                    <a:pt x="26" y="874"/>
                  </a:cubicBezTo>
                  <a:lnTo>
                    <a:pt x="52" y="1108"/>
                  </a:lnTo>
                  <a:cubicBezTo>
                    <a:pt x="104" y="1212"/>
                    <a:pt x="208" y="1342"/>
                    <a:pt x="312" y="1420"/>
                  </a:cubicBezTo>
                  <a:lnTo>
                    <a:pt x="442" y="1549"/>
                  </a:lnTo>
                  <a:cubicBezTo>
                    <a:pt x="519" y="1627"/>
                    <a:pt x="623" y="1679"/>
                    <a:pt x="701" y="1705"/>
                  </a:cubicBezTo>
                  <a:cubicBezTo>
                    <a:pt x="775" y="1724"/>
                    <a:pt x="861" y="1742"/>
                    <a:pt x="942" y="1742"/>
                  </a:cubicBezTo>
                  <a:cubicBezTo>
                    <a:pt x="976" y="1742"/>
                    <a:pt x="1008" y="1739"/>
                    <a:pt x="1039" y="1731"/>
                  </a:cubicBezTo>
                  <a:cubicBezTo>
                    <a:pt x="1143" y="1731"/>
                    <a:pt x="1246" y="1705"/>
                    <a:pt x="1350" y="1653"/>
                  </a:cubicBezTo>
                  <a:cubicBezTo>
                    <a:pt x="1428" y="1601"/>
                    <a:pt x="1532" y="1549"/>
                    <a:pt x="1584" y="1446"/>
                  </a:cubicBezTo>
                  <a:lnTo>
                    <a:pt x="1714" y="1290"/>
                  </a:lnTo>
                  <a:cubicBezTo>
                    <a:pt x="1766" y="1160"/>
                    <a:pt x="1792" y="1004"/>
                    <a:pt x="1766" y="874"/>
                  </a:cubicBezTo>
                  <a:cubicBezTo>
                    <a:pt x="1766" y="797"/>
                    <a:pt x="1740" y="719"/>
                    <a:pt x="1740" y="641"/>
                  </a:cubicBezTo>
                  <a:cubicBezTo>
                    <a:pt x="1688" y="511"/>
                    <a:pt x="1610" y="407"/>
                    <a:pt x="1506" y="329"/>
                  </a:cubicBezTo>
                  <a:lnTo>
                    <a:pt x="1350" y="200"/>
                  </a:lnTo>
                  <a:cubicBezTo>
                    <a:pt x="1272" y="122"/>
                    <a:pt x="1194" y="70"/>
                    <a:pt x="1091" y="44"/>
                  </a:cubicBezTo>
                  <a:cubicBezTo>
                    <a:pt x="1030" y="13"/>
                    <a:pt x="960" y="1"/>
                    <a:pt x="89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9" name="Google Shape;859;p31"/>
            <p:cNvSpPr/>
            <p:nvPr/>
          </p:nvSpPr>
          <p:spPr>
            <a:xfrm>
              <a:off x="6690650" y="2377125"/>
              <a:ext cx="44825" cy="42450"/>
            </a:xfrm>
            <a:custGeom>
              <a:rect b="b" l="l" r="r" t="t"/>
              <a:pathLst>
                <a:path extrusionOk="0" h="1698" w="1793">
                  <a:moveTo>
                    <a:pt x="892" y="0"/>
                  </a:moveTo>
                  <a:cubicBezTo>
                    <a:pt x="844" y="0"/>
                    <a:pt x="797" y="6"/>
                    <a:pt x="754" y="17"/>
                  </a:cubicBezTo>
                  <a:cubicBezTo>
                    <a:pt x="650" y="17"/>
                    <a:pt x="546" y="43"/>
                    <a:pt x="468" y="95"/>
                  </a:cubicBezTo>
                  <a:cubicBezTo>
                    <a:pt x="364" y="147"/>
                    <a:pt x="260" y="199"/>
                    <a:pt x="209" y="303"/>
                  </a:cubicBezTo>
                  <a:lnTo>
                    <a:pt x="105" y="458"/>
                  </a:lnTo>
                  <a:cubicBezTo>
                    <a:pt x="27" y="588"/>
                    <a:pt x="1" y="744"/>
                    <a:pt x="27" y="874"/>
                  </a:cubicBezTo>
                  <a:lnTo>
                    <a:pt x="79" y="1107"/>
                  </a:lnTo>
                  <a:cubicBezTo>
                    <a:pt x="131" y="1211"/>
                    <a:pt x="209" y="1341"/>
                    <a:pt x="312" y="1419"/>
                  </a:cubicBezTo>
                  <a:lnTo>
                    <a:pt x="442" y="1523"/>
                  </a:lnTo>
                  <a:cubicBezTo>
                    <a:pt x="520" y="1575"/>
                    <a:pt x="624" y="1627"/>
                    <a:pt x="728" y="1653"/>
                  </a:cubicBezTo>
                  <a:cubicBezTo>
                    <a:pt x="810" y="1683"/>
                    <a:pt x="892" y="1698"/>
                    <a:pt x="973" y="1698"/>
                  </a:cubicBezTo>
                  <a:cubicBezTo>
                    <a:pt x="1099" y="1698"/>
                    <a:pt x="1225" y="1664"/>
                    <a:pt x="1351" y="1601"/>
                  </a:cubicBezTo>
                  <a:cubicBezTo>
                    <a:pt x="1429" y="1549"/>
                    <a:pt x="1532" y="1497"/>
                    <a:pt x="1584" y="1419"/>
                  </a:cubicBezTo>
                  <a:lnTo>
                    <a:pt x="1688" y="1237"/>
                  </a:lnTo>
                  <a:cubicBezTo>
                    <a:pt x="1766" y="1107"/>
                    <a:pt x="1792" y="952"/>
                    <a:pt x="1766" y="822"/>
                  </a:cubicBezTo>
                  <a:lnTo>
                    <a:pt x="1740" y="614"/>
                  </a:lnTo>
                  <a:cubicBezTo>
                    <a:pt x="1688" y="484"/>
                    <a:pt x="1610" y="355"/>
                    <a:pt x="1507" y="277"/>
                  </a:cubicBezTo>
                  <a:lnTo>
                    <a:pt x="1351" y="199"/>
                  </a:lnTo>
                  <a:cubicBezTo>
                    <a:pt x="1273" y="121"/>
                    <a:pt x="1195" y="69"/>
                    <a:pt x="1091" y="43"/>
                  </a:cubicBezTo>
                  <a:cubicBezTo>
                    <a:pt x="1030" y="13"/>
                    <a:pt x="961" y="0"/>
                    <a:pt x="8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0" name="Google Shape;860;p31"/>
            <p:cNvSpPr/>
            <p:nvPr/>
          </p:nvSpPr>
          <p:spPr>
            <a:xfrm>
              <a:off x="6788650" y="2421675"/>
              <a:ext cx="43525" cy="40275"/>
            </a:xfrm>
            <a:custGeom>
              <a:rect b="b" l="l" r="r" t="t"/>
              <a:pathLst>
                <a:path extrusionOk="0" h="1611" w="1741">
                  <a:moveTo>
                    <a:pt x="754" y="0"/>
                  </a:moveTo>
                  <a:cubicBezTo>
                    <a:pt x="624" y="0"/>
                    <a:pt x="520" y="26"/>
                    <a:pt x="442" y="104"/>
                  </a:cubicBezTo>
                  <a:cubicBezTo>
                    <a:pt x="235" y="182"/>
                    <a:pt x="105" y="364"/>
                    <a:pt x="53" y="572"/>
                  </a:cubicBezTo>
                  <a:cubicBezTo>
                    <a:pt x="1" y="675"/>
                    <a:pt x="1" y="779"/>
                    <a:pt x="1" y="883"/>
                  </a:cubicBezTo>
                  <a:cubicBezTo>
                    <a:pt x="27" y="961"/>
                    <a:pt x="27" y="1039"/>
                    <a:pt x="53" y="1091"/>
                  </a:cubicBezTo>
                  <a:cubicBezTo>
                    <a:pt x="105" y="1221"/>
                    <a:pt x="183" y="1324"/>
                    <a:pt x="286" y="1428"/>
                  </a:cubicBezTo>
                  <a:lnTo>
                    <a:pt x="468" y="1532"/>
                  </a:lnTo>
                  <a:cubicBezTo>
                    <a:pt x="598" y="1584"/>
                    <a:pt x="728" y="1610"/>
                    <a:pt x="884" y="1610"/>
                  </a:cubicBezTo>
                  <a:lnTo>
                    <a:pt x="961" y="1610"/>
                  </a:lnTo>
                  <a:cubicBezTo>
                    <a:pt x="1091" y="1610"/>
                    <a:pt x="1195" y="1584"/>
                    <a:pt x="1299" y="1506"/>
                  </a:cubicBezTo>
                  <a:cubicBezTo>
                    <a:pt x="1403" y="1480"/>
                    <a:pt x="1481" y="1402"/>
                    <a:pt x="1533" y="1324"/>
                  </a:cubicBezTo>
                  <a:cubicBezTo>
                    <a:pt x="1610" y="1247"/>
                    <a:pt x="1662" y="1143"/>
                    <a:pt x="1688" y="1039"/>
                  </a:cubicBezTo>
                  <a:cubicBezTo>
                    <a:pt x="1740" y="935"/>
                    <a:pt x="1740" y="831"/>
                    <a:pt x="1714" y="727"/>
                  </a:cubicBezTo>
                  <a:lnTo>
                    <a:pt x="1636" y="546"/>
                  </a:lnTo>
                  <a:cubicBezTo>
                    <a:pt x="1584" y="416"/>
                    <a:pt x="1507" y="312"/>
                    <a:pt x="1403" y="208"/>
                  </a:cubicBezTo>
                  <a:lnTo>
                    <a:pt x="1247" y="104"/>
                  </a:lnTo>
                  <a:cubicBezTo>
                    <a:pt x="1117" y="26"/>
                    <a:pt x="961" y="0"/>
                    <a:pt x="83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1" name="Google Shape;861;p31"/>
            <p:cNvSpPr/>
            <p:nvPr/>
          </p:nvSpPr>
          <p:spPr>
            <a:xfrm>
              <a:off x="6890550" y="2389450"/>
              <a:ext cx="45450" cy="42900"/>
            </a:xfrm>
            <a:custGeom>
              <a:rect b="b" l="l" r="r" t="t"/>
              <a:pathLst>
                <a:path extrusionOk="0" h="1716" w="1818">
                  <a:moveTo>
                    <a:pt x="972" y="0"/>
                  </a:moveTo>
                  <a:cubicBezTo>
                    <a:pt x="889" y="0"/>
                    <a:pt x="804" y="13"/>
                    <a:pt x="728" y="43"/>
                  </a:cubicBezTo>
                  <a:lnTo>
                    <a:pt x="546" y="147"/>
                  </a:lnTo>
                  <a:cubicBezTo>
                    <a:pt x="442" y="173"/>
                    <a:pt x="338" y="225"/>
                    <a:pt x="286" y="329"/>
                  </a:cubicBezTo>
                  <a:cubicBezTo>
                    <a:pt x="182" y="381"/>
                    <a:pt x="131" y="459"/>
                    <a:pt x="79" y="563"/>
                  </a:cubicBezTo>
                  <a:cubicBezTo>
                    <a:pt x="1" y="770"/>
                    <a:pt x="1" y="978"/>
                    <a:pt x="53" y="1186"/>
                  </a:cubicBezTo>
                  <a:lnTo>
                    <a:pt x="156" y="1367"/>
                  </a:lnTo>
                  <a:cubicBezTo>
                    <a:pt x="234" y="1497"/>
                    <a:pt x="364" y="1575"/>
                    <a:pt x="494" y="1653"/>
                  </a:cubicBezTo>
                  <a:lnTo>
                    <a:pt x="676" y="1705"/>
                  </a:lnTo>
                  <a:cubicBezTo>
                    <a:pt x="721" y="1712"/>
                    <a:pt x="767" y="1716"/>
                    <a:pt x="812" y="1716"/>
                  </a:cubicBezTo>
                  <a:cubicBezTo>
                    <a:pt x="920" y="1716"/>
                    <a:pt x="1025" y="1697"/>
                    <a:pt x="1117" y="1679"/>
                  </a:cubicBezTo>
                  <a:lnTo>
                    <a:pt x="1299" y="1575"/>
                  </a:lnTo>
                  <a:cubicBezTo>
                    <a:pt x="1403" y="1549"/>
                    <a:pt x="1480" y="1471"/>
                    <a:pt x="1558" y="1419"/>
                  </a:cubicBezTo>
                  <a:cubicBezTo>
                    <a:pt x="1636" y="1341"/>
                    <a:pt x="1714" y="1263"/>
                    <a:pt x="1740" y="1160"/>
                  </a:cubicBezTo>
                  <a:cubicBezTo>
                    <a:pt x="1792" y="1056"/>
                    <a:pt x="1818" y="952"/>
                    <a:pt x="1818" y="848"/>
                  </a:cubicBezTo>
                  <a:cubicBezTo>
                    <a:pt x="1818" y="744"/>
                    <a:pt x="1818" y="640"/>
                    <a:pt x="1766" y="537"/>
                  </a:cubicBezTo>
                  <a:cubicBezTo>
                    <a:pt x="1740" y="459"/>
                    <a:pt x="1714" y="407"/>
                    <a:pt x="1662" y="355"/>
                  </a:cubicBezTo>
                  <a:cubicBezTo>
                    <a:pt x="1584" y="225"/>
                    <a:pt x="1480" y="147"/>
                    <a:pt x="1351" y="69"/>
                  </a:cubicBezTo>
                  <a:lnTo>
                    <a:pt x="1143" y="17"/>
                  </a:lnTo>
                  <a:cubicBezTo>
                    <a:pt x="1089" y="7"/>
                    <a:pt x="1031" y="0"/>
                    <a:pt x="97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2" name="Google Shape;862;p31"/>
            <p:cNvSpPr/>
            <p:nvPr/>
          </p:nvSpPr>
          <p:spPr>
            <a:xfrm>
              <a:off x="6942475" y="2289025"/>
              <a:ext cx="40925" cy="44025"/>
            </a:xfrm>
            <a:custGeom>
              <a:rect b="b" l="l" r="r" t="t"/>
              <a:pathLst>
                <a:path extrusionOk="0" h="1761" w="1637">
                  <a:moveTo>
                    <a:pt x="816" y="0"/>
                  </a:moveTo>
                  <a:cubicBezTo>
                    <a:pt x="785" y="0"/>
                    <a:pt x="755" y="4"/>
                    <a:pt x="727" y="10"/>
                  </a:cubicBezTo>
                  <a:lnTo>
                    <a:pt x="520" y="62"/>
                  </a:lnTo>
                  <a:cubicBezTo>
                    <a:pt x="390" y="114"/>
                    <a:pt x="286" y="192"/>
                    <a:pt x="208" y="296"/>
                  </a:cubicBezTo>
                  <a:lnTo>
                    <a:pt x="78" y="478"/>
                  </a:lnTo>
                  <a:cubicBezTo>
                    <a:pt x="27" y="608"/>
                    <a:pt x="1" y="737"/>
                    <a:pt x="1" y="893"/>
                  </a:cubicBezTo>
                  <a:lnTo>
                    <a:pt x="1" y="1023"/>
                  </a:lnTo>
                  <a:cubicBezTo>
                    <a:pt x="1" y="1127"/>
                    <a:pt x="53" y="1231"/>
                    <a:pt x="104" y="1334"/>
                  </a:cubicBezTo>
                  <a:cubicBezTo>
                    <a:pt x="156" y="1412"/>
                    <a:pt x="208" y="1516"/>
                    <a:pt x="286" y="1568"/>
                  </a:cubicBezTo>
                  <a:cubicBezTo>
                    <a:pt x="364" y="1646"/>
                    <a:pt x="468" y="1698"/>
                    <a:pt x="572" y="1724"/>
                  </a:cubicBezTo>
                  <a:cubicBezTo>
                    <a:pt x="645" y="1742"/>
                    <a:pt x="719" y="1761"/>
                    <a:pt x="792" y="1761"/>
                  </a:cubicBezTo>
                  <a:cubicBezTo>
                    <a:pt x="822" y="1761"/>
                    <a:pt x="853" y="1757"/>
                    <a:pt x="883" y="1750"/>
                  </a:cubicBezTo>
                  <a:lnTo>
                    <a:pt x="1117" y="1724"/>
                  </a:lnTo>
                  <a:cubicBezTo>
                    <a:pt x="1247" y="1672"/>
                    <a:pt x="1351" y="1568"/>
                    <a:pt x="1428" y="1464"/>
                  </a:cubicBezTo>
                  <a:lnTo>
                    <a:pt x="1532" y="1309"/>
                  </a:lnTo>
                  <a:cubicBezTo>
                    <a:pt x="1610" y="1153"/>
                    <a:pt x="1636" y="1023"/>
                    <a:pt x="1610" y="867"/>
                  </a:cubicBezTo>
                  <a:lnTo>
                    <a:pt x="1610" y="737"/>
                  </a:lnTo>
                  <a:cubicBezTo>
                    <a:pt x="1610" y="634"/>
                    <a:pt x="1584" y="530"/>
                    <a:pt x="1532" y="452"/>
                  </a:cubicBezTo>
                  <a:cubicBezTo>
                    <a:pt x="1480" y="348"/>
                    <a:pt x="1428" y="270"/>
                    <a:pt x="1325" y="192"/>
                  </a:cubicBezTo>
                  <a:cubicBezTo>
                    <a:pt x="1247" y="114"/>
                    <a:pt x="1169" y="62"/>
                    <a:pt x="1065" y="62"/>
                  </a:cubicBezTo>
                  <a:cubicBezTo>
                    <a:pt x="989" y="24"/>
                    <a:pt x="899" y="0"/>
                    <a:pt x="8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3" name="Google Shape;863;p31"/>
            <p:cNvSpPr/>
            <p:nvPr/>
          </p:nvSpPr>
          <p:spPr>
            <a:xfrm>
              <a:off x="6925600" y="2176350"/>
              <a:ext cx="42225" cy="41550"/>
            </a:xfrm>
            <a:custGeom>
              <a:rect b="b" l="l" r="r" t="t"/>
              <a:pathLst>
                <a:path extrusionOk="0" h="1662" w="1689">
                  <a:moveTo>
                    <a:pt x="753" y="0"/>
                  </a:moveTo>
                  <a:cubicBezTo>
                    <a:pt x="624" y="0"/>
                    <a:pt x="520" y="52"/>
                    <a:pt x="442" y="104"/>
                  </a:cubicBezTo>
                  <a:cubicBezTo>
                    <a:pt x="338" y="156"/>
                    <a:pt x="260" y="208"/>
                    <a:pt x="182" y="286"/>
                  </a:cubicBezTo>
                  <a:lnTo>
                    <a:pt x="78" y="468"/>
                  </a:lnTo>
                  <a:cubicBezTo>
                    <a:pt x="27" y="597"/>
                    <a:pt x="1" y="753"/>
                    <a:pt x="1" y="883"/>
                  </a:cubicBezTo>
                  <a:lnTo>
                    <a:pt x="53" y="1091"/>
                  </a:lnTo>
                  <a:cubicBezTo>
                    <a:pt x="104" y="1220"/>
                    <a:pt x="182" y="1324"/>
                    <a:pt x="286" y="1428"/>
                  </a:cubicBezTo>
                  <a:lnTo>
                    <a:pt x="338" y="1480"/>
                  </a:lnTo>
                  <a:cubicBezTo>
                    <a:pt x="416" y="1532"/>
                    <a:pt x="520" y="1584"/>
                    <a:pt x="624" y="1610"/>
                  </a:cubicBezTo>
                  <a:cubicBezTo>
                    <a:pt x="702" y="1662"/>
                    <a:pt x="831" y="1662"/>
                    <a:pt x="935" y="1662"/>
                  </a:cubicBezTo>
                  <a:cubicBezTo>
                    <a:pt x="1039" y="1662"/>
                    <a:pt x="1143" y="1610"/>
                    <a:pt x="1247" y="1558"/>
                  </a:cubicBezTo>
                  <a:cubicBezTo>
                    <a:pt x="1351" y="1506"/>
                    <a:pt x="1428" y="1454"/>
                    <a:pt x="1480" y="1376"/>
                  </a:cubicBezTo>
                  <a:lnTo>
                    <a:pt x="1610" y="1195"/>
                  </a:lnTo>
                  <a:cubicBezTo>
                    <a:pt x="1662" y="1065"/>
                    <a:pt x="1688" y="909"/>
                    <a:pt x="1688" y="779"/>
                  </a:cubicBezTo>
                  <a:lnTo>
                    <a:pt x="1636" y="571"/>
                  </a:lnTo>
                  <a:cubicBezTo>
                    <a:pt x="1584" y="442"/>
                    <a:pt x="1480" y="312"/>
                    <a:pt x="1377" y="234"/>
                  </a:cubicBezTo>
                  <a:lnTo>
                    <a:pt x="1351" y="182"/>
                  </a:lnTo>
                  <a:cubicBezTo>
                    <a:pt x="1273" y="130"/>
                    <a:pt x="1169" y="78"/>
                    <a:pt x="1065" y="52"/>
                  </a:cubicBezTo>
                  <a:cubicBezTo>
                    <a:pt x="961" y="0"/>
                    <a:pt x="857" y="0"/>
                    <a:pt x="75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4" name="Google Shape;864;p31"/>
            <p:cNvSpPr/>
            <p:nvPr/>
          </p:nvSpPr>
          <p:spPr>
            <a:xfrm>
              <a:off x="6869150" y="2104950"/>
              <a:ext cx="44800" cy="42700"/>
            </a:xfrm>
            <a:custGeom>
              <a:rect b="b" l="l" r="r" t="t"/>
              <a:pathLst>
                <a:path extrusionOk="0" h="1708" w="1792">
                  <a:moveTo>
                    <a:pt x="753" y="1"/>
                  </a:moveTo>
                  <a:cubicBezTo>
                    <a:pt x="649" y="1"/>
                    <a:pt x="545" y="53"/>
                    <a:pt x="441" y="105"/>
                  </a:cubicBezTo>
                  <a:cubicBezTo>
                    <a:pt x="363" y="130"/>
                    <a:pt x="260" y="208"/>
                    <a:pt x="208" y="286"/>
                  </a:cubicBezTo>
                  <a:lnTo>
                    <a:pt x="78" y="468"/>
                  </a:lnTo>
                  <a:cubicBezTo>
                    <a:pt x="26" y="598"/>
                    <a:pt x="0" y="728"/>
                    <a:pt x="26" y="883"/>
                  </a:cubicBezTo>
                  <a:lnTo>
                    <a:pt x="52" y="1091"/>
                  </a:lnTo>
                  <a:cubicBezTo>
                    <a:pt x="104" y="1221"/>
                    <a:pt x="208" y="1325"/>
                    <a:pt x="312" y="1429"/>
                  </a:cubicBezTo>
                  <a:lnTo>
                    <a:pt x="441" y="1506"/>
                  </a:lnTo>
                  <a:cubicBezTo>
                    <a:pt x="519" y="1584"/>
                    <a:pt x="623" y="1636"/>
                    <a:pt x="701" y="1662"/>
                  </a:cubicBezTo>
                  <a:cubicBezTo>
                    <a:pt x="783" y="1693"/>
                    <a:pt x="869" y="1707"/>
                    <a:pt x="954" y="1707"/>
                  </a:cubicBezTo>
                  <a:cubicBezTo>
                    <a:pt x="1085" y="1707"/>
                    <a:pt x="1214" y="1673"/>
                    <a:pt x="1324" y="1610"/>
                  </a:cubicBezTo>
                  <a:cubicBezTo>
                    <a:pt x="1428" y="1558"/>
                    <a:pt x="1506" y="1480"/>
                    <a:pt x="1584" y="1403"/>
                  </a:cubicBezTo>
                  <a:lnTo>
                    <a:pt x="1687" y="1247"/>
                  </a:lnTo>
                  <a:cubicBezTo>
                    <a:pt x="1765" y="1091"/>
                    <a:pt x="1791" y="961"/>
                    <a:pt x="1765" y="805"/>
                  </a:cubicBezTo>
                  <a:lnTo>
                    <a:pt x="1713" y="624"/>
                  </a:lnTo>
                  <a:cubicBezTo>
                    <a:pt x="1662" y="494"/>
                    <a:pt x="1584" y="364"/>
                    <a:pt x="1480" y="286"/>
                  </a:cubicBezTo>
                  <a:lnTo>
                    <a:pt x="1350" y="182"/>
                  </a:lnTo>
                  <a:cubicBezTo>
                    <a:pt x="1168" y="53"/>
                    <a:pt x="961" y="1"/>
                    <a:pt x="7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5" name="Google Shape;865;p31"/>
            <p:cNvSpPr/>
            <p:nvPr/>
          </p:nvSpPr>
          <p:spPr>
            <a:xfrm>
              <a:off x="6782825" y="2079150"/>
              <a:ext cx="40900" cy="40750"/>
            </a:xfrm>
            <a:custGeom>
              <a:rect b="b" l="l" r="r" t="t"/>
              <a:pathLst>
                <a:path extrusionOk="0" h="1630" w="1636">
                  <a:moveTo>
                    <a:pt x="844" y="1"/>
                  </a:moveTo>
                  <a:cubicBezTo>
                    <a:pt x="805" y="1"/>
                    <a:pt x="766" y="7"/>
                    <a:pt x="727" y="20"/>
                  </a:cubicBezTo>
                  <a:lnTo>
                    <a:pt x="519" y="72"/>
                  </a:lnTo>
                  <a:cubicBezTo>
                    <a:pt x="442" y="98"/>
                    <a:pt x="390" y="124"/>
                    <a:pt x="312" y="176"/>
                  </a:cubicBezTo>
                  <a:lnTo>
                    <a:pt x="182" y="306"/>
                  </a:lnTo>
                  <a:lnTo>
                    <a:pt x="52" y="488"/>
                  </a:lnTo>
                  <a:cubicBezTo>
                    <a:pt x="52" y="488"/>
                    <a:pt x="0" y="669"/>
                    <a:pt x="0" y="695"/>
                  </a:cubicBezTo>
                  <a:cubicBezTo>
                    <a:pt x="0" y="747"/>
                    <a:pt x="0" y="825"/>
                    <a:pt x="0" y="903"/>
                  </a:cubicBezTo>
                  <a:lnTo>
                    <a:pt x="52" y="1111"/>
                  </a:lnTo>
                  <a:lnTo>
                    <a:pt x="104" y="1214"/>
                  </a:lnTo>
                  <a:lnTo>
                    <a:pt x="130" y="1292"/>
                  </a:lnTo>
                  <a:lnTo>
                    <a:pt x="208" y="1370"/>
                  </a:lnTo>
                  <a:lnTo>
                    <a:pt x="286" y="1448"/>
                  </a:lnTo>
                  <a:lnTo>
                    <a:pt x="468" y="1578"/>
                  </a:lnTo>
                  <a:lnTo>
                    <a:pt x="649" y="1630"/>
                  </a:lnTo>
                  <a:lnTo>
                    <a:pt x="883" y="1630"/>
                  </a:lnTo>
                  <a:cubicBezTo>
                    <a:pt x="987" y="1630"/>
                    <a:pt x="1091" y="1578"/>
                    <a:pt x="1168" y="1526"/>
                  </a:cubicBezTo>
                  <a:cubicBezTo>
                    <a:pt x="1272" y="1500"/>
                    <a:pt x="1350" y="1422"/>
                    <a:pt x="1428" y="1344"/>
                  </a:cubicBezTo>
                  <a:cubicBezTo>
                    <a:pt x="1506" y="1266"/>
                    <a:pt x="1558" y="1162"/>
                    <a:pt x="1558" y="1059"/>
                  </a:cubicBezTo>
                  <a:cubicBezTo>
                    <a:pt x="1610" y="955"/>
                    <a:pt x="1636" y="851"/>
                    <a:pt x="1610" y="747"/>
                  </a:cubicBezTo>
                  <a:cubicBezTo>
                    <a:pt x="1610" y="591"/>
                    <a:pt x="1558" y="462"/>
                    <a:pt x="1454" y="332"/>
                  </a:cubicBezTo>
                  <a:lnTo>
                    <a:pt x="1324" y="202"/>
                  </a:lnTo>
                  <a:cubicBezTo>
                    <a:pt x="1220" y="98"/>
                    <a:pt x="1091" y="46"/>
                    <a:pt x="961" y="20"/>
                  </a:cubicBezTo>
                  <a:cubicBezTo>
                    <a:pt x="922" y="7"/>
                    <a:pt x="883" y="1"/>
                    <a:pt x="8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s">
  <p:cSld name="CUSTOM_12_3">
    <p:spTree>
      <p:nvGrpSpPr>
        <p:cNvPr id="866" name="Shape 8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7" name="Google Shape;867;p32"/>
          <p:cNvSpPr/>
          <p:nvPr/>
        </p:nvSpPr>
        <p:spPr>
          <a:xfrm flipH="1" rot="5400000">
            <a:off x="5379197" y="-594071"/>
            <a:ext cx="6063450" cy="2750940"/>
          </a:xfrm>
          <a:custGeom>
            <a:rect b="b" l="l" r="r" t="t"/>
            <a:pathLst>
              <a:path extrusionOk="0" h="89768" w="197861">
                <a:moveTo>
                  <a:pt x="106724" y="1"/>
                </a:moveTo>
                <a:cubicBezTo>
                  <a:pt x="69988" y="1"/>
                  <a:pt x="21308" y="15351"/>
                  <a:pt x="7700" y="28169"/>
                </a:cubicBezTo>
                <a:cubicBezTo>
                  <a:pt x="2720" y="33463"/>
                  <a:pt x="0" y="40180"/>
                  <a:pt x="774" y="46812"/>
                </a:cubicBezTo>
                <a:cubicBezTo>
                  <a:pt x="2176" y="58885"/>
                  <a:pt x="14919" y="69452"/>
                  <a:pt x="29816" y="70875"/>
                </a:cubicBezTo>
                <a:cubicBezTo>
                  <a:pt x="31498" y="71038"/>
                  <a:pt x="33200" y="71099"/>
                  <a:pt x="34912" y="71099"/>
                </a:cubicBezTo>
                <a:cubicBezTo>
                  <a:pt x="39929" y="71099"/>
                  <a:pt x="45036" y="70576"/>
                  <a:pt x="49981" y="70576"/>
                </a:cubicBezTo>
                <a:cubicBezTo>
                  <a:pt x="54376" y="70576"/>
                  <a:pt x="58642" y="70989"/>
                  <a:pt x="62603" y="72548"/>
                </a:cubicBezTo>
                <a:cubicBezTo>
                  <a:pt x="71496" y="76064"/>
                  <a:pt x="76727" y="84705"/>
                  <a:pt x="86394" y="86484"/>
                </a:cubicBezTo>
                <a:cubicBezTo>
                  <a:pt x="87629" y="86710"/>
                  <a:pt x="88863" y="86810"/>
                  <a:pt x="90095" y="86810"/>
                </a:cubicBezTo>
                <a:cubicBezTo>
                  <a:pt x="96252" y="86810"/>
                  <a:pt x="102366" y="84314"/>
                  <a:pt x="108363" y="82675"/>
                </a:cubicBezTo>
                <a:cubicBezTo>
                  <a:pt x="114158" y="81080"/>
                  <a:pt x="120268" y="80301"/>
                  <a:pt x="126385" y="80301"/>
                </a:cubicBezTo>
                <a:cubicBezTo>
                  <a:pt x="132461" y="80301"/>
                  <a:pt x="138544" y="81069"/>
                  <a:pt x="144331" y="82571"/>
                </a:cubicBezTo>
                <a:cubicBezTo>
                  <a:pt x="153852" y="87594"/>
                  <a:pt x="160938" y="89767"/>
                  <a:pt x="165984" y="89767"/>
                </a:cubicBezTo>
                <a:cubicBezTo>
                  <a:pt x="197860" y="89767"/>
                  <a:pt x="148230" y="3017"/>
                  <a:pt x="116021" y="362"/>
                </a:cubicBezTo>
                <a:cubicBezTo>
                  <a:pt x="113034" y="117"/>
                  <a:pt x="109924" y="1"/>
                  <a:pt x="106724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8" name="Google Shape;868;p32"/>
          <p:cNvSpPr/>
          <p:nvPr/>
        </p:nvSpPr>
        <p:spPr>
          <a:xfrm rot="-5400000">
            <a:off x="-783305" y="3509125"/>
            <a:ext cx="3047850" cy="2766025"/>
          </a:xfrm>
          <a:custGeom>
            <a:rect b="b" l="l" r="r" t="t"/>
            <a:pathLst>
              <a:path extrusionOk="0" h="110641" w="121914">
                <a:moveTo>
                  <a:pt x="87840" y="1"/>
                </a:moveTo>
                <a:cubicBezTo>
                  <a:pt x="74049" y="1"/>
                  <a:pt x="57089" y="3661"/>
                  <a:pt x="39690" y="9861"/>
                </a:cubicBezTo>
                <a:cubicBezTo>
                  <a:pt x="1" y="23985"/>
                  <a:pt x="7652" y="110641"/>
                  <a:pt x="50764" y="110641"/>
                </a:cubicBezTo>
                <a:cubicBezTo>
                  <a:pt x="54721" y="110641"/>
                  <a:pt x="58977" y="109911"/>
                  <a:pt x="63522" y="108327"/>
                </a:cubicBezTo>
                <a:cubicBezTo>
                  <a:pt x="72812" y="105189"/>
                  <a:pt x="80596" y="97761"/>
                  <a:pt x="84090" y="88576"/>
                </a:cubicBezTo>
                <a:cubicBezTo>
                  <a:pt x="86245" y="82863"/>
                  <a:pt x="86810" y="76670"/>
                  <a:pt x="88149" y="70707"/>
                </a:cubicBezTo>
                <a:cubicBezTo>
                  <a:pt x="89509" y="64744"/>
                  <a:pt x="91916" y="58655"/>
                  <a:pt x="96728" y="54889"/>
                </a:cubicBezTo>
                <a:cubicBezTo>
                  <a:pt x="99887" y="52440"/>
                  <a:pt x="103800" y="51206"/>
                  <a:pt x="107232" y="49135"/>
                </a:cubicBezTo>
                <a:cubicBezTo>
                  <a:pt x="114492" y="44782"/>
                  <a:pt x="119012" y="36497"/>
                  <a:pt x="119346" y="28106"/>
                </a:cubicBezTo>
                <a:cubicBezTo>
                  <a:pt x="121914" y="8133"/>
                  <a:pt x="108397" y="1"/>
                  <a:pt x="87840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9" name="Google Shape;869;p32"/>
          <p:cNvSpPr/>
          <p:nvPr/>
        </p:nvSpPr>
        <p:spPr>
          <a:xfrm>
            <a:off x="-243068" y="0"/>
            <a:ext cx="1967386" cy="972879"/>
          </a:xfrm>
          <a:custGeom>
            <a:rect b="b" l="l" r="r" t="t"/>
            <a:pathLst>
              <a:path extrusionOk="0" h="22536" w="45573">
                <a:moveTo>
                  <a:pt x="1" y="1"/>
                </a:moveTo>
                <a:cubicBezTo>
                  <a:pt x="126" y="12492"/>
                  <a:pt x="10295" y="22535"/>
                  <a:pt x="22786" y="22535"/>
                </a:cubicBezTo>
                <a:cubicBezTo>
                  <a:pt x="35278" y="22535"/>
                  <a:pt x="45447" y="12492"/>
                  <a:pt x="45572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0" name="Google Shape;870;p32"/>
          <p:cNvSpPr/>
          <p:nvPr/>
        </p:nvSpPr>
        <p:spPr>
          <a:xfrm rot="5400000">
            <a:off x="-249955" y="-418550"/>
            <a:ext cx="2130050" cy="2399875"/>
          </a:xfrm>
          <a:custGeom>
            <a:rect b="b" l="l" r="r" t="t"/>
            <a:pathLst>
              <a:path extrusionOk="0" h="95995" w="85202">
                <a:moveTo>
                  <a:pt x="51731" y="0"/>
                </a:moveTo>
                <a:cubicBezTo>
                  <a:pt x="49973" y="0"/>
                  <a:pt x="48150" y="170"/>
                  <a:pt x="46304" y="520"/>
                </a:cubicBezTo>
                <a:cubicBezTo>
                  <a:pt x="39776" y="1776"/>
                  <a:pt x="34169" y="4454"/>
                  <a:pt x="28749" y="7069"/>
                </a:cubicBezTo>
                <a:cubicBezTo>
                  <a:pt x="24837" y="8953"/>
                  <a:pt x="20777" y="10898"/>
                  <a:pt x="16404" y="12279"/>
                </a:cubicBezTo>
                <a:cubicBezTo>
                  <a:pt x="14851" y="12770"/>
                  <a:pt x="10912" y="13890"/>
                  <a:pt x="7336" y="13890"/>
                </a:cubicBezTo>
                <a:cubicBezTo>
                  <a:pt x="5420" y="13890"/>
                  <a:pt x="3608" y="13568"/>
                  <a:pt x="2323" y="12656"/>
                </a:cubicBezTo>
                <a:cubicBezTo>
                  <a:pt x="1172" y="11840"/>
                  <a:pt x="565" y="10585"/>
                  <a:pt x="523" y="8953"/>
                </a:cubicBezTo>
                <a:lnTo>
                  <a:pt x="0" y="8973"/>
                </a:lnTo>
                <a:cubicBezTo>
                  <a:pt x="42" y="10773"/>
                  <a:pt x="733" y="12154"/>
                  <a:pt x="2030" y="13074"/>
                </a:cubicBezTo>
                <a:cubicBezTo>
                  <a:pt x="3404" y="14055"/>
                  <a:pt x="5327" y="14397"/>
                  <a:pt x="7344" y="14397"/>
                </a:cubicBezTo>
                <a:cubicBezTo>
                  <a:pt x="11009" y="14397"/>
                  <a:pt x="14985" y="13267"/>
                  <a:pt x="16551" y="12782"/>
                </a:cubicBezTo>
                <a:cubicBezTo>
                  <a:pt x="20966" y="11380"/>
                  <a:pt x="25046" y="9434"/>
                  <a:pt x="28979" y="7551"/>
                </a:cubicBezTo>
                <a:cubicBezTo>
                  <a:pt x="34378" y="4956"/>
                  <a:pt x="39943" y="2278"/>
                  <a:pt x="46409" y="1043"/>
                </a:cubicBezTo>
                <a:cubicBezTo>
                  <a:pt x="48222" y="700"/>
                  <a:pt x="50014" y="533"/>
                  <a:pt x="51743" y="533"/>
                </a:cubicBezTo>
                <a:cubicBezTo>
                  <a:pt x="57494" y="533"/>
                  <a:pt x="62540" y="2379"/>
                  <a:pt x="65324" y="5709"/>
                </a:cubicBezTo>
                <a:cubicBezTo>
                  <a:pt x="68086" y="9015"/>
                  <a:pt x="68483" y="13535"/>
                  <a:pt x="66475" y="18787"/>
                </a:cubicBezTo>
                <a:cubicBezTo>
                  <a:pt x="63650" y="26194"/>
                  <a:pt x="59130" y="32659"/>
                  <a:pt x="54778" y="38894"/>
                </a:cubicBezTo>
                <a:cubicBezTo>
                  <a:pt x="52498" y="42158"/>
                  <a:pt x="50133" y="45548"/>
                  <a:pt x="48020" y="49021"/>
                </a:cubicBezTo>
                <a:cubicBezTo>
                  <a:pt x="44107" y="55508"/>
                  <a:pt x="42622" y="61534"/>
                  <a:pt x="43626" y="66911"/>
                </a:cubicBezTo>
                <a:cubicBezTo>
                  <a:pt x="46179" y="80595"/>
                  <a:pt x="61348" y="86516"/>
                  <a:pt x="73547" y="91287"/>
                </a:cubicBezTo>
                <a:cubicBezTo>
                  <a:pt x="75681" y="92124"/>
                  <a:pt x="77731" y="92919"/>
                  <a:pt x="79615" y="93714"/>
                </a:cubicBezTo>
                <a:cubicBezTo>
                  <a:pt x="79949" y="93861"/>
                  <a:pt x="80389" y="94112"/>
                  <a:pt x="80912" y="94363"/>
                </a:cubicBezTo>
                <a:cubicBezTo>
                  <a:pt x="82314" y="95095"/>
                  <a:pt x="84029" y="95974"/>
                  <a:pt x="85180" y="95974"/>
                </a:cubicBezTo>
                <a:lnTo>
                  <a:pt x="85201" y="95995"/>
                </a:lnTo>
                <a:lnTo>
                  <a:pt x="85201" y="95472"/>
                </a:lnTo>
                <a:lnTo>
                  <a:pt x="85159" y="95472"/>
                </a:lnTo>
                <a:cubicBezTo>
                  <a:pt x="84155" y="95472"/>
                  <a:pt x="82418" y="94551"/>
                  <a:pt x="81142" y="93902"/>
                </a:cubicBezTo>
                <a:cubicBezTo>
                  <a:pt x="80619" y="93630"/>
                  <a:pt x="80159" y="93400"/>
                  <a:pt x="79803" y="93233"/>
                </a:cubicBezTo>
                <a:cubicBezTo>
                  <a:pt x="77920" y="92438"/>
                  <a:pt x="75890" y="91643"/>
                  <a:pt x="73735" y="90806"/>
                </a:cubicBezTo>
                <a:cubicBezTo>
                  <a:pt x="61662" y="86077"/>
                  <a:pt x="46618" y="80218"/>
                  <a:pt x="44128" y="66806"/>
                </a:cubicBezTo>
                <a:cubicBezTo>
                  <a:pt x="43166" y="61554"/>
                  <a:pt x="44609" y="55675"/>
                  <a:pt x="48459" y="49293"/>
                </a:cubicBezTo>
                <a:cubicBezTo>
                  <a:pt x="50573" y="45820"/>
                  <a:pt x="52916" y="42451"/>
                  <a:pt x="55197" y="39187"/>
                </a:cubicBezTo>
                <a:cubicBezTo>
                  <a:pt x="59591" y="32910"/>
                  <a:pt x="64110" y="26424"/>
                  <a:pt x="66956" y="18975"/>
                </a:cubicBezTo>
                <a:cubicBezTo>
                  <a:pt x="69048" y="13514"/>
                  <a:pt x="68609" y="8806"/>
                  <a:pt x="65721" y="5375"/>
                </a:cubicBezTo>
                <a:cubicBezTo>
                  <a:pt x="62834" y="1923"/>
                  <a:pt x="57647" y="0"/>
                  <a:pt x="5173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871" name="Google Shape;871;p32"/>
          <p:cNvGrpSpPr/>
          <p:nvPr/>
        </p:nvGrpSpPr>
        <p:grpSpPr>
          <a:xfrm>
            <a:off x="165582" y="3685425"/>
            <a:ext cx="943675" cy="1349650"/>
            <a:chOff x="3586100" y="2929075"/>
            <a:chExt cx="943675" cy="1349650"/>
          </a:xfrm>
        </p:grpSpPr>
        <p:sp>
          <p:nvSpPr>
            <p:cNvPr id="872" name="Google Shape;872;p32"/>
            <p:cNvSpPr/>
            <p:nvPr/>
          </p:nvSpPr>
          <p:spPr>
            <a:xfrm>
              <a:off x="3586100" y="2929075"/>
              <a:ext cx="572800" cy="1055275"/>
            </a:xfrm>
            <a:custGeom>
              <a:rect b="b" l="l" r="r" t="t"/>
              <a:pathLst>
                <a:path extrusionOk="0" h="42211" w="22912">
                  <a:moveTo>
                    <a:pt x="456" y="0"/>
                  </a:moveTo>
                  <a:cubicBezTo>
                    <a:pt x="427" y="0"/>
                    <a:pt x="394" y="4"/>
                    <a:pt x="356" y="14"/>
                  </a:cubicBezTo>
                  <a:cubicBezTo>
                    <a:pt x="84" y="77"/>
                    <a:pt x="168" y="244"/>
                    <a:pt x="147" y="349"/>
                  </a:cubicBezTo>
                  <a:cubicBezTo>
                    <a:pt x="105" y="914"/>
                    <a:pt x="63" y="1458"/>
                    <a:pt x="21" y="2023"/>
                  </a:cubicBezTo>
                  <a:cubicBezTo>
                    <a:pt x="0" y="2692"/>
                    <a:pt x="21" y="3341"/>
                    <a:pt x="126" y="4010"/>
                  </a:cubicBezTo>
                  <a:cubicBezTo>
                    <a:pt x="147" y="4324"/>
                    <a:pt x="126" y="4659"/>
                    <a:pt x="189" y="4994"/>
                  </a:cubicBezTo>
                  <a:cubicBezTo>
                    <a:pt x="377" y="5977"/>
                    <a:pt x="607" y="6961"/>
                    <a:pt x="816" y="7944"/>
                  </a:cubicBezTo>
                  <a:cubicBezTo>
                    <a:pt x="858" y="8132"/>
                    <a:pt x="900" y="8321"/>
                    <a:pt x="921" y="8488"/>
                  </a:cubicBezTo>
                  <a:cubicBezTo>
                    <a:pt x="1277" y="10622"/>
                    <a:pt x="1569" y="12756"/>
                    <a:pt x="1841" y="14891"/>
                  </a:cubicBezTo>
                  <a:cubicBezTo>
                    <a:pt x="1988" y="16146"/>
                    <a:pt x="2176" y="17402"/>
                    <a:pt x="2344" y="18678"/>
                  </a:cubicBezTo>
                  <a:cubicBezTo>
                    <a:pt x="2448" y="19431"/>
                    <a:pt x="2616" y="20184"/>
                    <a:pt x="2867" y="20917"/>
                  </a:cubicBezTo>
                  <a:cubicBezTo>
                    <a:pt x="3118" y="21795"/>
                    <a:pt x="3432" y="22653"/>
                    <a:pt x="3808" y="23469"/>
                  </a:cubicBezTo>
                  <a:cubicBezTo>
                    <a:pt x="3955" y="23804"/>
                    <a:pt x="4122" y="24118"/>
                    <a:pt x="4331" y="24432"/>
                  </a:cubicBezTo>
                  <a:cubicBezTo>
                    <a:pt x="5252" y="25897"/>
                    <a:pt x="6319" y="27277"/>
                    <a:pt x="7491" y="28554"/>
                  </a:cubicBezTo>
                  <a:cubicBezTo>
                    <a:pt x="8997" y="30228"/>
                    <a:pt x="10671" y="31839"/>
                    <a:pt x="12387" y="33429"/>
                  </a:cubicBezTo>
                  <a:cubicBezTo>
                    <a:pt x="13768" y="34705"/>
                    <a:pt x="15086" y="36003"/>
                    <a:pt x="16446" y="37300"/>
                  </a:cubicBezTo>
                  <a:cubicBezTo>
                    <a:pt x="18078" y="38869"/>
                    <a:pt x="19794" y="40334"/>
                    <a:pt x="21593" y="41715"/>
                  </a:cubicBezTo>
                  <a:cubicBezTo>
                    <a:pt x="21803" y="41861"/>
                    <a:pt x="22012" y="42029"/>
                    <a:pt x="22221" y="42175"/>
                  </a:cubicBezTo>
                  <a:cubicBezTo>
                    <a:pt x="22260" y="42199"/>
                    <a:pt x="22302" y="42210"/>
                    <a:pt x="22343" y="42210"/>
                  </a:cubicBezTo>
                  <a:cubicBezTo>
                    <a:pt x="22411" y="42210"/>
                    <a:pt x="22475" y="42178"/>
                    <a:pt x="22514" y="42112"/>
                  </a:cubicBezTo>
                  <a:cubicBezTo>
                    <a:pt x="22660" y="41861"/>
                    <a:pt x="22765" y="41568"/>
                    <a:pt x="22807" y="41254"/>
                  </a:cubicBezTo>
                  <a:cubicBezTo>
                    <a:pt x="22870" y="40815"/>
                    <a:pt x="22912" y="40376"/>
                    <a:pt x="22912" y="39936"/>
                  </a:cubicBezTo>
                  <a:cubicBezTo>
                    <a:pt x="22870" y="39099"/>
                    <a:pt x="22786" y="38262"/>
                    <a:pt x="22723" y="37530"/>
                  </a:cubicBezTo>
                  <a:cubicBezTo>
                    <a:pt x="22514" y="36421"/>
                    <a:pt x="22347" y="35396"/>
                    <a:pt x="22116" y="34392"/>
                  </a:cubicBezTo>
                  <a:cubicBezTo>
                    <a:pt x="21677" y="32613"/>
                    <a:pt x="21112" y="30876"/>
                    <a:pt x="20401" y="29202"/>
                  </a:cubicBezTo>
                  <a:cubicBezTo>
                    <a:pt x="19815" y="27759"/>
                    <a:pt x="19271" y="26315"/>
                    <a:pt x="18664" y="24871"/>
                  </a:cubicBezTo>
                  <a:cubicBezTo>
                    <a:pt x="17911" y="23135"/>
                    <a:pt x="17053" y="21419"/>
                    <a:pt x="16174" y="19724"/>
                  </a:cubicBezTo>
                  <a:cubicBezTo>
                    <a:pt x="14940" y="17339"/>
                    <a:pt x="13391" y="15037"/>
                    <a:pt x="11885" y="12736"/>
                  </a:cubicBezTo>
                  <a:cubicBezTo>
                    <a:pt x="11341" y="11899"/>
                    <a:pt x="10755" y="11041"/>
                    <a:pt x="10190" y="10204"/>
                  </a:cubicBezTo>
                  <a:cubicBezTo>
                    <a:pt x="9646" y="9471"/>
                    <a:pt x="9060" y="8781"/>
                    <a:pt x="8432" y="8153"/>
                  </a:cubicBezTo>
                  <a:cubicBezTo>
                    <a:pt x="7114" y="6751"/>
                    <a:pt x="5754" y="5370"/>
                    <a:pt x="4352" y="4010"/>
                  </a:cubicBezTo>
                  <a:cubicBezTo>
                    <a:pt x="3139" y="2818"/>
                    <a:pt x="1946" y="1625"/>
                    <a:pt x="879" y="370"/>
                  </a:cubicBezTo>
                  <a:cubicBezTo>
                    <a:pt x="837" y="307"/>
                    <a:pt x="795" y="265"/>
                    <a:pt x="733" y="202"/>
                  </a:cubicBezTo>
                  <a:cubicBezTo>
                    <a:pt x="644" y="131"/>
                    <a:pt x="615" y="0"/>
                    <a:pt x="45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3" name="Google Shape;873;p32"/>
            <p:cNvSpPr/>
            <p:nvPr/>
          </p:nvSpPr>
          <p:spPr>
            <a:xfrm>
              <a:off x="3589225" y="2929075"/>
              <a:ext cx="660175" cy="1349650"/>
            </a:xfrm>
            <a:custGeom>
              <a:rect b="b" l="l" r="r" t="t"/>
              <a:pathLst>
                <a:path extrusionOk="0" h="53986" w="26407">
                  <a:moveTo>
                    <a:pt x="317" y="0"/>
                  </a:moveTo>
                  <a:cubicBezTo>
                    <a:pt x="291" y="0"/>
                    <a:pt x="263" y="4"/>
                    <a:pt x="231" y="14"/>
                  </a:cubicBezTo>
                  <a:cubicBezTo>
                    <a:pt x="1" y="56"/>
                    <a:pt x="22" y="244"/>
                    <a:pt x="22" y="349"/>
                  </a:cubicBezTo>
                  <a:cubicBezTo>
                    <a:pt x="22" y="391"/>
                    <a:pt x="22" y="453"/>
                    <a:pt x="1" y="495"/>
                  </a:cubicBezTo>
                  <a:cubicBezTo>
                    <a:pt x="252" y="1228"/>
                    <a:pt x="503" y="1960"/>
                    <a:pt x="817" y="2671"/>
                  </a:cubicBezTo>
                  <a:cubicBezTo>
                    <a:pt x="1633" y="4596"/>
                    <a:pt x="2449" y="6542"/>
                    <a:pt x="3265" y="8467"/>
                  </a:cubicBezTo>
                  <a:cubicBezTo>
                    <a:pt x="3683" y="9430"/>
                    <a:pt x="4165" y="10371"/>
                    <a:pt x="4688" y="11292"/>
                  </a:cubicBezTo>
                  <a:cubicBezTo>
                    <a:pt x="5462" y="12694"/>
                    <a:pt x="6152" y="14096"/>
                    <a:pt x="6864" y="15497"/>
                  </a:cubicBezTo>
                  <a:cubicBezTo>
                    <a:pt x="6968" y="15728"/>
                    <a:pt x="7073" y="15937"/>
                    <a:pt x="7198" y="16146"/>
                  </a:cubicBezTo>
                  <a:cubicBezTo>
                    <a:pt x="8328" y="18176"/>
                    <a:pt x="9500" y="20205"/>
                    <a:pt x="10609" y="22235"/>
                  </a:cubicBezTo>
                  <a:cubicBezTo>
                    <a:pt x="11571" y="23992"/>
                    <a:pt x="12639" y="25708"/>
                    <a:pt x="13685" y="27424"/>
                  </a:cubicBezTo>
                  <a:cubicBezTo>
                    <a:pt x="13999" y="27926"/>
                    <a:pt x="14271" y="28428"/>
                    <a:pt x="14522" y="28930"/>
                  </a:cubicBezTo>
                  <a:cubicBezTo>
                    <a:pt x="15714" y="31127"/>
                    <a:pt x="16907" y="33324"/>
                    <a:pt x="18058" y="35521"/>
                  </a:cubicBezTo>
                  <a:cubicBezTo>
                    <a:pt x="19083" y="37488"/>
                    <a:pt x="20108" y="39434"/>
                    <a:pt x="21071" y="41422"/>
                  </a:cubicBezTo>
                  <a:cubicBezTo>
                    <a:pt x="21134" y="41526"/>
                    <a:pt x="21196" y="41652"/>
                    <a:pt x="21259" y="41778"/>
                  </a:cubicBezTo>
                  <a:cubicBezTo>
                    <a:pt x="21866" y="42991"/>
                    <a:pt x="22368" y="44247"/>
                    <a:pt x="22891" y="45481"/>
                  </a:cubicBezTo>
                  <a:cubicBezTo>
                    <a:pt x="23059" y="45983"/>
                    <a:pt x="23205" y="46464"/>
                    <a:pt x="23331" y="46988"/>
                  </a:cubicBezTo>
                  <a:cubicBezTo>
                    <a:pt x="23540" y="47762"/>
                    <a:pt x="23644" y="48557"/>
                    <a:pt x="23812" y="49331"/>
                  </a:cubicBezTo>
                  <a:cubicBezTo>
                    <a:pt x="24147" y="50649"/>
                    <a:pt x="24439" y="51967"/>
                    <a:pt x="25130" y="53202"/>
                  </a:cubicBezTo>
                  <a:cubicBezTo>
                    <a:pt x="25214" y="53348"/>
                    <a:pt x="25297" y="53495"/>
                    <a:pt x="25381" y="53641"/>
                  </a:cubicBezTo>
                  <a:cubicBezTo>
                    <a:pt x="25486" y="53767"/>
                    <a:pt x="25632" y="53871"/>
                    <a:pt x="25779" y="53934"/>
                  </a:cubicBezTo>
                  <a:cubicBezTo>
                    <a:pt x="25834" y="53969"/>
                    <a:pt x="25895" y="53985"/>
                    <a:pt x="25955" y="53985"/>
                  </a:cubicBezTo>
                  <a:cubicBezTo>
                    <a:pt x="26074" y="53985"/>
                    <a:pt x="26190" y="53920"/>
                    <a:pt x="26260" y="53809"/>
                  </a:cubicBezTo>
                  <a:cubicBezTo>
                    <a:pt x="26364" y="53641"/>
                    <a:pt x="26406" y="53411"/>
                    <a:pt x="26344" y="53202"/>
                  </a:cubicBezTo>
                  <a:cubicBezTo>
                    <a:pt x="26051" y="52637"/>
                    <a:pt x="26134" y="51967"/>
                    <a:pt x="25841" y="51361"/>
                  </a:cubicBezTo>
                  <a:cubicBezTo>
                    <a:pt x="25820" y="51319"/>
                    <a:pt x="25820" y="51277"/>
                    <a:pt x="25800" y="51235"/>
                  </a:cubicBezTo>
                  <a:cubicBezTo>
                    <a:pt x="25653" y="50210"/>
                    <a:pt x="25318" y="49205"/>
                    <a:pt x="25193" y="48180"/>
                  </a:cubicBezTo>
                  <a:cubicBezTo>
                    <a:pt x="24984" y="46674"/>
                    <a:pt x="24544" y="45209"/>
                    <a:pt x="23895" y="43828"/>
                  </a:cubicBezTo>
                  <a:cubicBezTo>
                    <a:pt x="23519" y="42970"/>
                    <a:pt x="23100" y="42112"/>
                    <a:pt x="22682" y="41254"/>
                  </a:cubicBezTo>
                  <a:cubicBezTo>
                    <a:pt x="22033" y="39894"/>
                    <a:pt x="21343" y="38534"/>
                    <a:pt x="20652" y="37195"/>
                  </a:cubicBezTo>
                  <a:cubicBezTo>
                    <a:pt x="19794" y="35480"/>
                    <a:pt x="18937" y="33764"/>
                    <a:pt x="18016" y="32027"/>
                  </a:cubicBezTo>
                  <a:cubicBezTo>
                    <a:pt x="17095" y="30290"/>
                    <a:pt x="16175" y="28575"/>
                    <a:pt x="15108" y="26901"/>
                  </a:cubicBezTo>
                  <a:cubicBezTo>
                    <a:pt x="14543" y="26022"/>
                    <a:pt x="13936" y="25185"/>
                    <a:pt x="13350" y="24327"/>
                  </a:cubicBezTo>
                  <a:cubicBezTo>
                    <a:pt x="13036" y="23888"/>
                    <a:pt x="12743" y="23428"/>
                    <a:pt x="12471" y="22988"/>
                  </a:cubicBezTo>
                  <a:cubicBezTo>
                    <a:pt x="10986" y="20415"/>
                    <a:pt x="9542" y="17862"/>
                    <a:pt x="8182" y="15246"/>
                  </a:cubicBezTo>
                  <a:cubicBezTo>
                    <a:pt x="7470" y="13886"/>
                    <a:pt x="6822" y="12526"/>
                    <a:pt x="6090" y="11166"/>
                  </a:cubicBezTo>
                  <a:cubicBezTo>
                    <a:pt x="5420" y="9911"/>
                    <a:pt x="4771" y="8635"/>
                    <a:pt x="4185" y="7337"/>
                  </a:cubicBezTo>
                  <a:cubicBezTo>
                    <a:pt x="3683" y="6186"/>
                    <a:pt x="3181" y="5015"/>
                    <a:pt x="2658" y="3864"/>
                  </a:cubicBezTo>
                  <a:cubicBezTo>
                    <a:pt x="2219" y="2860"/>
                    <a:pt x="1716" y="1876"/>
                    <a:pt x="1214" y="893"/>
                  </a:cubicBezTo>
                  <a:cubicBezTo>
                    <a:pt x="1068" y="704"/>
                    <a:pt x="900" y="537"/>
                    <a:pt x="754" y="370"/>
                  </a:cubicBezTo>
                  <a:cubicBezTo>
                    <a:pt x="712" y="307"/>
                    <a:pt x="670" y="265"/>
                    <a:pt x="608" y="202"/>
                  </a:cubicBezTo>
                  <a:cubicBezTo>
                    <a:pt x="519" y="131"/>
                    <a:pt x="460" y="0"/>
                    <a:pt x="3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4" name="Google Shape;874;p32"/>
            <p:cNvSpPr/>
            <p:nvPr/>
          </p:nvSpPr>
          <p:spPr>
            <a:xfrm>
              <a:off x="4226875" y="3200100"/>
              <a:ext cx="302900" cy="730350"/>
            </a:xfrm>
            <a:custGeom>
              <a:rect b="b" l="l" r="r" t="t"/>
              <a:pathLst>
                <a:path extrusionOk="0" h="29214" w="12116">
                  <a:moveTo>
                    <a:pt x="8530" y="1"/>
                  </a:moveTo>
                  <a:cubicBezTo>
                    <a:pt x="8480" y="1"/>
                    <a:pt x="8433" y="11"/>
                    <a:pt x="8391" y="32"/>
                  </a:cubicBezTo>
                  <a:cubicBezTo>
                    <a:pt x="8328" y="95"/>
                    <a:pt x="8244" y="179"/>
                    <a:pt x="8203" y="263"/>
                  </a:cubicBezTo>
                  <a:cubicBezTo>
                    <a:pt x="7993" y="514"/>
                    <a:pt x="7805" y="807"/>
                    <a:pt x="7617" y="1058"/>
                  </a:cubicBezTo>
                  <a:cubicBezTo>
                    <a:pt x="7094" y="1790"/>
                    <a:pt x="6550" y="2501"/>
                    <a:pt x="6257" y="3255"/>
                  </a:cubicBezTo>
                  <a:cubicBezTo>
                    <a:pt x="6152" y="3527"/>
                    <a:pt x="6027" y="3778"/>
                    <a:pt x="5922" y="4050"/>
                  </a:cubicBezTo>
                  <a:cubicBezTo>
                    <a:pt x="5587" y="4928"/>
                    <a:pt x="5211" y="5807"/>
                    <a:pt x="4876" y="6686"/>
                  </a:cubicBezTo>
                  <a:cubicBezTo>
                    <a:pt x="4625" y="7335"/>
                    <a:pt x="4415" y="8004"/>
                    <a:pt x="4164" y="8653"/>
                  </a:cubicBezTo>
                  <a:cubicBezTo>
                    <a:pt x="3871" y="9406"/>
                    <a:pt x="3558" y="10138"/>
                    <a:pt x="3265" y="10892"/>
                  </a:cubicBezTo>
                  <a:cubicBezTo>
                    <a:pt x="2679" y="12335"/>
                    <a:pt x="2093" y="13779"/>
                    <a:pt x="1507" y="15223"/>
                  </a:cubicBezTo>
                  <a:cubicBezTo>
                    <a:pt x="1298" y="15767"/>
                    <a:pt x="1110" y="16332"/>
                    <a:pt x="921" y="16897"/>
                  </a:cubicBezTo>
                  <a:cubicBezTo>
                    <a:pt x="775" y="17336"/>
                    <a:pt x="649" y="17797"/>
                    <a:pt x="524" y="18236"/>
                  </a:cubicBezTo>
                  <a:cubicBezTo>
                    <a:pt x="377" y="18696"/>
                    <a:pt x="252" y="19157"/>
                    <a:pt x="189" y="19638"/>
                  </a:cubicBezTo>
                  <a:cubicBezTo>
                    <a:pt x="168" y="19742"/>
                    <a:pt x="147" y="19847"/>
                    <a:pt x="126" y="19952"/>
                  </a:cubicBezTo>
                  <a:cubicBezTo>
                    <a:pt x="42" y="20182"/>
                    <a:pt x="1" y="20412"/>
                    <a:pt x="42" y="20663"/>
                  </a:cubicBezTo>
                  <a:cubicBezTo>
                    <a:pt x="63" y="21040"/>
                    <a:pt x="84" y="21437"/>
                    <a:pt x="63" y="21835"/>
                  </a:cubicBezTo>
                  <a:cubicBezTo>
                    <a:pt x="63" y="21939"/>
                    <a:pt x="84" y="22023"/>
                    <a:pt x="105" y="22128"/>
                  </a:cubicBezTo>
                  <a:cubicBezTo>
                    <a:pt x="147" y="22442"/>
                    <a:pt x="189" y="22755"/>
                    <a:pt x="252" y="23090"/>
                  </a:cubicBezTo>
                  <a:cubicBezTo>
                    <a:pt x="273" y="23341"/>
                    <a:pt x="314" y="23592"/>
                    <a:pt x="335" y="23843"/>
                  </a:cubicBezTo>
                  <a:cubicBezTo>
                    <a:pt x="335" y="24178"/>
                    <a:pt x="335" y="24513"/>
                    <a:pt x="377" y="24869"/>
                  </a:cubicBezTo>
                  <a:cubicBezTo>
                    <a:pt x="377" y="24952"/>
                    <a:pt x="356" y="25057"/>
                    <a:pt x="335" y="25141"/>
                  </a:cubicBezTo>
                  <a:cubicBezTo>
                    <a:pt x="314" y="25266"/>
                    <a:pt x="273" y="25413"/>
                    <a:pt x="273" y="25538"/>
                  </a:cubicBezTo>
                  <a:cubicBezTo>
                    <a:pt x="231" y="26040"/>
                    <a:pt x="210" y="26543"/>
                    <a:pt x="252" y="27024"/>
                  </a:cubicBezTo>
                  <a:cubicBezTo>
                    <a:pt x="314" y="27714"/>
                    <a:pt x="461" y="28405"/>
                    <a:pt x="670" y="29053"/>
                  </a:cubicBezTo>
                  <a:cubicBezTo>
                    <a:pt x="691" y="29116"/>
                    <a:pt x="712" y="29158"/>
                    <a:pt x="754" y="29179"/>
                  </a:cubicBezTo>
                  <a:cubicBezTo>
                    <a:pt x="791" y="29203"/>
                    <a:pt x="827" y="29214"/>
                    <a:pt x="864" y="29214"/>
                  </a:cubicBezTo>
                  <a:cubicBezTo>
                    <a:pt x="890" y="29214"/>
                    <a:pt x="916" y="29209"/>
                    <a:pt x="942" y="29200"/>
                  </a:cubicBezTo>
                  <a:cubicBezTo>
                    <a:pt x="1026" y="29179"/>
                    <a:pt x="1130" y="29116"/>
                    <a:pt x="1193" y="29053"/>
                  </a:cubicBezTo>
                  <a:cubicBezTo>
                    <a:pt x="1486" y="28802"/>
                    <a:pt x="1779" y="28551"/>
                    <a:pt x="2093" y="28279"/>
                  </a:cubicBezTo>
                  <a:cubicBezTo>
                    <a:pt x="3014" y="27547"/>
                    <a:pt x="3934" y="26815"/>
                    <a:pt x="4876" y="26082"/>
                  </a:cubicBezTo>
                  <a:cubicBezTo>
                    <a:pt x="5378" y="25685"/>
                    <a:pt x="5859" y="25287"/>
                    <a:pt x="6299" y="24869"/>
                  </a:cubicBezTo>
                  <a:cubicBezTo>
                    <a:pt x="7533" y="23718"/>
                    <a:pt x="8663" y="22442"/>
                    <a:pt x="9646" y="21061"/>
                  </a:cubicBezTo>
                  <a:cubicBezTo>
                    <a:pt x="10295" y="20161"/>
                    <a:pt x="10839" y="19177"/>
                    <a:pt x="11278" y="18152"/>
                  </a:cubicBezTo>
                  <a:cubicBezTo>
                    <a:pt x="11634" y="17399"/>
                    <a:pt x="11864" y="16583"/>
                    <a:pt x="11906" y="15767"/>
                  </a:cubicBezTo>
                  <a:cubicBezTo>
                    <a:pt x="11927" y="15244"/>
                    <a:pt x="11969" y="14742"/>
                    <a:pt x="12011" y="14198"/>
                  </a:cubicBezTo>
                  <a:cubicBezTo>
                    <a:pt x="11990" y="13256"/>
                    <a:pt x="12115" y="12315"/>
                    <a:pt x="12073" y="11373"/>
                  </a:cubicBezTo>
                  <a:cubicBezTo>
                    <a:pt x="12032" y="10599"/>
                    <a:pt x="11969" y="9825"/>
                    <a:pt x="11864" y="9071"/>
                  </a:cubicBezTo>
                  <a:cubicBezTo>
                    <a:pt x="11718" y="8130"/>
                    <a:pt x="11488" y="7209"/>
                    <a:pt x="11174" y="6309"/>
                  </a:cubicBezTo>
                  <a:cubicBezTo>
                    <a:pt x="10839" y="5347"/>
                    <a:pt x="10567" y="4384"/>
                    <a:pt x="10358" y="3401"/>
                  </a:cubicBezTo>
                  <a:cubicBezTo>
                    <a:pt x="10086" y="2250"/>
                    <a:pt x="9584" y="1183"/>
                    <a:pt x="8893" y="242"/>
                  </a:cubicBezTo>
                  <a:cubicBezTo>
                    <a:pt x="8830" y="158"/>
                    <a:pt x="8747" y="95"/>
                    <a:pt x="8684" y="32"/>
                  </a:cubicBezTo>
                  <a:cubicBezTo>
                    <a:pt x="8632" y="11"/>
                    <a:pt x="8579" y="1"/>
                    <a:pt x="853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5" name="Google Shape;875;p32"/>
            <p:cNvSpPr/>
            <p:nvPr/>
          </p:nvSpPr>
          <p:spPr>
            <a:xfrm>
              <a:off x="4174050" y="3200625"/>
              <a:ext cx="285100" cy="885375"/>
            </a:xfrm>
            <a:custGeom>
              <a:rect b="b" l="l" r="r" t="t"/>
              <a:pathLst>
                <a:path extrusionOk="0" h="35415" w="11404">
                  <a:moveTo>
                    <a:pt x="10643" y="1"/>
                  </a:moveTo>
                  <a:cubicBezTo>
                    <a:pt x="10593" y="1"/>
                    <a:pt x="10546" y="11"/>
                    <a:pt x="10504" y="32"/>
                  </a:cubicBezTo>
                  <a:cubicBezTo>
                    <a:pt x="10420" y="95"/>
                    <a:pt x="10357" y="179"/>
                    <a:pt x="10295" y="262"/>
                  </a:cubicBezTo>
                  <a:lnTo>
                    <a:pt x="10127" y="514"/>
                  </a:lnTo>
                  <a:cubicBezTo>
                    <a:pt x="10065" y="848"/>
                    <a:pt x="10023" y="1183"/>
                    <a:pt x="9960" y="1518"/>
                  </a:cubicBezTo>
                  <a:cubicBezTo>
                    <a:pt x="9897" y="1894"/>
                    <a:pt x="9876" y="2271"/>
                    <a:pt x="9855" y="2669"/>
                  </a:cubicBezTo>
                  <a:cubicBezTo>
                    <a:pt x="9772" y="3359"/>
                    <a:pt x="9918" y="4050"/>
                    <a:pt x="9855" y="4761"/>
                  </a:cubicBezTo>
                  <a:cubicBezTo>
                    <a:pt x="9813" y="5242"/>
                    <a:pt x="9793" y="5703"/>
                    <a:pt x="9772" y="6184"/>
                  </a:cubicBezTo>
                  <a:cubicBezTo>
                    <a:pt x="9751" y="7251"/>
                    <a:pt x="9625" y="8318"/>
                    <a:pt x="9416" y="9364"/>
                  </a:cubicBezTo>
                  <a:cubicBezTo>
                    <a:pt x="9416" y="9385"/>
                    <a:pt x="9395" y="9427"/>
                    <a:pt x="9395" y="9448"/>
                  </a:cubicBezTo>
                  <a:cubicBezTo>
                    <a:pt x="9186" y="9971"/>
                    <a:pt x="9228" y="10515"/>
                    <a:pt x="9081" y="11059"/>
                  </a:cubicBezTo>
                  <a:cubicBezTo>
                    <a:pt x="8956" y="11519"/>
                    <a:pt x="8977" y="12001"/>
                    <a:pt x="8851" y="12461"/>
                  </a:cubicBezTo>
                  <a:cubicBezTo>
                    <a:pt x="8725" y="12921"/>
                    <a:pt x="8705" y="13382"/>
                    <a:pt x="8621" y="13842"/>
                  </a:cubicBezTo>
                  <a:cubicBezTo>
                    <a:pt x="8474" y="14616"/>
                    <a:pt x="8370" y="15390"/>
                    <a:pt x="8202" y="16143"/>
                  </a:cubicBezTo>
                  <a:cubicBezTo>
                    <a:pt x="8077" y="16771"/>
                    <a:pt x="8014" y="17399"/>
                    <a:pt x="7909" y="18027"/>
                  </a:cubicBezTo>
                  <a:cubicBezTo>
                    <a:pt x="7826" y="18529"/>
                    <a:pt x="7742" y="19031"/>
                    <a:pt x="7658" y="19533"/>
                  </a:cubicBezTo>
                  <a:cubicBezTo>
                    <a:pt x="7637" y="19554"/>
                    <a:pt x="7637" y="19575"/>
                    <a:pt x="7637" y="19596"/>
                  </a:cubicBezTo>
                  <a:cubicBezTo>
                    <a:pt x="7470" y="20140"/>
                    <a:pt x="7324" y="20705"/>
                    <a:pt x="7156" y="21270"/>
                  </a:cubicBezTo>
                  <a:cubicBezTo>
                    <a:pt x="7010" y="21835"/>
                    <a:pt x="6800" y="22400"/>
                    <a:pt x="6508" y="22944"/>
                  </a:cubicBezTo>
                  <a:cubicBezTo>
                    <a:pt x="5984" y="23843"/>
                    <a:pt x="5440" y="24743"/>
                    <a:pt x="4896" y="25664"/>
                  </a:cubicBezTo>
                  <a:cubicBezTo>
                    <a:pt x="4206" y="26773"/>
                    <a:pt x="3495" y="27861"/>
                    <a:pt x="2741" y="28970"/>
                  </a:cubicBezTo>
                  <a:cubicBezTo>
                    <a:pt x="2574" y="29221"/>
                    <a:pt x="2407" y="29451"/>
                    <a:pt x="2218" y="29702"/>
                  </a:cubicBezTo>
                  <a:cubicBezTo>
                    <a:pt x="1674" y="30455"/>
                    <a:pt x="1235" y="31292"/>
                    <a:pt x="921" y="32171"/>
                  </a:cubicBezTo>
                  <a:cubicBezTo>
                    <a:pt x="712" y="32757"/>
                    <a:pt x="523" y="33343"/>
                    <a:pt x="293" y="33929"/>
                  </a:cubicBezTo>
                  <a:cubicBezTo>
                    <a:pt x="105" y="34389"/>
                    <a:pt x="105" y="34870"/>
                    <a:pt x="0" y="35330"/>
                  </a:cubicBezTo>
                  <a:cubicBezTo>
                    <a:pt x="0" y="35372"/>
                    <a:pt x="0" y="35393"/>
                    <a:pt x="84" y="35414"/>
                  </a:cubicBezTo>
                  <a:cubicBezTo>
                    <a:pt x="126" y="35414"/>
                    <a:pt x="189" y="35393"/>
                    <a:pt x="230" y="35372"/>
                  </a:cubicBezTo>
                  <a:cubicBezTo>
                    <a:pt x="251" y="35330"/>
                    <a:pt x="293" y="35309"/>
                    <a:pt x="314" y="35289"/>
                  </a:cubicBezTo>
                  <a:cubicBezTo>
                    <a:pt x="607" y="35017"/>
                    <a:pt x="858" y="34703"/>
                    <a:pt x="1046" y="34347"/>
                  </a:cubicBezTo>
                  <a:cubicBezTo>
                    <a:pt x="1381" y="33636"/>
                    <a:pt x="1737" y="32903"/>
                    <a:pt x="2072" y="32192"/>
                  </a:cubicBezTo>
                  <a:cubicBezTo>
                    <a:pt x="2490" y="31271"/>
                    <a:pt x="2992" y="30392"/>
                    <a:pt x="3536" y="29535"/>
                  </a:cubicBezTo>
                  <a:cubicBezTo>
                    <a:pt x="3871" y="29053"/>
                    <a:pt x="4185" y="28551"/>
                    <a:pt x="4499" y="28049"/>
                  </a:cubicBezTo>
                  <a:cubicBezTo>
                    <a:pt x="4813" y="27547"/>
                    <a:pt x="5085" y="27128"/>
                    <a:pt x="5357" y="26668"/>
                  </a:cubicBezTo>
                  <a:cubicBezTo>
                    <a:pt x="5901" y="25768"/>
                    <a:pt x="6403" y="24869"/>
                    <a:pt x="6926" y="23969"/>
                  </a:cubicBezTo>
                  <a:cubicBezTo>
                    <a:pt x="7344" y="23299"/>
                    <a:pt x="7679" y="22567"/>
                    <a:pt x="7930" y="21793"/>
                  </a:cubicBezTo>
                  <a:cubicBezTo>
                    <a:pt x="8098" y="21333"/>
                    <a:pt x="8244" y="20851"/>
                    <a:pt x="8349" y="20370"/>
                  </a:cubicBezTo>
                  <a:cubicBezTo>
                    <a:pt x="8433" y="19952"/>
                    <a:pt x="8579" y="19554"/>
                    <a:pt x="8663" y="19136"/>
                  </a:cubicBezTo>
                  <a:cubicBezTo>
                    <a:pt x="8767" y="18612"/>
                    <a:pt x="8851" y="18068"/>
                    <a:pt x="8935" y="17524"/>
                  </a:cubicBezTo>
                  <a:cubicBezTo>
                    <a:pt x="8935" y="17504"/>
                    <a:pt x="8956" y="17462"/>
                    <a:pt x="8956" y="17441"/>
                  </a:cubicBezTo>
                  <a:cubicBezTo>
                    <a:pt x="9060" y="16959"/>
                    <a:pt x="9186" y="16478"/>
                    <a:pt x="9269" y="15997"/>
                  </a:cubicBezTo>
                  <a:cubicBezTo>
                    <a:pt x="9374" y="15516"/>
                    <a:pt x="9458" y="15035"/>
                    <a:pt x="9541" y="14553"/>
                  </a:cubicBezTo>
                  <a:cubicBezTo>
                    <a:pt x="9541" y="14511"/>
                    <a:pt x="9562" y="14470"/>
                    <a:pt x="9583" y="14428"/>
                  </a:cubicBezTo>
                  <a:cubicBezTo>
                    <a:pt x="9667" y="14009"/>
                    <a:pt x="9793" y="13591"/>
                    <a:pt x="9876" y="13151"/>
                  </a:cubicBezTo>
                  <a:cubicBezTo>
                    <a:pt x="9960" y="12733"/>
                    <a:pt x="10044" y="12294"/>
                    <a:pt x="10127" y="11875"/>
                  </a:cubicBezTo>
                  <a:cubicBezTo>
                    <a:pt x="10253" y="11247"/>
                    <a:pt x="10378" y="10620"/>
                    <a:pt x="10504" y="9992"/>
                  </a:cubicBezTo>
                  <a:cubicBezTo>
                    <a:pt x="10588" y="9553"/>
                    <a:pt x="10650" y="9113"/>
                    <a:pt x="10755" y="8695"/>
                  </a:cubicBezTo>
                  <a:cubicBezTo>
                    <a:pt x="10943" y="7962"/>
                    <a:pt x="11006" y="7230"/>
                    <a:pt x="11111" y="6519"/>
                  </a:cubicBezTo>
                  <a:cubicBezTo>
                    <a:pt x="11153" y="6016"/>
                    <a:pt x="11153" y="5535"/>
                    <a:pt x="11132" y="5054"/>
                  </a:cubicBezTo>
                  <a:cubicBezTo>
                    <a:pt x="11173" y="3840"/>
                    <a:pt x="11236" y="2627"/>
                    <a:pt x="11362" y="1413"/>
                  </a:cubicBezTo>
                  <a:cubicBezTo>
                    <a:pt x="11383" y="1225"/>
                    <a:pt x="11383" y="1037"/>
                    <a:pt x="11404" y="848"/>
                  </a:cubicBezTo>
                  <a:cubicBezTo>
                    <a:pt x="11278" y="639"/>
                    <a:pt x="11132" y="451"/>
                    <a:pt x="11006" y="242"/>
                  </a:cubicBezTo>
                  <a:cubicBezTo>
                    <a:pt x="10943" y="158"/>
                    <a:pt x="10860" y="95"/>
                    <a:pt x="10797" y="32"/>
                  </a:cubicBezTo>
                  <a:cubicBezTo>
                    <a:pt x="10745" y="11"/>
                    <a:pt x="10692" y="1"/>
                    <a:pt x="1064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76" name="Google Shape;876;p32"/>
          <p:cNvSpPr/>
          <p:nvPr/>
        </p:nvSpPr>
        <p:spPr>
          <a:xfrm>
            <a:off x="7861557" y="3186935"/>
            <a:ext cx="943688" cy="2425100"/>
          </a:xfrm>
          <a:custGeom>
            <a:rect b="b" l="l" r="r" t="t"/>
            <a:pathLst>
              <a:path extrusionOk="0" h="61786" w="24043">
                <a:moveTo>
                  <a:pt x="12835" y="1"/>
                </a:moveTo>
                <a:cubicBezTo>
                  <a:pt x="12471" y="1"/>
                  <a:pt x="12111" y="85"/>
                  <a:pt x="11781" y="242"/>
                </a:cubicBezTo>
                <a:cubicBezTo>
                  <a:pt x="11300" y="451"/>
                  <a:pt x="10860" y="807"/>
                  <a:pt x="10546" y="1267"/>
                </a:cubicBezTo>
                <a:cubicBezTo>
                  <a:pt x="10233" y="1706"/>
                  <a:pt x="9940" y="2146"/>
                  <a:pt x="9626" y="2585"/>
                </a:cubicBezTo>
                <a:cubicBezTo>
                  <a:pt x="9375" y="2983"/>
                  <a:pt x="9145" y="3401"/>
                  <a:pt x="8935" y="3820"/>
                </a:cubicBezTo>
                <a:cubicBezTo>
                  <a:pt x="8705" y="4259"/>
                  <a:pt x="8517" y="4698"/>
                  <a:pt x="8329" y="5180"/>
                </a:cubicBezTo>
                <a:cubicBezTo>
                  <a:pt x="8329" y="5201"/>
                  <a:pt x="8308" y="5221"/>
                  <a:pt x="8308" y="5242"/>
                </a:cubicBezTo>
                <a:cubicBezTo>
                  <a:pt x="8224" y="5410"/>
                  <a:pt x="8287" y="5535"/>
                  <a:pt x="8433" y="5661"/>
                </a:cubicBezTo>
                <a:cubicBezTo>
                  <a:pt x="9186" y="6247"/>
                  <a:pt x="9856" y="6895"/>
                  <a:pt x="10484" y="7607"/>
                </a:cubicBezTo>
                <a:cubicBezTo>
                  <a:pt x="10693" y="7837"/>
                  <a:pt x="10881" y="8067"/>
                  <a:pt x="11070" y="8297"/>
                </a:cubicBezTo>
                <a:cubicBezTo>
                  <a:pt x="11174" y="8423"/>
                  <a:pt x="11279" y="8569"/>
                  <a:pt x="11342" y="8716"/>
                </a:cubicBezTo>
                <a:cubicBezTo>
                  <a:pt x="11593" y="9343"/>
                  <a:pt x="11865" y="9971"/>
                  <a:pt x="12178" y="10557"/>
                </a:cubicBezTo>
                <a:cubicBezTo>
                  <a:pt x="12325" y="10808"/>
                  <a:pt x="12471" y="11059"/>
                  <a:pt x="12597" y="11310"/>
                </a:cubicBezTo>
                <a:cubicBezTo>
                  <a:pt x="12639" y="11373"/>
                  <a:pt x="12660" y="11436"/>
                  <a:pt x="12702" y="11540"/>
                </a:cubicBezTo>
                <a:cubicBezTo>
                  <a:pt x="12597" y="11499"/>
                  <a:pt x="12513" y="11436"/>
                  <a:pt x="12450" y="11352"/>
                </a:cubicBezTo>
                <a:cubicBezTo>
                  <a:pt x="11049" y="10076"/>
                  <a:pt x="9647" y="8862"/>
                  <a:pt x="8203" y="7690"/>
                </a:cubicBezTo>
                <a:cubicBezTo>
                  <a:pt x="8098" y="7565"/>
                  <a:pt x="7952" y="7481"/>
                  <a:pt x="7805" y="7398"/>
                </a:cubicBezTo>
                <a:cubicBezTo>
                  <a:pt x="7771" y="7384"/>
                  <a:pt x="7740" y="7377"/>
                  <a:pt x="7715" y="7377"/>
                </a:cubicBezTo>
                <a:cubicBezTo>
                  <a:pt x="7664" y="7377"/>
                  <a:pt x="7631" y="7404"/>
                  <a:pt x="7617" y="7460"/>
                </a:cubicBezTo>
                <a:cubicBezTo>
                  <a:pt x="7596" y="7523"/>
                  <a:pt x="7575" y="7565"/>
                  <a:pt x="7554" y="7628"/>
                </a:cubicBezTo>
                <a:cubicBezTo>
                  <a:pt x="7324" y="8611"/>
                  <a:pt x="7157" y="9574"/>
                  <a:pt x="7031" y="10578"/>
                </a:cubicBezTo>
                <a:cubicBezTo>
                  <a:pt x="6969" y="11185"/>
                  <a:pt x="6864" y="11771"/>
                  <a:pt x="6780" y="12377"/>
                </a:cubicBezTo>
                <a:cubicBezTo>
                  <a:pt x="6738" y="12691"/>
                  <a:pt x="6696" y="13026"/>
                  <a:pt x="6696" y="13361"/>
                </a:cubicBezTo>
                <a:cubicBezTo>
                  <a:pt x="6655" y="13947"/>
                  <a:pt x="6592" y="14553"/>
                  <a:pt x="6550" y="15139"/>
                </a:cubicBezTo>
                <a:cubicBezTo>
                  <a:pt x="6550" y="15244"/>
                  <a:pt x="6550" y="15348"/>
                  <a:pt x="6529" y="15453"/>
                </a:cubicBezTo>
                <a:cubicBezTo>
                  <a:pt x="6529" y="15558"/>
                  <a:pt x="6592" y="15662"/>
                  <a:pt x="6696" y="15725"/>
                </a:cubicBezTo>
                <a:cubicBezTo>
                  <a:pt x="6885" y="15851"/>
                  <a:pt x="7073" y="15997"/>
                  <a:pt x="7261" y="16123"/>
                </a:cubicBezTo>
                <a:cubicBezTo>
                  <a:pt x="7743" y="16437"/>
                  <a:pt x="8161" y="16771"/>
                  <a:pt x="8601" y="17106"/>
                </a:cubicBezTo>
                <a:cubicBezTo>
                  <a:pt x="8621" y="17127"/>
                  <a:pt x="8642" y="17148"/>
                  <a:pt x="8621" y="17169"/>
                </a:cubicBezTo>
                <a:cubicBezTo>
                  <a:pt x="8611" y="17179"/>
                  <a:pt x="8601" y="17185"/>
                  <a:pt x="8590" y="17185"/>
                </a:cubicBezTo>
                <a:cubicBezTo>
                  <a:pt x="8580" y="17185"/>
                  <a:pt x="8569" y="17179"/>
                  <a:pt x="8559" y="17169"/>
                </a:cubicBezTo>
                <a:lnTo>
                  <a:pt x="7910" y="16981"/>
                </a:lnTo>
                <a:cubicBezTo>
                  <a:pt x="7575" y="16876"/>
                  <a:pt x="7241" y="16771"/>
                  <a:pt x="6906" y="16667"/>
                </a:cubicBezTo>
                <a:cubicBezTo>
                  <a:pt x="6711" y="16623"/>
                  <a:pt x="6589" y="16598"/>
                  <a:pt x="6506" y="16598"/>
                </a:cubicBezTo>
                <a:cubicBezTo>
                  <a:pt x="6347" y="16598"/>
                  <a:pt x="6332" y="16692"/>
                  <a:pt x="6236" y="16939"/>
                </a:cubicBezTo>
                <a:cubicBezTo>
                  <a:pt x="6132" y="17190"/>
                  <a:pt x="6006" y="17462"/>
                  <a:pt x="5860" y="17692"/>
                </a:cubicBezTo>
                <a:cubicBezTo>
                  <a:pt x="5776" y="17859"/>
                  <a:pt x="5713" y="18027"/>
                  <a:pt x="5608" y="18173"/>
                </a:cubicBezTo>
                <a:cubicBezTo>
                  <a:pt x="5567" y="18257"/>
                  <a:pt x="5588" y="18361"/>
                  <a:pt x="5650" y="18445"/>
                </a:cubicBezTo>
                <a:cubicBezTo>
                  <a:pt x="5671" y="18466"/>
                  <a:pt x="5671" y="18487"/>
                  <a:pt x="5692" y="18508"/>
                </a:cubicBezTo>
                <a:cubicBezTo>
                  <a:pt x="6278" y="19345"/>
                  <a:pt x="6843" y="20182"/>
                  <a:pt x="7533" y="20998"/>
                </a:cubicBezTo>
                <a:cubicBezTo>
                  <a:pt x="7596" y="21082"/>
                  <a:pt x="7659" y="21165"/>
                  <a:pt x="7701" y="21270"/>
                </a:cubicBezTo>
                <a:cubicBezTo>
                  <a:pt x="8036" y="21856"/>
                  <a:pt x="8412" y="22421"/>
                  <a:pt x="8747" y="23027"/>
                </a:cubicBezTo>
                <a:cubicBezTo>
                  <a:pt x="9019" y="23509"/>
                  <a:pt x="9291" y="23990"/>
                  <a:pt x="9563" y="24492"/>
                </a:cubicBezTo>
                <a:cubicBezTo>
                  <a:pt x="9563" y="24513"/>
                  <a:pt x="9584" y="24534"/>
                  <a:pt x="9584" y="24576"/>
                </a:cubicBezTo>
                <a:cubicBezTo>
                  <a:pt x="9605" y="24576"/>
                  <a:pt x="9605" y="24597"/>
                  <a:pt x="9584" y="24618"/>
                </a:cubicBezTo>
                <a:lnTo>
                  <a:pt x="9542" y="24618"/>
                </a:lnTo>
                <a:cubicBezTo>
                  <a:pt x="9479" y="24576"/>
                  <a:pt x="9437" y="24534"/>
                  <a:pt x="9396" y="24492"/>
                </a:cubicBezTo>
                <a:cubicBezTo>
                  <a:pt x="9165" y="24304"/>
                  <a:pt x="8956" y="24115"/>
                  <a:pt x="8747" y="23906"/>
                </a:cubicBezTo>
                <a:cubicBezTo>
                  <a:pt x="8475" y="23655"/>
                  <a:pt x="8203" y="23404"/>
                  <a:pt x="7931" y="23153"/>
                </a:cubicBezTo>
                <a:cubicBezTo>
                  <a:pt x="7324" y="22630"/>
                  <a:pt x="6717" y="22149"/>
                  <a:pt x="6111" y="21646"/>
                </a:cubicBezTo>
                <a:cubicBezTo>
                  <a:pt x="5692" y="21312"/>
                  <a:pt x="5253" y="20977"/>
                  <a:pt x="4792" y="20642"/>
                </a:cubicBezTo>
                <a:cubicBezTo>
                  <a:pt x="4680" y="20567"/>
                  <a:pt x="4609" y="20525"/>
                  <a:pt x="4556" y="20525"/>
                </a:cubicBezTo>
                <a:cubicBezTo>
                  <a:pt x="4491" y="20525"/>
                  <a:pt x="4452" y="20588"/>
                  <a:pt x="4395" y="20726"/>
                </a:cubicBezTo>
                <a:cubicBezTo>
                  <a:pt x="4269" y="20956"/>
                  <a:pt x="4186" y="21165"/>
                  <a:pt x="4081" y="21395"/>
                </a:cubicBezTo>
                <a:cubicBezTo>
                  <a:pt x="4060" y="21437"/>
                  <a:pt x="4039" y="21500"/>
                  <a:pt x="4018" y="21542"/>
                </a:cubicBezTo>
                <a:cubicBezTo>
                  <a:pt x="3997" y="21605"/>
                  <a:pt x="4018" y="21709"/>
                  <a:pt x="4102" y="21751"/>
                </a:cubicBezTo>
                <a:lnTo>
                  <a:pt x="4248" y="21856"/>
                </a:lnTo>
                <a:cubicBezTo>
                  <a:pt x="5002" y="22379"/>
                  <a:pt x="5734" y="22881"/>
                  <a:pt x="6466" y="23425"/>
                </a:cubicBezTo>
                <a:cubicBezTo>
                  <a:pt x="7199" y="23969"/>
                  <a:pt x="7847" y="24471"/>
                  <a:pt x="8496" y="25036"/>
                </a:cubicBezTo>
                <a:cubicBezTo>
                  <a:pt x="8768" y="25266"/>
                  <a:pt x="8998" y="25517"/>
                  <a:pt x="9207" y="25810"/>
                </a:cubicBezTo>
                <a:cubicBezTo>
                  <a:pt x="9709" y="26480"/>
                  <a:pt x="10212" y="27170"/>
                  <a:pt x="10735" y="27840"/>
                </a:cubicBezTo>
                <a:cubicBezTo>
                  <a:pt x="10756" y="27882"/>
                  <a:pt x="10798" y="27903"/>
                  <a:pt x="10777" y="27945"/>
                </a:cubicBezTo>
                <a:cubicBezTo>
                  <a:pt x="10714" y="27945"/>
                  <a:pt x="10672" y="27903"/>
                  <a:pt x="10651" y="27882"/>
                </a:cubicBezTo>
                <a:cubicBezTo>
                  <a:pt x="10254" y="27505"/>
                  <a:pt x="9793" y="27191"/>
                  <a:pt x="9375" y="26856"/>
                </a:cubicBezTo>
                <a:cubicBezTo>
                  <a:pt x="8601" y="26250"/>
                  <a:pt x="7805" y="25685"/>
                  <a:pt x="6969" y="25183"/>
                </a:cubicBezTo>
                <a:cubicBezTo>
                  <a:pt x="6466" y="24869"/>
                  <a:pt x="5964" y="24534"/>
                  <a:pt x="5462" y="24199"/>
                </a:cubicBezTo>
                <a:cubicBezTo>
                  <a:pt x="4981" y="23885"/>
                  <a:pt x="4458" y="23571"/>
                  <a:pt x="3956" y="23258"/>
                </a:cubicBezTo>
                <a:cubicBezTo>
                  <a:pt x="3809" y="23174"/>
                  <a:pt x="3684" y="23090"/>
                  <a:pt x="3537" y="22986"/>
                </a:cubicBezTo>
                <a:cubicBezTo>
                  <a:pt x="3502" y="22968"/>
                  <a:pt x="3468" y="22958"/>
                  <a:pt x="3436" y="22958"/>
                </a:cubicBezTo>
                <a:cubicBezTo>
                  <a:pt x="3391" y="22958"/>
                  <a:pt x="3352" y="22978"/>
                  <a:pt x="3328" y="23027"/>
                </a:cubicBezTo>
                <a:cubicBezTo>
                  <a:pt x="3223" y="23258"/>
                  <a:pt x="3119" y="23488"/>
                  <a:pt x="3014" y="23718"/>
                </a:cubicBezTo>
                <a:cubicBezTo>
                  <a:pt x="2847" y="24241"/>
                  <a:pt x="2700" y="24764"/>
                  <a:pt x="2533" y="25287"/>
                </a:cubicBezTo>
                <a:cubicBezTo>
                  <a:pt x="2365" y="25810"/>
                  <a:pt x="2198" y="26396"/>
                  <a:pt x="2031" y="26940"/>
                </a:cubicBezTo>
                <a:cubicBezTo>
                  <a:pt x="2010" y="27003"/>
                  <a:pt x="1989" y="27066"/>
                  <a:pt x="1968" y="27128"/>
                </a:cubicBezTo>
                <a:cubicBezTo>
                  <a:pt x="1905" y="27359"/>
                  <a:pt x="1863" y="27338"/>
                  <a:pt x="2156" y="27547"/>
                </a:cubicBezTo>
                <a:cubicBezTo>
                  <a:pt x="2449" y="27756"/>
                  <a:pt x="2742" y="27965"/>
                  <a:pt x="3014" y="28175"/>
                </a:cubicBezTo>
                <a:cubicBezTo>
                  <a:pt x="3663" y="28656"/>
                  <a:pt x="4290" y="29179"/>
                  <a:pt x="4897" y="29681"/>
                </a:cubicBezTo>
                <a:cubicBezTo>
                  <a:pt x="5023" y="29786"/>
                  <a:pt x="5127" y="29890"/>
                  <a:pt x="5232" y="29995"/>
                </a:cubicBezTo>
                <a:cubicBezTo>
                  <a:pt x="5357" y="30141"/>
                  <a:pt x="5525" y="30267"/>
                  <a:pt x="5692" y="30372"/>
                </a:cubicBezTo>
                <a:cubicBezTo>
                  <a:pt x="5755" y="30413"/>
                  <a:pt x="5818" y="30476"/>
                  <a:pt x="5860" y="30560"/>
                </a:cubicBezTo>
                <a:cubicBezTo>
                  <a:pt x="5504" y="30413"/>
                  <a:pt x="5148" y="30246"/>
                  <a:pt x="4813" y="30079"/>
                </a:cubicBezTo>
                <a:cubicBezTo>
                  <a:pt x="4018" y="29639"/>
                  <a:pt x="3244" y="29200"/>
                  <a:pt x="2449" y="28761"/>
                </a:cubicBezTo>
                <a:cubicBezTo>
                  <a:pt x="2282" y="28677"/>
                  <a:pt x="2093" y="28551"/>
                  <a:pt x="1926" y="28447"/>
                </a:cubicBezTo>
                <a:cubicBezTo>
                  <a:pt x="1863" y="28426"/>
                  <a:pt x="1821" y="28384"/>
                  <a:pt x="1759" y="28363"/>
                </a:cubicBezTo>
                <a:cubicBezTo>
                  <a:pt x="1719" y="28339"/>
                  <a:pt x="1683" y="28328"/>
                  <a:pt x="1652" y="28328"/>
                </a:cubicBezTo>
                <a:cubicBezTo>
                  <a:pt x="1600" y="28328"/>
                  <a:pt x="1562" y="28360"/>
                  <a:pt x="1549" y="28426"/>
                </a:cubicBezTo>
                <a:cubicBezTo>
                  <a:pt x="1487" y="28635"/>
                  <a:pt x="1403" y="28823"/>
                  <a:pt x="1361" y="29033"/>
                </a:cubicBezTo>
                <a:cubicBezTo>
                  <a:pt x="1215" y="29702"/>
                  <a:pt x="1068" y="30351"/>
                  <a:pt x="922" y="30999"/>
                </a:cubicBezTo>
                <a:cubicBezTo>
                  <a:pt x="880" y="31167"/>
                  <a:pt x="859" y="31355"/>
                  <a:pt x="796" y="31522"/>
                </a:cubicBezTo>
                <a:cubicBezTo>
                  <a:pt x="775" y="31669"/>
                  <a:pt x="817" y="31815"/>
                  <a:pt x="922" y="31899"/>
                </a:cubicBezTo>
                <a:cubicBezTo>
                  <a:pt x="1277" y="32234"/>
                  <a:pt x="1591" y="32548"/>
                  <a:pt x="1968" y="32862"/>
                </a:cubicBezTo>
                <a:cubicBezTo>
                  <a:pt x="2512" y="33259"/>
                  <a:pt x="2972" y="33740"/>
                  <a:pt x="3391" y="34263"/>
                </a:cubicBezTo>
                <a:cubicBezTo>
                  <a:pt x="3788" y="34766"/>
                  <a:pt x="4186" y="35289"/>
                  <a:pt x="4520" y="35833"/>
                </a:cubicBezTo>
                <a:cubicBezTo>
                  <a:pt x="4583" y="35916"/>
                  <a:pt x="4646" y="36021"/>
                  <a:pt x="4688" y="36105"/>
                </a:cubicBezTo>
                <a:cubicBezTo>
                  <a:pt x="4668" y="36118"/>
                  <a:pt x="4653" y="36123"/>
                  <a:pt x="4640" y="36123"/>
                </a:cubicBezTo>
                <a:cubicBezTo>
                  <a:pt x="4610" y="36123"/>
                  <a:pt x="4591" y="36098"/>
                  <a:pt x="4562" y="36084"/>
                </a:cubicBezTo>
                <a:cubicBezTo>
                  <a:pt x="3788" y="35540"/>
                  <a:pt x="3014" y="34996"/>
                  <a:pt x="2282" y="34431"/>
                </a:cubicBezTo>
                <a:cubicBezTo>
                  <a:pt x="1759" y="34033"/>
                  <a:pt x="1215" y="33636"/>
                  <a:pt x="671" y="33259"/>
                </a:cubicBezTo>
                <a:cubicBezTo>
                  <a:pt x="629" y="33238"/>
                  <a:pt x="587" y="33217"/>
                  <a:pt x="545" y="33196"/>
                </a:cubicBezTo>
                <a:cubicBezTo>
                  <a:pt x="521" y="33180"/>
                  <a:pt x="497" y="33174"/>
                  <a:pt x="475" y="33174"/>
                </a:cubicBezTo>
                <a:cubicBezTo>
                  <a:pt x="440" y="33174"/>
                  <a:pt x="411" y="33191"/>
                  <a:pt x="399" y="33217"/>
                </a:cubicBezTo>
                <a:cubicBezTo>
                  <a:pt x="378" y="33238"/>
                  <a:pt x="357" y="33322"/>
                  <a:pt x="336" y="33364"/>
                </a:cubicBezTo>
                <a:cubicBezTo>
                  <a:pt x="315" y="33426"/>
                  <a:pt x="315" y="33489"/>
                  <a:pt x="273" y="33531"/>
                </a:cubicBezTo>
                <a:cubicBezTo>
                  <a:pt x="210" y="33573"/>
                  <a:pt x="189" y="33657"/>
                  <a:pt x="210" y="33740"/>
                </a:cubicBezTo>
                <a:cubicBezTo>
                  <a:pt x="231" y="33803"/>
                  <a:pt x="231" y="33887"/>
                  <a:pt x="189" y="33950"/>
                </a:cubicBezTo>
                <a:cubicBezTo>
                  <a:pt x="147" y="34222"/>
                  <a:pt x="106" y="34515"/>
                  <a:pt x="85" y="34787"/>
                </a:cubicBezTo>
                <a:cubicBezTo>
                  <a:pt x="64" y="35079"/>
                  <a:pt x="43" y="35372"/>
                  <a:pt x="22" y="35665"/>
                </a:cubicBezTo>
                <a:cubicBezTo>
                  <a:pt x="1" y="35979"/>
                  <a:pt x="22" y="36293"/>
                  <a:pt x="64" y="36628"/>
                </a:cubicBezTo>
                <a:cubicBezTo>
                  <a:pt x="106" y="37046"/>
                  <a:pt x="168" y="37444"/>
                  <a:pt x="210" y="37862"/>
                </a:cubicBezTo>
                <a:cubicBezTo>
                  <a:pt x="210" y="38072"/>
                  <a:pt x="336" y="38239"/>
                  <a:pt x="524" y="38323"/>
                </a:cubicBezTo>
                <a:cubicBezTo>
                  <a:pt x="691" y="38427"/>
                  <a:pt x="838" y="38553"/>
                  <a:pt x="1005" y="38657"/>
                </a:cubicBezTo>
                <a:cubicBezTo>
                  <a:pt x="1256" y="38804"/>
                  <a:pt x="1487" y="38992"/>
                  <a:pt x="1654" y="39222"/>
                </a:cubicBezTo>
                <a:cubicBezTo>
                  <a:pt x="2177" y="39892"/>
                  <a:pt x="2700" y="40561"/>
                  <a:pt x="3202" y="41231"/>
                </a:cubicBezTo>
                <a:cubicBezTo>
                  <a:pt x="3474" y="41566"/>
                  <a:pt x="3684" y="41921"/>
                  <a:pt x="3914" y="42277"/>
                </a:cubicBezTo>
                <a:cubicBezTo>
                  <a:pt x="4081" y="42528"/>
                  <a:pt x="4248" y="42779"/>
                  <a:pt x="4437" y="43030"/>
                </a:cubicBezTo>
                <a:cubicBezTo>
                  <a:pt x="4792" y="43533"/>
                  <a:pt x="5106" y="44035"/>
                  <a:pt x="5399" y="44579"/>
                </a:cubicBezTo>
                <a:cubicBezTo>
                  <a:pt x="5462" y="44746"/>
                  <a:pt x="5546" y="44893"/>
                  <a:pt x="5629" y="45039"/>
                </a:cubicBezTo>
                <a:cubicBezTo>
                  <a:pt x="5671" y="45102"/>
                  <a:pt x="5713" y="45165"/>
                  <a:pt x="5692" y="45248"/>
                </a:cubicBezTo>
                <a:cubicBezTo>
                  <a:pt x="5588" y="45206"/>
                  <a:pt x="5546" y="45144"/>
                  <a:pt x="5504" y="45081"/>
                </a:cubicBezTo>
                <a:cubicBezTo>
                  <a:pt x="5044" y="44579"/>
                  <a:pt x="4604" y="44077"/>
                  <a:pt x="4144" y="43595"/>
                </a:cubicBezTo>
                <a:cubicBezTo>
                  <a:pt x="3391" y="42758"/>
                  <a:pt x="2595" y="41963"/>
                  <a:pt x="1759" y="41210"/>
                </a:cubicBezTo>
                <a:cubicBezTo>
                  <a:pt x="1382" y="40896"/>
                  <a:pt x="984" y="40582"/>
                  <a:pt x="587" y="40269"/>
                </a:cubicBezTo>
                <a:cubicBezTo>
                  <a:pt x="545" y="40248"/>
                  <a:pt x="482" y="40206"/>
                  <a:pt x="440" y="40164"/>
                </a:cubicBezTo>
                <a:cubicBezTo>
                  <a:pt x="399" y="40139"/>
                  <a:pt x="364" y="40127"/>
                  <a:pt x="336" y="40127"/>
                </a:cubicBezTo>
                <a:cubicBezTo>
                  <a:pt x="293" y="40127"/>
                  <a:pt x="265" y="40155"/>
                  <a:pt x="252" y="40206"/>
                </a:cubicBezTo>
                <a:lnTo>
                  <a:pt x="252" y="40687"/>
                </a:lnTo>
                <a:cubicBezTo>
                  <a:pt x="252" y="41273"/>
                  <a:pt x="336" y="41838"/>
                  <a:pt x="524" y="42382"/>
                </a:cubicBezTo>
                <a:cubicBezTo>
                  <a:pt x="608" y="42738"/>
                  <a:pt x="733" y="43051"/>
                  <a:pt x="880" y="43386"/>
                </a:cubicBezTo>
                <a:cubicBezTo>
                  <a:pt x="1215" y="44056"/>
                  <a:pt x="1487" y="44746"/>
                  <a:pt x="1779" y="45437"/>
                </a:cubicBezTo>
                <a:cubicBezTo>
                  <a:pt x="1905" y="45709"/>
                  <a:pt x="2051" y="45960"/>
                  <a:pt x="2198" y="46211"/>
                </a:cubicBezTo>
                <a:lnTo>
                  <a:pt x="2512" y="46734"/>
                </a:lnTo>
                <a:cubicBezTo>
                  <a:pt x="2784" y="47194"/>
                  <a:pt x="3014" y="47675"/>
                  <a:pt x="3202" y="48178"/>
                </a:cubicBezTo>
                <a:cubicBezTo>
                  <a:pt x="3453" y="48805"/>
                  <a:pt x="3809" y="49391"/>
                  <a:pt x="4207" y="49935"/>
                </a:cubicBezTo>
                <a:cubicBezTo>
                  <a:pt x="4332" y="50082"/>
                  <a:pt x="4479" y="50228"/>
                  <a:pt x="4604" y="50375"/>
                </a:cubicBezTo>
                <a:cubicBezTo>
                  <a:pt x="4981" y="50793"/>
                  <a:pt x="5316" y="51253"/>
                  <a:pt x="5608" y="51756"/>
                </a:cubicBezTo>
                <a:cubicBezTo>
                  <a:pt x="5671" y="51860"/>
                  <a:pt x="5692" y="52007"/>
                  <a:pt x="5650" y="52132"/>
                </a:cubicBezTo>
                <a:cubicBezTo>
                  <a:pt x="5608" y="52446"/>
                  <a:pt x="5504" y="52760"/>
                  <a:pt x="5378" y="53053"/>
                </a:cubicBezTo>
                <a:cubicBezTo>
                  <a:pt x="5274" y="53283"/>
                  <a:pt x="5169" y="53492"/>
                  <a:pt x="5064" y="53701"/>
                </a:cubicBezTo>
                <a:cubicBezTo>
                  <a:pt x="4667" y="54517"/>
                  <a:pt x="4311" y="55354"/>
                  <a:pt x="3893" y="56191"/>
                </a:cubicBezTo>
                <a:cubicBezTo>
                  <a:pt x="3642" y="56694"/>
                  <a:pt x="3370" y="57196"/>
                  <a:pt x="3160" y="57698"/>
                </a:cubicBezTo>
                <a:cubicBezTo>
                  <a:pt x="2951" y="58137"/>
                  <a:pt x="2700" y="58577"/>
                  <a:pt x="2491" y="59016"/>
                </a:cubicBezTo>
                <a:cubicBezTo>
                  <a:pt x="2261" y="59539"/>
                  <a:pt x="1947" y="60020"/>
                  <a:pt x="1738" y="60543"/>
                </a:cubicBezTo>
                <a:cubicBezTo>
                  <a:pt x="1633" y="60816"/>
                  <a:pt x="1549" y="61067"/>
                  <a:pt x="1466" y="61318"/>
                </a:cubicBezTo>
                <a:cubicBezTo>
                  <a:pt x="1445" y="61401"/>
                  <a:pt x="1445" y="61464"/>
                  <a:pt x="1445" y="61548"/>
                </a:cubicBezTo>
                <a:cubicBezTo>
                  <a:pt x="1445" y="61652"/>
                  <a:pt x="1528" y="61736"/>
                  <a:pt x="1612" y="61778"/>
                </a:cubicBezTo>
                <a:cubicBezTo>
                  <a:pt x="1638" y="61783"/>
                  <a:pt x="1663" y="61786"/>
                  <a:pt x="1687" y="61786"/>
                </a:cubicBezTo>
                <a:cubicBezTo>
                  <a:pt x="1759" y="61786"/>
                  <a:pt x="1821" y="61762"/>
                  <a:pt x="1884" y="61715"/>
                </a:cubicBezTo>
                <a:cubicBezTo>
                  <a:pt x="1947" y="61673"/>
                  <a:pt x="1989" y="61632"/>
                  <a:pt x="2031" y="61569"/>
                </a:cubicBezTo>
                <a:cubicBezTo>
                  <a:pt x="2240" y="61360"/>
                  <a:pt x="2407" y="61150"/>
                  <a:pt x="2554" y="60899"/>
                </a:cubicBezTo>
                <a:cubicBezTo>
                  <a:pt x="3181" y="59832"/>
                  <a:pt x="3809" y="58786"/>
                  <a:pt x="4353" y="57698"/>
                </a:cubicBezTo>
                <a:cubicBezTo>
                  <a:pt x="4646" y="57091"/>
                  <a:pt x="4981" y="56484"/>
                  <a:pt x="5232" y="55878"/>
                </a:cubicBezTo>
                <a:cubicBezTo>
                  <a:pt x="5504" y="55250"/>
                  <a:pt x="5818" y="54685"/>
                  <a:pt x="6069" y="54099"/>
                </a:cubicBezTo>
                <a:cubicBezTo>
                  <a:pt x="6278" y="53639"/>
                  <a:pt x="6466" y="53157"/>
                  <a:pt x="6655" y="52697"/>
                </a:cubicBezTo>
                <a:cubicBezTo>
                  <a:pt x="6759" y="52467"/>
                  <a:pt x="6885" y="52279"/>
                  <a:pt x="7073" y="52111"/>
                </a:cubicBezTo>
                <a:cubicBezTo>
                  <a:pt x="7324" y="51902"/>
                  <a:pt x="7596" y="51735"/>
                  <a:pt x="7889" y="51588"/>
                </a:cubicBezTo>
                <a:cubicBezTo>
                  <a:pt x="8140" y="51484"/>
                  <a:pt x="8412" y="51421"/>
                  <a:pt x="8684" y="51421"/>
                </a:cubicBezTo>
                <a:cubicBezTo>
                  <a:pt x="8893" y="51421"/>
                  <a:pt x="9082" y="51400"/>
                  <a:pt x="9291" y="51379"/>
                </a:cubicBezTo>
                <a:cubicBezTo>
                  <a:pt x="10002" y="51358"/>
                  <a:pt x="10693" y="51086"/>
                  <a:pt x="11237" y="50626"/>
                </a:cubicBezTo>
                <a:cubicBezTo>
                  <a:pt x="11865" y="50103"/>
                  <a:pt x="12388" y="49475"/>
                  <a:pt x="12785" y="48764"/>
                </a:cubicBezTo>
                <a:cubicBezTo>
                  <a:pt x="12890" y="48554"/>
                  <a:pt x="12994" y="48324"/>
                  <a:pt x="13078" y="48094"/>
                </a:cubicBezTo>
                <a:cubicBezTo>
                  <a:pt x="13099" y="48031"/>
                  <a:pt x="13141" y="47947"/>
                  <a:pt x="13162" y="47885"/>
                </a:cubicBezTo>
                <a:cubicBezTo>
                  <a:pt x="13371" y="47278"/>
                  <a:pt x="13706" y="46734"/>
                  <a:pt x="14103" y="46253"/>
                </a:cubicBezTo>
                <a:cubicBezTo>
                  <a:pt x="14459" y="45813"/>
                  <a:pt x="14857" y="45416"/>
                  <a:pt x="15296" y="45081"/>
                </a:cubicBezTo>
                <a:cubicBezTo>
                  <a:pt x="15652" y="44830"/>
                  <a:pt x="15987" y="44516"/>
                  <a:pt x="16342" y="44244"/>
                </a:cubicBezTo>
                <a:cubicBezTo>
                  <a:pt x="16363" y="44223"/>
                  <a:pt x="16384" y="44202"/>
                  <a:pt x="16384" y="44160"/>
                </a:cubicBezTo>
                <a:cubicBezTo>
                  <a:pt x="16426" y="44139"/>
                  <a:pt x="16384" y="44098"/>
                  <a:pt x="16342" y="44098"/>
                </a:cubicBezTo>
                <a:lnTo>
                  <a:pt x="16238" y="44098"/>
                </a:lnTo>
                <a:cubicBezTo>
                  <a:pt x="14919" y="44160"/>
                  <a:pt x="13601" y="44265"/>
                  <a:pt x="12283" y="44453"/>
                </a:cubicBezTo>
                <a:cubicBezTo>
                  <a:pt x="11990" y="44495"/>
                  <a:pt x="11676" y="44537"/>
                  <a:pt x="11383" y="44579"/>
                </a:cubicBezTo>
                <a:cubicBezTo>
                  <a:pt x="11358" y="44605"/>
                  <a:pt x="11340" y="44623"/>
                  <a:pt x="11325" y="44623"/>
                </a:cubicBezTo>
                <a:cubicBezTo>
                  <a:pt x="11316" y="44623"/>
                  <a:pt x="11308" y="44616"/>
                  <a:pt x="11300" y="44600"/>
                </a:cubicBezTo>
                <a:lnTo>
                  <a:pt x="11300" y="44558"/>
                </a:lnTo>
                <a:lnTo>
                  <a:pt x="11865" y="44286"/>
                </a:lnTo>
                <a:cubicBezTo>
                  <a:pt x="12555" y="43930"/>
                  <a:pt x="13225" y="43595"/>
                  <a:pt x="13915" y="43240"/>
                </a:cubicBezTo>
                <a:cubicBezTo>
                  <a:pt x="14083" y="43156"/>
                  <a:pt x="14250" y="43093"/>
                  <a:pt x="14438" y="43072"/>
                </a:cubicBezTo>
                <a:cubicBezTo>
                  <a:pt x="15359" y="42947"/>
                  <a:pt x="16279" y="42821"/>
                  <a:pt x="17200" y="42675"/>
                </a:cubicBezTo>
                <a:cubicBezTo>
                  <a:pt x="17368" y="42654"/>
                  <a:pt x="17514" y="42612"/>
                  <a:pt x="17681" y="42591"/>
                </a:cubicBezTo>
                <a:cubicBezTo>
                  <a:pt x="18246" y="42486"/>
                  <a:pt x="18790" y="42319"/>
                  <a:pt x="19334" y="42089"/>
                </a:cubicBezTo>
                <a:cubicBezTo>
                  <a:pt x="19502" y="42026"/>
                  <a:pt x="19648" y="41921"/>
                  <a:pt x="19774" y="41796"/>
                </a:cubicBezTo>
                <a:cubicBezTo>
                  <a:pt x="19941" y="41670"/>
                  <a:pt x="20088" y="41545"/>
                  <a:pt x="20255" y="41377"/>
                </a:cubicBezTo>
                <a:cubicBezTo>
                  <a:pt x="20883" y="40833"/>
                  <a:pt x="21406" y="40143"/>
                  <a:pt x="21761" y="39369"/>
                </a:cubicBezTo>
                <a:cubicBezTo>
                  <a:pt x="21908" y="39076"/>
                  <a:pt x="22013" y="38741"/>
                  <a:pt x="22117" y="38427"/>
                </a:cubicBezTo>
                <a:cubicBezTo>
                  <a:pt x="22222" y="38072"/>
                  <a:pt x="22305" y="37716"/>
                  <a:pt x="22452" y="37360"/>
                </a:cubicBezTo>
                <a:cubicBezTo>
                  <a:pt x="22515" y="37151"/>
                  <a:pt x="22577" y="36942"/>
                  <a:pt x="22619" y="36732"/>
                </a:cubicBezTo>
                <a:cubicBezTo>
                  <a:pt x="22619" y="36691"/>
                  <a:pt x="22619" y="36628"/>
                  <a:pt x="22619" y="36565"/>
                </a:cubicBezTo>
                <a:cubicBezTo>
                  <a:pt x="22598" y="36523"/>
                  <a:pt x="22557" y="36502"/>
                  <a:pt x="22515" y="36502"/>
                </a:cubicBezTo>
                <a:cubicBezTo>
                  <a:pt x="22452" y="36502"/>
                  <a:pt x="22389" y="36502"/>
                  <a:pt x="22326" y="36523"/>
                </a:cubicBezTo>
                <a:cubicBezTo>
                  <a:pt x="21636" y="36670"/>
                  <a:pt x="20945" y="36795"/>
                  <a:pt x="20234" y="36942"/>
                </a:cubicBezTo>
                <a:cubicBezTo>
                  <a:pt x="19920" y="37004"/>
                  <a:pt x="19585" y="37046"/>
                  <a:pt x="19251" y="37109"/>
                </a:cubicBezTo>
                <a:cubicBezTo>
                  <a:pt x="19209" y="37025"/>
                  <a:pt x="19292" y="37025"/>
                  <a:pt x="19313" y="37004"/>
                </a:cubicBezTo>
                <a:cubicBezTo>
                  <a:pt x="19983" y="36628"/>
                  <a:pt x="20694" y="36335"/>
                  <a:pt x="21448" y="36147"/>
                </a:cubicBezTo>
                <a:cubicBezTo>
                  <a:pt x="21803" y="36063"/>
                  <a:pt x="22138" y="35958"/>
                  <a:pt x="22494" y="35854"/>
                </a:cubicBezTo>
                <a:cubicBezTo>
                  <a:pt x="22661" y="35833"/>
                  <a:pt x="22787" y="35707"/>
                  <a:pt x="22808" y="35540"/>
                </a:cubicBezTo>
                <a:cubicBezTo>
                  <a:pt x="22849" y="35247"/>
                  <a:pt x="22891" y="34975"/>
                  <a:pt x="22912" y="34703"/>
                </a:cubicBezTo>
                <a:cubicBezTo>
                  <a:pt x="22912" y="34616"/>
                  <a:pt x="22869" y="34572"/>
                  <a:pt x="22794" y="34572"/>
                </a:cubicBezTo>
                <a:cubicBezTo>
                  <a:pt x="22779" y="34572"/>
                  <a:pt x="22762" y="34574"/>
                  <a:pt x="22745" y="34577"/>
                </a:cubicBezTo>
                <a:cubicBezTo>
                  <a:pt x="22703" y="34577"/>
                  <a:pt x="22661" y="34598"/>
                  <a:pt x="22598" y="34619"/>
                </a:cubicBezTo>
                <a:cubicBezTo>
                  <a:pt x="21636" y="34891"/>
                  <a:pt x="20673" y="35163"/>
                  <a:pt x="19711" y="35435"/>
                </a:cubicBezTo>
                <a:cubicBezTo>
                  <a:pt x="19000" y="35623"/>
                  <a:pt x="18267" y="35791"/>
                  <a:pt x="17535" y="35895"/>
                </a:cubicBezTo>
                <a:cubicBezTo>
                  <a:pt x="16865" y="35979"/>
                  <a:pt x="16196" y="36147"/>
                  <a:pt x="15547" y="36356"/>
                </a:cubicBezTo>
                <a:cubicBezTo>
                  <a:pt x="15296" y="36439"/>
                  <a:pt x="15045" y="36544"/>
                  <a:pt x="14815" y="36649"/>
                </a:cubicBezTo>
                <a:cubicBezTo>
                  <a:pt x="14564" y="36753"/>
                  <a:pt x="14313" y="36837"/>
                  <a:pt x="14083" y="36942"/>
                </a:cubicBezTo>
                <a:cubicBezTo>
                  <a:pt x="14051" y="36952"/>
                  <a:pt x="14015" y="36957"/>
                  <a:pt x="13981" y="36957"/>
                </a:cubicBezTo>
                <a:cubicBezTo>
                  <a:pt x="13947" y="36957"/>
                  <a:pt x="13915" y="36952"/>
                  <a:pt x="13894" y="36942"/>
                </a:cubicBezTo>
                <a:cubicBezTo>
                  <a:pt x="14166" y="36670"/>
                  <a:pt x="14480" y="36439"/>
                  <a:pt x="14794" y="36251"/>
                </a:cubicBezTo>
                <a:cubicBezTo>
                  <a:pt x="15254" y="35979"/>
                  <a:pt x="15694" y="35686"/>
                  <a:pt x="16112" y="35372"/>
                </a:cubicBezTo>
                <a:cubicBezTo>
                  <a:pt x="16510" y="35079"/>
                  <a:pt x="16949" y="34807"/>
                  <a:pt x="17388" y="34598"/>
                </a:cubicBezTo>
                <a:cubicBezTo>
                  <a:pt x="17723" y="34431"/>
                  <a:pt x="18079" y="34305"/>
                  <a:pt x="18414" y="34180"/>
                </a:cubicBezTo>
                <a:cubicBezTo>
                  <a:pt x="19251" y="33845"/>
                  <a:pt x="20109" y="33573"/>
                  <a:pt x="20987" y="33301"/>
                </a:cubicBezTo>
                <a:cubicBezTo>
                  <a:pt x="21678" y="33092"/>
                  <a:pt x="22326" y="32862"/>
                  <a:pt x="23017" y="32652"/>
                </a:cubicBezTo>
                <a:cubicBezTo>
                  <a:pt x="23184" y="32631"/>
                  <a:pt x="23310" y="32485"/>
                  <a:pt x="23310" y="32318"/>
                </a:cubicBezTo>
                <a:cubicBezTo>
                  <a:pt x="23352" y="31941"/>
                  <a:pt x="23373" y="31564"/>
                  <a:pt x="23352" y="31209"/>
                </a:cubicBezTo>
                <a:cubicBezTo>
                  <a:pt x="23331" y="30727"/>
                  <a:pt x="23289" y="30246"/>
                  <a:pt x="23268" y="29765"/>
                </a:cubicBezTo>
                <a:cubicBezTo>
                  <a:pt x="23247" y="29409"/>
                  <a:pt x="23268" y="29074"/>
                  <a:pt x="23268" y="28740"/>
                </a:cubicBezTo>
                <a:cubicBezTo>
                  <a:pt x="23268" y="28698"/>
                  <a:pt x="23268" y="28635"/>
                  <a:pt x="23268" y="28593"/>
                </a:cubicBezTo>
                <a:cubicBezTo>
                  <a:pt x="23268" y="28489"/>
                  <a:pt x="23205" y="28447"/>
                  <a:pt x="23101" y="28405"/>
                </a:cubicBezTo>
                <a:cubicBezTo>
                  <a:pt x="22975" y="28384"/>
                  <a:pt x="22891" y="28363"/>
                  <a:pt x="22787" y="28342"/>
                </a:cubicBezTo>
                <a:cubicBezTo>
                  <a:pt x="22347" y="28258"/>
                  <a:pt x="21887" y="28196"/>
                  <a:pt x="21448" y="28112"/>
                </a:cubicBezTo>
                <a:cubicBezTo>
                  <a:pt x="21385" y="28112"/>
                  <a:pt x="21322" y="28070"/>
                  <a:pt x="21280" y="28028"/>
                </a:cubicBezTo>
                <a:cubicBezTo>
                  <a:pt x="21385" y="28007"/>
                  <a:pt x="21469" y="27986"/>
                  <a:pt x="21573" y="27965"/>
                </a:cubicBezTo>
                <a:cubicBezTo>
                  <a:pt x="22117" y="27861"/>
                  <a:pt x="22661" y="27652"/>
                  <a:pt x="23142" y="27359"/>
                </a:cubicBezTo>
                <a:cubicBezTo>
                  <a:pt x="23268" y="27296"/>
                  <a:pt x="23352" y="27191"/>
                  <a:pt x="23352" y="27045"/>
                </a:cubicBezTo>
                <a:cubicBezTo>
                  <a:pt x="23435" y="26459"/>
                  <a:pt x="23582" y="25894"/>
                  <a:pt x="23770" y="25350"/>
                </a:cubicBezTo>
                <a:cubicBezTo>
                  <a:pt x="23938" y="24785"/>
                  <a:pt x="24021" y="24199"/>
                  <a:pt x="24042" y="23613"/>
                </a:cubicBezTo>
                <a:cubicBezTo>
                  <a:pt x="24042" y="23383"/>
                  <a:pt x="24000" y="23320"/>
                  <a:pt x="23770" y="23216"/>
                </a:cubicBezTo>
                <a:cubicBezTo>
                  <a:pt x="23310" y="23048"/>
                  <a:pt x="22849" y="22839"/>
                  <a:pt x="22410" y="22630"/>
                </a:cubicBezTo>
                <a:cubicBezTo>
                  <a:pt x="22264" y="22567"/>
                  <a:pt x="22117" y="22525"/>
                  <a:pt x="21971" y="22525"/>
                </a:cubicBezTo>
                <a:cubicBezTo>
                  <a:pt x="21929" y="22525"/>
                  <a:pt x="21866" y="22504"/>
                  <a:pt x="21824" y="22483"/>
                </a:cubicBezTo>
                <a:cubicBezTo>
                  <a:pt x="21866" y="22421"/>
                  <a:pt x="21929" y="22421"/>
                  <a:pt x="21992" y="22400"/>
                </a:cubicBezTo>
                <a:cubicBezTo>
                  <a:pt x="22473" y="22295"/>
                  <a:pt x="22954" y="22191"/>
                  <a:pt x="23435" y="22128"/>
                </a:cubicBezTo>
                <a:cubicBezTo>
                  <a:pt x="23498" y="22128"/>
                  <a:pt x="23582" y="22107"/>
                  <a:pt x="23645" y="22107"/>
                </a:cubicBezTo>
                <a:cubicBezTo>
                  <a:pt x="23875" y="22044"/>
                  <a:pt x="23917" y="22002"/>
                  <a:pt x="23896" y="21793"/>
                </a:cubicBezTo>
                <a:cubicBezTo>
                  <a:pt x="23875" y="21479"/>
                  <a:pt x="23833" y="21144"/>
                  <a:pt x="23791" y="20830"/>
                </a:cubicBezTo>
                <a:cubicBezTo>
                  <a:pt x="23791" y="20789"/>
                  <a:pt x="23770" y="20726"/>
                  <a:pt x="23770" y="20684"/>
                </a:cubicBezTo>
                <a:cubicBezTo>
                  <a:pt x="23753" y="20632"/>
                  <a:pt x="23707" y="20595"/>
                  <a:pt x="23657" y="20595"/>
                </a:cubicBezTo>
                <a:cubicBezTo>
                  <a:pt x="23646" y="20595"/>
                  <a:pt x="23635" y="20597"/>
                  <a:pt x="23624" y="20600"/>
                </a:cubicBezTo>
                <a:cubicBezTo>
                  <a:pt x="23582" y="20600"/>
                  <a:pt x="23540" y="20600"/>
                  <a:pt x="23498" y="20621"/>
                </a:cubicBezTo>
                <a:cubicBezTo>
                  <a:pt x="22912" y="20810"/>
                  <a:pt x="22305" y="20956"/>
                  <a:pt x="21720" y="21165"/>
                </a:cubicBezTo>
                <a:cubicBezTo>
                  <a:pt x="21008" y="21437"/>
                  <a:pt x="20297" y="21688"/>
                  <a:pt x="19627" y="22002"/>
                </a:cubicBezTo>
                <a:cubicBezTo>
                  <a:pt x="18874" y="22358"/>
                  <a:pt x="18100" y="22693"/>
                  <a:pt x="17368" y="23069"/>
                </a:cubicBezTo>
                <a:cubicBezTo>
                  <a:pt x="17263" y="23132"/>
                  <a:pt x="17179" y="23174"/>
                  <a:pt x="17096" y="23237"/>
                </a:cubicBezTo>
                <a:cubicBezTo>
                  <a:pt x="16677" y="23488"/>
                  <a:pt x="16217" y="23718"/>
                  <a:pt x="15777" y="23948"/>
                </a:cubicBezTo>
                <a:cubicBezTo>
                  <a:pt x="15715" y="23990"/>
                  <a:pt x="15652" y="24011"/>
                  <a:pt x="15589" y="24011"/>
                </a:cubicBezTo>
                <a:cubicBezTo>
                  <a:pt x="15547" y="23969"/>
                  <a:pt x="15589" y="23948"/>
                  <a:pt x="15631" y="23927"/>
                </a:cubicBezTo>
                <a:cubicBezTo>
                  <a:pt x="15966" y="23571"/>
                  <a:pt x="16279" y="23216"/>
                  <a:pt x="16572" y="22839"/>
                </a:cubicBezTo>
                <a:cubicBezTo>
                  <a:pt x="16656" y="22755"/>
                  <a:pt x="16740" y="22672"/>
                  <a:pt x="16844" y="22588"/>
                </a:cubicBezTo>
                <a:cubicBezTo>
                  <a:pt x="17242" y="22232"/>
                  <a:pt x="17681" y="21919"/>
                  <a:pt x="18121" y="21584"/>
                </a:cubicBezTo>
                <a:cubicBezTo>
                  <a:pt x="18414" y="21354"/>
                  <a:pt x="18707" y="21123"/>
                  <a:pt x="18958" y="20872"/>
                </a:cubicBezTo>
                <a:cubicBezTo>
                  <a:pt x="19020" y="20789"/>
                  <a:pt x="19104" y="20726"/>
                  <a:pt x="19167" y="20663"/>
                </a:cubicBezTo>
                <a:cubicBezTo>
                  <a:pt x="19585" y="20266"/>
                  <a:pt x="20067" y="19952"/>
                  <a:pt x="20611" y="19763"/>
                </a:cubicBezTo>
                <a:cubicBezTo>
                  <a:pt x="21280" y="19512"/>
                  <a:pt x="21950" y="19240"/>
                  <a:pt x="22598" y="18989"/>
                </a:cubicBezTo>
                <a:cubicBezTo>
                  <a:pt x="22829" y="18885"/>
                  <a:pt x="23038" y="18780"/>
                  <a:pt x="23268" y="18696"/>
                </a:cubicBezTo>
                <a:cubicBezTo>
                  <a:pt x="23435" y="18654"/>
                  <a:pt x="23540" y="18466"/>
                  <a:pt x="23477" y="18299"/>
                </a:cubicBezTo>
                <a:cubicBezTo>
                  <a:pt x="23394" y="17964"/>
                  <a:pt x="23352" y="17629"/>
                  <a:pt x="23268" y="17294"/>
                </a:cubicBezTo>
                <a:cubicBezTo>
                  <a:pt x="23163" y="16771"/>
                  <a:pt x="23017" y="16269"/>
                  <a:pt x="22870" y="15746"/>
                </a:cubicBezTo>
                <a:cubicBezTo>
                  <a:pt x="22745" y="15244"/>
                  <a:pt x="22619" y="14679"/>
                  <a:pt x="22515" y="14135"/>
                </a:cubicBezTo>
                <a:cubicBezTo>
                  <a:pt x="22389" y="13549"/>
                  <a:pt x="22222" y="12984"/>
                  <a:pt x="22054" y="12398"/>
                </a:cubicBezTo>
                <a:cubicBezTo>
                  <a:pt x="22033" y="12335"/>
                  <a:pt x="22013" y="12294"/>
                  <a:pt x="21992" y="12231"/>
                </a:cubicBezTo>
                <a:cubicBezTo>
                  <a:pt x="21947" y="12127"/>
                  <a:pt x="21913" y="12086"/>
                  <a:pt x="21845" y="12086"/>
                </a:cubicBezTo>
                <a:cubicBezTo>
                  <a:pt x="21817" y="12086"/>
                  <a:pt x="21783" y="12093"/>
                  <a:pt x="21741" y="12105"/>
                </a:cubicBezTo>
                <a:cubicBezTo>
                  <a:pt x="21469" y="12189"/>
                  <a:pt x="21176" y="12294"/>
                  <a:pt x="20925" y="12440"/>
                </a:cubicBezTo>
                <a:cubicBezTo>
                  <a:pt x="20715" y="12566"/>
                  <a:pt x="20506" y="12649"/>
                  <a:pt x="20276" y="12733"/>
                </a:cubicBezTo>
                <a:cubicBezTo>
                  <a:pt x="19606" y="12942"/>
                  <a:pt x="19000" y="13256"/>
                  <a:pt x="18351" y="13465"/>
                </a:cubicBezTo>
                <a:cubicBezTo>
                  <a:pt x="18322" y="13480"/>
                  <a:pt x="18293" y="13504"/>
                  <a:pt x="18257" y="13504"/>
                </a:cubicBezTo>
                <a:cubicBezTo>
                  <a:pt x="18241" y="13504"/>
                  <a:pt x="18224" y="13499"/>
                  <a:pt x="18204" y="13486"/>
                </a:cubicBezTo>
                <a:cubicBezTo>
                  <a:pt x="18267" y="13403"/>
                  <a:pt x="18351" y="13319"/>
                  <a:pt x="18435" y="13256"/>
                </a:cubicBezTo>
                <a:cubicBezTo>
                  <a:pt x="19000" y="12733"/>
                  <a:pt x="19544" y="12168"/>
                  <a:pt x="20129" y="11687"/>
                </a:cubicBezTo>
                <a:cubicBezTo>
                  <a:pt x="20527" y="11352"/>
                  <a:pt x="20904" y="11038"/>
                  <a:pt x="21301" y="10745"/>
                </a:cubicBezTo>
                <a:lnTo>
                  <a:pt x="21385" y="10703"/>
                </a:lnTo>
                <a:cubicBezTo>
                  <a:pt x="21469" y="10641"/>
                  <a:pt x="21510" y="10515"/>
                  <a:pt x="21489" y="10411"/>
                </a:cubicBezTo>
                <a:cubicBezTo>
                  <a:pt x="21427" y="10139"/>
                  <a:pt x="21385" y="9866"/>
                  <a:pt x="21343" y="9574"/>
                </a:cubicBezTo>
                <a:cubicBezTo>
                  <a:pt x="21322" y="9469"/>
                  <a:pt x="21301" y="9343"/>
                  <a:pt x="21280" y="9218"/>
                </a:cubicBezTo>
                <a:cubicBezTo>
                  <a:pt x="21280" y="9176"/>
                  <a:pt x="21238" y="9134"/>
                  <a:pt x="21197" y="9134"/>
                </a:cubicBezTo>
                <a:cubicBezTo>
                  <a:pt x="21185" y="9129"/>
                  <a:pt x="21174" y="9126"/>
                  <a:pt x="21163" y="9126"/>
                </a:cubicBezTo>
                <a:cubicBezTo>
                  <a:pt x="21134" y="9126"/>
                  <a:pt x="21107" y="9145"/>
                  <a:pt x="21092" y="9176"/>
                </a:cubicBezTo>
                <a:cubicBezTo>
                  <a:pt x="21050" y="9239"/>
                  <a:pt x="21008" y="9281"/>
                  <a:pt x="20945" y="9343"/>
                </a:cubicBezTo>
                <a:cubicBezTo>
                  <a:pt x="20820" y="9553"/>
                  <a:pt x="20653" y="9720"/>
                  <a:pt x="20485" y="9887"/>
                </a:cubicBezTo>
                <a:cubicBezTo>
                  <a:pt x="20109" y="10222"/>
                  <a:pt x="19753" y="10536"/>
                  <a:pt x="19376" y="10871"/>
                </a:cubicBezTo>
                <a:cubicBezTo>
                  <a:pt x="19360" y="10887"/>
                  <a:pt x="19332" y="10927"/>
                  <a:pt x="19301" y="10927"/>
                </a:cubicBezTo>
                <a:cubicBezTo>
                  <a:pt x="19292" y="10927"/>
                  <a:pt x="19282" y="10923"/>
                  <a:pt x="19272" y="10913"/>
                </a:cubicBezTo>
                <a:cubicBezTo>
                  <a:pt x="19209" y="10871"/>
                  <a:pt x="19272" y="10829"/>
                  <a:pt x="19272" y="10766"/>
                </a:cubicBezTo>
                <a:cubicBezTo>
                  <a:pt x="19334" y="10599"/>
                  <a:pt x="19418" y="10431"/>
                  <a:pt x="19523" y="10264"/>
                </a:cubicBezTo>
                <a:cubicBezTo>
                  <a:pt x="19920" y="9636"/>
                  <a:pt x="20360" y="9009"/>
                  <a:pt x="20799" y="8381"/>
                </a:cubicBezTo>
                <a:cubicBezTo>
                  <a:pt x="20820" y="8339"/>
                  <a:pt x="20862" y="8318"/>
                  <a:pt x="20883" y="8297"/>
                </a:cubicBezTo>
                <a:cubicBezTo>
                  <a:pt x="20966" y="8172"/>
                  <a:pt x="20987" y="8004"/>
                  <a:pt x="20925" y="7879"/>
                </a:cubicBezTo>
                <a:cubicBezTo>
                  <a:pt x="20485" y="6477"/>
                  <a:pt x="19857" y="5159"/>
                  <a:pt x="19083" y="3945"/>
                </a:cubicBezTo>
                <a:cubicBezTo>
                  <a:pt x="18874" y="3631"/>
                  <a:pt x="18644" y="3317"/>
                  <a:pt x="18393" y="3045"/>
                </a:cubicBezTo>
                <a:cubicBezTo>
                  <a:pt x="18351" y="2983"/>
                  <a:pt x="18309" y="2941"/>
                  <a:pt x="18246" y="2899"/>
                </a:cubicBezTo>
                <a:cubicBezTo>
                  <a:pt x="18225" y="2868"/>
                  <a:pt x="18194" y="2852"/>
                  <a:pt x="18160" y="2852"/>
                </a:cubicBezTo>
                <a:cubicBezTo>
                  <a:pt x="18126" y="2852"/>
                  <a:pt x="18089" y="2868"/>
                  <a:pt x="18058" y="2899"/>
                </a:cubicBezTo>
                <a:cubicBezTo>
                  <a:pt x="17995" y="2962"/>
                  <a:pt x="17932" y="3024"/>
                  <a:pt x="17870" y="3087"/>
                </a:cubicBezTo>
                <a:cubicBezTo>
                  <a:pt x="17347" y="3652"/>
                  <a:pt x="16844" y="4196"/>
                  <a:pt x="16321" y="4740"/>
                </a:cubicBezTo>
                <a:cubicBezTo>
                  <a:pt x="15861" y="5201"/>
                  <a:pt x="15380" y="5661"/>
                  <a:pt x="14919" y="6100"/>
                </a:cubicBezTo>
                <a:cubicBezTo>
                  <a:pt x="14857" y="6142"/>
                  <a:pt x="14836" y="6205"/>
                  <a:pt x="14752" y="6226"/>
                </a:cubicBezTo>
                <a:cubicBezTo>
                  <a:pt x="14689" y="6163"/>
                  <a:pt x="14752" y="6100"/>
                  <a:pt x="14752" y="6058"/>
                </a:cubicBezTo>
                <a:cubicBezTo>
                  <a:pt x="15024" y="5284"/>
                  <a:pt x="15296" y="4510"/>
                  <a:pt x="15589" y="3715"/>
                </a:cubicBezTo>
                <a:cubicBezTo>
                  <a:pt x="15777" y="3234"/>
                  <a:pt x="16070" y="2773"/>
                  <a:pt x="16405" y="2376"/>
                </a:cubicBezTo>
                <a:cubicBezTo>
                  <a:pt x="16531" y="2208"/>
                  <a:pt x="16677" y="2062"/>
                  <a:pt x="16782" y="1895"/>
                </a:cubicBezTo>
                <a:cubicBezTo>
                  <a:pt x="16844" y="1790"/>
                  <a:pt x="16844" y="1727"/>
                  <a:pt x="16740" y="1644"/>
                </a:cubicBezTo>
                <a:cubicBezTo>
                  <a:pt x="16551" y="1518"/>
                  <a:pt x="16342" y="1392"/>
                  <a:pt x="16154" y="1246"/>
                </a:cubicBezTo>
                <a:cubicBezTo>
                  <a:pt x="15798" y="1016"/>
                  <a:pt x="15422" y="827"/>
                  <a:pt x="15024" y="660"/>
                </a:cubicBezTo>
                <a:cubicBezTo>
                  <a:pt x="14731" y="535"/>
                  <a:pt x="14417" y="388"/>
                  <a:pt x="14103" y="263"/>
                </a:cubicBezTo>
                <a:cubicBezTo>
                  <a:pt x="13769" y="116"/>
                  <a:pt x="13413" y="32"/>
                  <a:pt x="13057" y="11"/>
                </a:cubicBezTo>
                <a:cubicBezTo>
                  <a:pt x="12983" y="4"/>
                  <a:pt x="12909" y="1"/>
                  <a:pt x="12835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877" name="Google Shape;877;p32"/>
          <p:cNvGrpSpPr/>
          <p:nvPr/>
        </p:nvGrpSpPr>
        <p:grpSpPr>
          <a:xfrm>
            <a:off x="7934801" y="1901947"/>
            <a:ext cx="797200" cy="784625"/>
            <a:chOff x="2875225" y="2279800"/>
            <a:chExt cx="797200" cy="784625"/>
          </a:xfrm>
        </p:grpSpPr>
        <p:sp>
          <p:nvSpPr>
            <p:cNvPr id="878" name="Google Shape;878;p32"/>
            <p:cNvSpPr/>
            <p:nvPr/>
          </p:nvSpPr>
          <p:spPr>
            <a:xfrm>
              <a:off x="2964675" y="2721525"/>
              <a:ext cx="118750" cy="100500"/>
            </a:xfrm>
            <a:custGeom>
              <a:rect b="b" l="l" r="r" t="t"/>
              <a:pathLst>
                <a:path extrusionOk="0" h="4020" w="4750">
                  <a:moveTo>
                    <a:pt x="1283" y="1"/>
                  </a:moveTo>
                  <a:cubicBezTo>
                    <a:pt x="979" y="1"/>
                    <a:pt x="720" y="91"/>
                    <a:pt x="544" y="281"/>
                  </a:cubicBezTo>
                  <a:cubicBezTo>
                    <a:pt x="0" y="846"/>
                    <a:pt x="398" y="2081"/>
                    <a:pt x="1423" y="3043"/>
                  </a:cubicBezTo>
                  <a:cubicBezTo>
                    <a:pt x="2084" y="3676"/>
                    <a:pt x="2853" y="4020"/>
                    <a:pt x="3451" y="4020"/>
                  </a:cubicBezTo>
                  <a:cubicBezTo>
                    <a:pt x="3762" y="4020"/>
                    <a:pt x="4027" y="3927"/>
                    <a:pt x="4206" y="3734"/>
                  </a:cubicBezTo>
                  <a:cubicBezTo>
                    <a:pt x="4750" y="3169"/>
                    <a:pt x="4352" y="1934"/>
                    <a:pt x="3327" y="993"/>
                  </a:cubicBezTo>
                  <a:cubicBezTo>
                    <a:pt x="2660" y="354"/>
                    <a:pt x="1883" y="1"/>
                    <a:pt x="128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9" name="Google Shape;879;p32"/>
            <p:cNvSpPr/>
            <p:nvPr/>
          </p:nvSpPr>
          <p:spPr>
            <a:xfrm>
              <a:off x="3053600" y="2616275"/>
              <a:ext cx="127650" cy="94200"/>
            </a:xfrm>
            <a:custGeom>
              <a:rect b="b" l="l" r="r" t="t"/>
              <a:pathLst>
                <a:path extrusionOk="0" h="3768" w="5106">
                  <a:moveTo>
                    <a:pt x="1079" y="0"/>
                  </a:moveTo>
                  <a:cubicBezTo>
                    <a:pt x="774" y="0"/>
                    <a:pt x="533" y="86"/>
                    <a:pt x="398" y="265"/>
                  </a:cubicBezTo>
                  <a:cubicBezTo>
                    <a:pt x="0" y="809"/>
                    <a:pt x="649" y="1960"/>
                    <a:pt x="1841" y="2859"/>
                  </a:cubicBezTo>
                  <a:cubicBezTo>
                    <a:pt x="2633" y="3442"/>
                    <a:pt x="3461" y="3768"/>
                    <a:pt x="4045" y="3768"/>
                  </a:cubicBezTo>
                  <a:cubicBezTo>
                    <a:pt x="4341" y="3768"/>
                    <a:pt x="4574" y="3684"/>
                    <a:pt x="4708" y="3508"/>
                  </a:cubicBezTo>
                  <a:cubicBezTo>
                    <a:pt x="5105" y="2964"/>
                    <a:pt x="4478" y="1813"/>
                    <a:pt x="3285" y="913"/>
                  </a:cubicBezTo>
                  <a:cubicBezTo>
                    <a:pt x="2499" y="321"/>
                    <a:pt x="1668" y="0"/>
                    <a:pt x="10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0" name="Google Shape;880;p32"/>
            <p:cNvSpPr/>
            <p:nvPr/>
          </p:nvSpPr>
          <p:spPr>
            <a:xfrm>
              <a:off x="3127875" y="2528650"/>
              <a:ext cx="108825" cy="79450"/>
            </a:xfrm>
            <a:custGeom>
              <a:rect b="b" l="l" r="r" t="t"/>
              <a:pathLst>
                <a:path extrusionOk="0" h="3178" w="4353">
                  <a:moveTo>
                    <a:pt x="783" y="1"/>
                  </a:moveTo>
                  <a:cubicBezTo>
                    <a:pt x="562" y="1"/>
                    <a:pt x="390" y="62"/>
                    <a:pt x="293" y="192"/>
                  </a:cubicBezTo>
                  <a:cubicBezTo>
                    <a:pt x="0" y="589"/>
                    <a:pt x="586" y="1573"/>
                    <a:pt x="1611" y="2347"/>
                  </a:cubicBezTo>
                  <a:cubicBezTo>
                    <a:pt x="2320" y="2882"/>
                    <a:pt x="3059" y="3177"/>
                    <a:pt x="3551" y="3177"/>
                  </a:cubicBezTo>
                  <a:cubicBezTo>
                    <a:pt x="3771" y="3177"/>
                    <a:pt x="3942" y="3118"/>
                    <a:pt x="4038" y="2996"/>
                  </a:cubicBezTo>
                  <a:cubicBezTo>
                    <a:pt x="4352" y="2577"/>
                    <a:pt x="3787" y="1615"/>
                    <a:pt x="2741" y="840"/>
                  </a:cubicBezTo>
                  <a:cubicBezTo>
                    <a:pt x="2019" y="306"/>
                    <a:pt x="1277" y="1"/>
                    <a:pt x="78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1" name="Google Shape;881;p32"/>
            <p:cNvSpPr/>
            <p:nvPr/>
          </p:nvSpPr>
          <p:spPr>
            <a:xfrm>
              <a:off x="3161350" y="2412375"/>
              <a:ext cx="142300" cy="107575"/>
            </a:xfrm>
            <a:custGeom>
              <a:rect b="b" l="l" r="r" t="t"/>
              <a:pathLst>
                <a:path extrusionOk="0" h="4303" w="5692">
                  <a:moveTo>
                    <a:pt x="1519" y="1"/>
                  </a:moveTo>
                  <a:cubicBezTo>
                    <a:pt x="1086" y="1"/>
                    <a:pt x="731" y="133"/>
                    <a:pt x="523" y="407"/>
                  </a:cubicBezTo>
                  <a:cubicBezTo>
                    <a:pt x="0" y="1118"/>
                    <a:pt x="607" y="2478"/>
                    <a:pt x="1883" y="3420"/>
                  </a:cubicBezTo>
                  <a:cubicBezTo>
                    <a:pt x="2648" y="3997"/>
                    <a:pt x="3480" y="4303"/>
                    <a:pt x="4141" y="4303"/>
                  </a:cubicBezTo>
                  <a:cubicBezTo>
                    <a:pt x="4584" y="4303"/>
                    <a:pt x="4950" y="4166"/>
                    <a:pt x="5168" y="3880"/>
                  </a:cubicBezTo>
                  <a:cubicBezTo>
                    <a:pt x="5691" y="3190"/>
                    <a:pt x="5064" y="1830"/>
                    <a:pt x="3787" y="888"/>
                  </a:cubicBezTo>
                  <a:cubicBezTo>
                    <a:pt x="3017" y="307"/>
                    <a:pt x="2178" y="1"/>
                    <a:pt x="15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2" name="Google Shape;882;p32"/>
            <p:cNvSpPr/>
            <p:nvPr/>
          </p:nvSpPr>
          <p:spPr>
            <a:xfrm>
              <a:off x="3212600" y="2295175"/>
              <a:ext cx="138125" cy="106975"/>
            </a:xfrm>
            <a:custGeom>
              <a:rect b="b" l="l" r="r" t="t"/>
              <a:pathLst>
                <a:path extrusionOk="0" h="4279" w="5525">
                  <a:moveTo>
                    <a:pt x="1720" y="1"/>
                  </a:moveTo>
                  <a:cubicBezTo>
                    <a:pt x="1229" y="1"/>
                    <a:pt x="813" y="162"/>
                    <a:pt x="566" y="492"/>
                  </a:cubicBezTo>
                  <a:cubicBezTo>
                    <a:pt x="1" y="1245"/>
                    <a:pt x="524" y="2605"/>
                    <a:pt x="1758" y="3505"/>
                  </a:cubicBezTo>
                  <a:cubicBezTo>
                    <a:pt x="2441" y="4011"/>
                    <a:pt x="3189" y="4278"/>
                    <a:pt x="3814" y="4278"/>
                  </a:cubicBezTo>
                  <a:cubicBezTo>
                    <a:pt x="4300" y="4278"/>
                    <a:pt x="4712" y="4116"/>
                    <a:pt x="4960" y="3777"/>
                  </a:cubicBezTo>
                  <a:cubicBezTo>
                    <a:pt x="5525" y="3024"/>
                    <a:pt x="5002" y="1684"/>
                    <a:pt x="3788" y="785"/>
                  </a:cubicBezTo>
                  <a:cubicBezTo>
                    <a:pt x="3106" y="267"/>
                    <a:pt x="2350" y="1"/>
                    <a:pt x="17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3" name="Google Shape;883;p32"/>
            <p:cNvSpPr/>
            <p:nvPr/>
          </p:nvSpPr>
          <p:spPr>
            <a:xfrm>
              <a:off x="3354900" y="2508825"/>
              <a:ext cx="99925" cy="72950"/>
            </a:xfrm>
            <a:custGeom>
              <a:rect b="b" l="l" r="r" t="t"/>
              <a:pathLst>
                <a:path extrusionOk="0" h="2918" w="3997">
                  <a:moveTo>
                    <a:pt x="795" y="0"/>
                  </a:moveTo>
                  <a:cubicBezTo>
                    <a:pt x="578" y="0"/>
                    <a:pt x="409" y="61"/>
                    <a:pt x="314" y="190"/>
                  </a:cubicBezTo>
                  <a:cubicBezTo>
                    <a:pt x="0" y="587"/>
                    <a:pt x="523" y="1466"/>
                    <a:pt x="1465" y="2177"/>
                  </a:cubicBezTo>
                  <a:cubicBezTo>
                    <a:pt x="2110" y="2651"/>
                    <a:pt x="2784" y="2917"/>
                    <a:pt x="3239" y="2917"/>
                  </a:cubicBezTo>
                  <a:cubicBezTo>
                    <a:pt x="3448" y="2917"/>
                    <a:pt x="3611" y="2861"/>
                    <a:pt x="3703" y="2742"/>
                  </a:cubicBezTo>
                  <a:cubicBezTo>
                    <a:pt x="3996" y="2345"/>
                    <a:pt x="3473" y="1445"/>
                    <a:pt x="2553" y="734"/>
                  </a:cubicBezTo>
                  <a:cubicBezTo>
                    <a:pt x="1916" y="267"/>
                    <a:pt x="1250" y="0"/>
                    <a:pt x="7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4" name="Google Shape;884;p32"/>
            <p:cNvSpPr/>
            <p:nvPr/>
          </p:nvSpPr>
          <p:spPr>
            <a:xfrm>
              <a:off x="3271200" y="2600375"/>
              <a:ext cx="93125" cy="70950"/>
            </a:xfrm>
            <a:custGeom>
              <a:rect b="b" l="l" r="r" t="t"/>
              <a:pathLst>
                <a:path extrusionOk="0" h="2838" w="3725">
                  <a:moveTo>
                    <a:pt x="1071" y="1"/>
                  </a:moveTo>
                  <a:cubicBezTo>
                    <a:pt x="772" y="1"/>
                    <a:pt x="523" y="96"/>
                    <a:pt x="377" y="294"/>
                  </a:cubicBezTo>
                  <a:cubicBezTo>
                    <a:pt x="0" y="775"/>
                    <a:pt x="398" y="1675"/>
                    <a:pt x="1214" y="2282"/>
                  </a:cubicBezTo>
                  <a:cubicBezTo>
                    <a:pt x="1704" y="2650"/>
                    <a:pt x="2238" y="2838"/>
                    <a:pt x="2668" y="2838"/>
                  </a:cubicBezTo>
                  <a:cubicBezTo>
                    <a:pt x="2971" y="2838"/>
                    <a:pt x="3222" y="2744"/>
                    <a:pt x="3369" y="2554"/>
                  </a:cubicBezTo>
                  <a:cubicBezTo>
                    <a:pt x="3725" y="2072"/>
                    <a:pt x="3348" y="1173"/>
                    <a:pt x="2511" y="566"/>
                  </a:cubicBezTo>
                  <a:cubicBezTo>
                    <a:pt x="2031" y="196"/>
                    <a:pt x="1499" y="1"/>
                    <a:pt x="107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5" name="Google Shape;885;p32"/>
            <p:cNvSpPr/>
            <p:nvPr/>
          </p:nvSpPr>
          <p:spPr>
            <a:xfrm>
              <a:off x="3202150" y="2713175"/>
              <a:ext cx="103075" cy="79975"/>
            </a:xfrm>
            <a:custGeom>
              <a:rect b="b" l="l" r="r" t="t"/>
              <a:pathLst>
                <a:path extrusionOk="0" h="3199" w="4123">
                  <a:moveTo>
                    <a:pt x="1264" y="0"/>
                  </a:moveTo>
                  <a:cubicBezTo>
                    <a:pt x="904" y="0"/>
                    <a:pt x="600" y="119"/>
                    <a:pt x="419" y="364"/>
                  </a:cubicBezTo>
                  <a:cubicBezTo>
                    <a:pt x="0" y="950"/>
                    <a:pt x="398" y="1934"/>
                    <a:pt x="1298" y="2624"/>
                  </a:cubicBezTo>
                  <a:cubicBezTo>
                    <a:pt x="1804" y="3001"/>
                    <a:pt x="2371" y="3199"/>
                    <a:pt x="2844" y="3199"/>
                  </a:cubicBezTo>
                  <a:cubicBezTo>
                    <a:pt x="3210" y="3199"/>
                    <a:pt x="3521" y="3080"/>
                    <a:pt x="3704" y="2833"/>
                  </a:cubicBezTo>
                  <a:cubicBezTo>
                    <a:pt x="4122" y="2268"/>
                    <a:pt x="3746" y="1264"/>
                    <a:pt x="2825" y="594"/>
                  </a:cubicBezTo>
                  <a:cubicBezTo>
                    <a:pt x="2304" y="203"/>
                    <a:pt x="1735" y="0"/>
                    <a:pt x="126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6" name="Google Shape;886;p32"/>
            <p:cNvSpPr/>
            <p:nvPr/>
          </p:nvSpPr>
          <p:spPr>
            <a:xfrm>
              <a:off x="3136750" y="2841525"/>
              <a:ext cx="89475" cy="70875"/>
            </a:xfrm>
            <a:custGeom>
              <a:rect b="b" l="l" r="r" t="t"/>
              <a:pathLst>
                <a:path extrusionOk="0" h="2835" w="3579">
                  <a:moveTo>
                    <a:pt x="1278" y="0"/>
                  </a:moveTo>
                  <a:cubicBezTo>
                    <a:pt x="911" y="0"/>
                    <a:pt x="590" y="126"/>
                    <a:pt x="398" y="377"/>
                  </a:cubicBezTo>
                  <a:cubicBezTo>
                    <a:pt x="1" y="921"/>
                    <a:pt x="294" y="1821"/>
                    <a:pt x="1047" y="2386"/>
                  </a:cubicBezTo>
                  <a:cubicBezTo>
                    <a:pt x="1452" y="2682"/>
                    <a:pt x="1904" y="2834"/>
                    <a:pt x="2299" y="2834"/>
                  </a:cubicBezTo>
                  <a:cubicBezTo>
                    <a:pt x="2658" y="2834"/>
                    <a:pt x="2971" y="2708"/>
                    <a:pt x="3160" y="2449"/>
                  </a:cubicBezTo>
                  <a:cubicBezTo>
                    <a:pt x="3579" y="1905"/>
                    <a:pt x="3286" y="1005"/>
                    <a:pt x="2512" y="440"/>
                  </a:cubicBezTo>
                  <a:cubicBezTo>
                    <a:pt x="2121" y="147"/>
                    <a:pt x="1673" y="0"/>
                    <a:pt x="12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7" name="Google Shape;887;p32"/>
            <p:cNvSpPr/>
            <p:nvPr/>
          </p:nvSpPr>
          <p:spPr>
            <a:xfrm>
              <a:off x="3395700" y="2416775"/>
              <a:ext cx="102025" cy="77500"/>
            </a:xfrm>
            <a:custGeom>
              <a:rect b="b" l="l" r="r" t="t"/>
              <a:pathLst>
                <a:path extrusionOk="0" h="3100" w="4081">
                  <a:moveTo>
                    <a:pt x="1130" y="0"/>
                  </a:moveTo>
                  <a:cubicBezTo>
                    <a:pt x="807" y="0"/>
                    <a:pt x="538" y="102"/>
                    <a:pt x="377" y="315"/>
                  </a:cubicBezTo>
                  <a:cubicBezTo>
                    <a:pt x="0" y="817"/>
                    <a:pt x="439" y="1800"/>
                    <a:pt x="1339" y="2491"/>
                  </a:cubicBezTo>
                  <a:cubicBezTo>
                    <a:pt x="1883" y="2887"/>
                    <a:pt x="2471" y="3100"/>
                    <a:pt x="2943" y="3100"/>
                  </a:cubicBezTo>
                  <a:cubicBezTo>
                    <a:pt x="3270" y="3100"/>
                    <a:pt x="3541" y="2998"/>
                    <a:pt x="3704" y="2784"/>
                  </a:cubicBezTo>
                  <a:cubicBezTo>
                    <a:pt x="4080" y="2282"/>
                    <a:pt x="3662" y="1298"/>
                    <a:pt x="2741" y="629"/>
                  </a:cubicBezTo>
                  <a:cubicBezTo>
                    <a:pt x="2194" y="218"/>
                    <a:pt x="1603" y="0"/>
                    <a:pt x="11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8" name="Google Shape;888;p32"/>
            <p:cNvSpPr/>
            <p:nvPr/>
          </p:nvSpPr>
          <p:spPr>
            <a:xfrm>
              <a:off x="3518625" y="2586600"/>
              <a:ext cx="107250" cy="83625"/>
            </a:xfrm>
            <a:custGeom>
              <a:rect b="b" l="l" r="r" t="t"/>
              <a:pathLst>
                <a:path extrusionOk="0" h="3345" w="4290">
                  <a:moveTo>
                    <a:pt x="1386" y="0"/>
                  </a:moveTo>
                  <a:cubicBezTo>
                    <a:pt x="987" y="0"/>
                    <a:pt x="646" y="133"/>
                    <a:pt x="439" y="406"/>
                  </a:cubicBezTo>
                  <a:cubicBezTo>
                    <a:pt x="0" y="1012"/>
                    <a:pt x="398" y="2059"/>
                    <a:pt x="1339" y="2770"/>
                  </a:cubicBezTo>
                  <a:cubicBezTo>
                    <a:pt x="1844" y="3148"/>
                    <a:pt x="2412" y="3345"/>
                    <a:pt x="2897" y="3345"/>
                  </a:cubicBezTo>
                  <a:cubicBezTo>
                    <a:pt x="3297" y="3345"/>
                    <a:pt x="3642" y="3211"/>
                    <a:pt x="3850" y="2937"/>
                  </a:cubicBezTo>
                  <a:cubicBezTo>
                    <a:pt x="4289" y="2351"/>
                    <a:pt x="3892" y="1284"/>
                    <a:pt x="2971" y="594"/>
                  </a:cubicBezTo>
                  <a:cubicBezTo>
                    <a:pt x="2452" y="202"/>
                    <a:pt x="1875" y="0"/>
                    <a:pt x="13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9" name="Google Shape;889;p32"/>
            <p:cNvSpPr/>
            <p:nvPr/>
          </p:nvSpPr>
          <p:spPr>
            <a:xfrm>
              <a:off x="3409300" y="2691150"/>
              <a:ext cx="109850" cy="86800"/>
            </a:xfrm>
            <a:custGeom>
              <a:rect b="b" l="l" r="r" t="t"/>
              <a:pathLst>
                <a:path extrusionOk="0" h="3472" w="4394">
                  <a:moveTo>
                    <a:pt x="1491" y="0"/>
                  </a:moveTo>
                  <a:cubicBezTo>
                    <a:pt x="1064" y="0"/>
                    <a:pt x="696" y="148"/>
                    <a:pt x="481" y="450"/>
                  </a:cubicBezTo>
                  <a:cubicBezTo>
                    <a:pt x="0" y="1078"/>
                    <a:pt x="377" y="2166"/>
                    <a:pt x="1339" y="2877"/>
                  </a:cubicBezTo>
                  <a:cubicBezTo>
                    <a:pt x="1857" y="3271"/>
                    <a:pt x="2429" y="3471"/>
                    <a:pt x="2922" y="3471"/>
                  </a:cubicBezTo>
                  <a:cubicBezTo>
                    <a:pt x="3346" y="3471"/>
                    <a:pt x="3711" y="3324"/>
                    <a:pt x="3934" y="3024"/>
                  </a:cubicBezTo>
                  <a:cubicBezTo>
                    <a:pt x="4394" y="2375"/>
                    <a:pt x="4017" y="1308"/>
                    <a:pt x="3055" y="576"/>
                  </a:cubicBezTo>
                  <a:cubicBezTo>
                    <a:pt x="2552" y="195"/>
                    <a:pt x="1982" y="0"/>
                    <a:pt x="14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0" name="Google Shape;890;p32"/>
            <p:cNvSpPr/>
            <p:nvPr/>
          </p:nvSpPr>
          <p:spPr>
            <a:xfrm>
              <a:off x="3298400" y="2827725"/>
              <a:ext cx="101500" cy="81325"/>
            </a:xfrm>
            <a:custGeom>
              <a:rect b="b" l="l" r="r" t="t"/>
              <a:pathLst>
                <a:path extrusionOk="0" h="3253" w="4060">
                  <a:moveTo>
                    <a:pt x="1461" y="0"/>
                  </a:moveTo>
                  <a:cubicBezTo>
                    <a:pt x="1046" y="0"/>
                    <a:pt x="681" y="147"/>
                    <a:pt x="461" y="448"/>
                  </a:cubicBezTo>
                  <a:cubicBezTo>
                    <a:pt x="0" y="1055"/>
                    <a:pt x="314" y="2101"/>
                    <a:pt x="1193" y="2750"/>
                  </a:cubicBezTo>
                  <a:cubicBezTo>
                    <a:pt x="1647" y="3085"/>
                    <a:pt x="2151" y="3253"/>
                    <a:pt x="2596" y="3253"/>
                  </a:cubicBezTo>
                  <a:cubicBezTo>
                    <a:pt x="3012" y="3253"/>
                    <a:pt x="3377" y="3106"/>
                    <a:pt x="3599" y="2813"/>
                  </a:cubicBezTo>
                  <a:cubicBezTo>
                    <a:pt x="4059" y="2185"/>
                    <a:pt x="3746" y="1160"/>
                    <a:pt x="2867" y="511"/>
                  </a:cubicBezTo>
                  <a:cubicBezTo>
                    <a:pt x="2420" y="173"/>
                    <a:pt x="1911" y="0"/>
                    <a:pt x="146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1" name="Google Shape;891;p32"/>
            <p:cNvSpPr/>
            <p:nvPr/>
          </p:nvSpPr>
          <p:spPr>
            <a:xfrm>
              <a:off x="3221500" y="2977725"/>
              <a:ext cx="111450" cy="86700"/>
            </a:xfrm>
            <a:custGeom>
              <a:rect b="b" l="l" r="r" t="t"/>
              <a:pathLst>
                <a:path extrusionOk="0" h="3468" w="4458">
                  <a:moveTo>
                    <a:pt x="1497" y="0"/>
                  </a:moveTo>
                  <a:cubicBezTo>
                    <a:pt x="1072" y="0"/>
                    <a:pt x="704" y="143"/>
                    <a:pt x="482" y="432"/>
                  </a:cubicBezTo>
                  <a:cubicBezTo>
                    <a:pt x="0" y="1060"/>
                    <a:pt x="398" y="2148"/>
                    <a:pt x="1361" y="2880"/>
                  </a:cubicBezTo>
                  <a:cubicBezTo>
                    <a:pt x="1882" y="3266"/>
                    <a:pt x="2460" y="3467"/>
                    <a:pt x="2959" y="3467"/>
                  </a:cubicBezTo>
                  <a:cubicBezTo>
                    <a:pt x="3380" y="3467"/>
                    <a:pt x="3746" y="3324"/>
                    <a:pt x="3976" y="3027"/>
                  </a:cubicBezTo>
                  <a:cubicBezTo>
                    <a:pt x="4457" y="2399"/>
                    <a:pt x="4039" y="1311"/>
                    <a:pt x="3076" y="579"/>
                  </a:cubicBezTo>
                  <a:cubicBezTo>
                    <a:pt x="2569" y="195"/>
                    <a:pt x="1994" y="0"/>
                    <a:pt x="14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2" name="Google Shape;892;p32"/>
            <p:cNvSpPr/>
            <p:nvPr/>
          </p:nvSpPr>
          <p:spPr>
            <a:xfrm>
              <a:off x="3564350" y="2454600"/>
              <a:ext cx="108075" cy="82450"/>
            </a:xfrm>
            <a:custGeom>
              <a:rect b="b" l="l" r="r" t="t"/>
              <a:pathLst>
                <a:path extrusionOk="0" h="3298" w="4323">
                  <a:moveTo>
                    <a:pt x="2157" y="1"/>
                  </a:moveTo>
                  <a:cubicBezTo>
                    <a:pt x="1651" y="1"/>
                    <a:pt x="1151" y="229"/>
                    <a:pt x="828" y="664"/>
                  </a:cubicBezTo>
                  <a:cubicBezTo>
                    <a:pt x="1" y="1767"/>
                    <a:pt x="825" y="3297"/>
                    <a:pt x="2129" y="3297"/>
                  </a:cubicBezTo>
                  <a:cubicBezTo>
                    <a:pt x="2210" y="3297"/>
                    <a:pt x="2293" y="3292"/>
                    <a:pt x="2377" y="3279"/>
                  </a:cubicBezTo>
                  <a:cubicBezTo>
                    <a:pt x="3841" y="3070"/>
                    <a:pt x="4323" y="1208"/>
                    <a:pt x="3151" y="329"/>
                  </a:cubicBezTo>
                  <a:cubicBezTo>
                    <a:pt x="2853" y="108"/>
                    <a:pt x="2504" y="1"/>
                    <a:pt x="215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3" name="Google Shape;893;p32"/>
            <p:cNvSpPr/>
            <p:nvPr/>
          </p:nvSpPr>
          <p:spPr>
            <a:xfrm>
              <a:off x="3077650" y="2279800"/>
              <a:ext cx="116675" cy="91300"/>
            </a:xfrm>
            <a:custGeom>
              <a:rect b="b" l="l" r="r" t="t"/>
              <a:pathLst>
                <a:path extrusionOk="0" h="3652" w="4667">
                  <a:moveTo>
                    <a:pt x="1535" y="1"/>
                  </a:moveTo>
                  <a:cubicBezTo>
                    <a:pt x="1101" y="1"/>
                    <a:pt x="729" y="144"/>
                    <a:pt x="503" y="437"/>
                  </a:cubicBezTo>
                  <a:cubicBezTo>
                    <a:pt x="1" y="1107"/>
                    <a:pt x="440" y="2258"/>
                    <a:pt x="1444" y="3011"/>
                  </a:cubicBezTo>
                  <a:cubicBezTo>
                    <a:pt x="2005" y="3434"/>
                    <a:pt x="2622" y="3651"/>
                    <a:pt x="3148" y="3651"/>
                  </a:cubicBezTo>
                  <a:cubicBezTo>
                    <a:pt x="3584" y="3651"/>
                    <a:pt x="3958" y="3502"/>
                    <a:pt x="4185" y="3199"/>
                  </a:cubicBezTo>
                  <a:cubicBezTo>
                    <a:pt x="4666" y="2530"/>
                    <a:pt x="4248" y="1400"/>
                    <a:pt x="3244" y="626"/>
                  </a:cubicBezTo>
                  <a:cubicBezTo>
                    <a:pt x="2681" y="212"/>
                    <a:pt x="2063" y="1"/>
                    <a:pt x="15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4" name="Google Shape;894;p32"/>
            <p:cNvSpPr/>
            <p:nvPr/>
          </p:nvSpPr>
          <p:spPr>
            <a:xfrm>
              <a:off x="3019075" y="2415850"/>
              <a:ext cx="109875" cy="84050"/>
            </a:xfrm>
            <a:custGeom>
              <a:rect b="b" l="l" r="r" t="t"/>
              <a:pathLst>
                <a:path extrusionOk="0" h="3362" w="4395">
                  <a:moveTo>
                    <a:pt x="1251" y="1"/>
                  </a:moveTo>
                  <a:cubicBezTo>
                    <a:pt x="891" y="1"/>
                    <a:pt x="593" y="116"/>
                    <a:pt x="419" y="352"/>
                  </a:cubicBezTo>
                  <a:cubicBezTo>
                    <a:pt x="0" y="917"/>
                    <a:pt x="439" y="1984"/>
                    <a:pt x="1423" y="2716"/>
                  </a:cubicBezTo>
                  <a:cubicBezTo>
                    <a:pt x="1993" y="3141"/>
                    <a:pt x="2613" y="3362"/>
                    <a:pt x="3115" y="3362"/>
                  </a:cubicBezTo>
                  <a:cubicBezTo>
                    <a:pt x="3478" y="3362"/>
                    <a:pt x="3779" y="3246"/>
                    <a:pt x="3955" y="3009"/>
                  </a:cubicBezTo>
                  <a:cubicBezTo>
                    <a:pt x="4394" y="2444"/>
                    <a:pt x="3934" y="1398"/>
                    <a:pt x="2950" y="666"/>
                  </a:cubicBezTo>
                  <a:cubicBezTo>
                    <a:pt x="2377" y="226"/>
                    <a:pt x="1754" y="1"/>
                    <a:pt x="125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5" name="Google Shape;895;p32"/>
            <p:cNvSpPr/>
            <p:nvPr/>
          </p:nvSpPr>
          <p:spPr>
            <a:xfrm>
              <a:off x="2954200" y="2522225"/>
              <a:ext cx="98900" cy="74225"/>
            </a:xfrm>
            <a:custGeom>
              <a:rect b="b" l="l" r="r" t="t"/>
              <a:pathLst>
                <a:path extrusionOk="0" h="2969" w="3956">
                  <a:moveTo>
                    <a:pt x="995" y="1"/>
                  </a:moveTo>
                  <a:cubicBezTo>
                    <a:pt x="712" y="1"/>
                    <a:pt x="484" y="85"/>
                    <a:pt x="356" y="261"/>
                  </a:cubicBezTo>
                  <a:cubicBezTo>
                    <a:pt x="1" y="742"/>
                    <a:pt x="440" y="1662"/>
                    <a:pt x="1340" y="2332"/>
                  </a:cubicBezTo>
                  <a:cubicBezTo>
                    <a:pt x="1896" y="2746"/>
                    <a:pt x="2493" y="2968"/>
                    <a:pt x="2952" y="2968"/>
                  </a:cubicBezTo>
                  <a:cubicBezTo>
                    <a:pt x="3234" y="2968"/>
                    <a:pt x="3464" y="2884"/>
                    <a:pt x="3599" y="2709"/>
                  </a:cubicBezTo>
                  <a:cubicBezTo>
                    <a:pt x="3955" y="2227"/>
                    <a:pt x="3495" y="1307"/>
                    <a:pt x="2616" y="637"/>
                  </a:cubicBezTo>
                  <a:cubicBezTo>
                    <a:pt x="2059" y="223"/>
                    <a:pt x="1454" y="1"/>
                    <a:pt x="9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6" name="Google Shape;896;p32"/>
            <p:cNvSpPr/>
            <p:nvPr/>
          </p:nvSpPr>
          <p:spPr>
            <a:xfrm>
              <a:off x="2875225" y="2646550"/>
              <a:ext cx="97300" cy="75350"/>
            </a:xfrm>
            <a:custGeom>
              <a:rect b="b" l="l" r="r" t="t"/>
              <a:pathLst>
                <a:path extrusionOk="0" h="3014" w="3892">
                  <a:moveTo>
                    <a:pt x="1247" y="1"/>
                  </a:moveTo>
                  <a:cubicBezTo>
                    <a:pt x="894" y="1"/>
                    <a:pt x="596" y="118"/>
                    <a:pt x="419" y="351"/>
                  </a:cubicBezTo>
                  <a:cubicBezTo>
                    <a:pt x="0" y="895"/>
                    <a:pt x="377" y="1858"/>
                    <a:pt x="1214" y="2485"/>
                  </a:cubicBezTo>
                  <a:cubicBezTo>
                    <a:pt x="1688" y="2833"/>
                    <a:pt x="2208" y="3013"/>
                    <a:pt x="2648" y="3013"/>
                  </a:cubicBezTo>
                  <a:cubicBezTo>
                    <a:pt x="3004" y="3013"/>
                    <a:pt x="3307" y="2896"/>
                    <a:pt x="3494" y="2653"/>
                  </a:cubicBezTo>
                  <a:cubicBezTo>
                    <a:pt x="3892" y="2130"/>
                    <a:pt x="3536" y="1167"/>
                    <a:pt x="2678" y="539"/>
                  </a:cubicBezTo>
                  <a:cubicBezTo>
                    <a:pt x="2203" y="180"/>
                    <a:pt x="1684" y="1"/>
                    <a:pt x="124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97" name="Google Shape;897;p32"/>
          <p:cNvSpPr/>
          <p:nvPr/>
        </p:nvSpPr>
        <p:spPr>
          <a:xfrm>
            <a:off x="7707233" y="-143075"/>
            <a:ext cx="1680947" cy="1544659"/>
          </a:xfrm>
          <a:custGeom>
            <a:rect b="b" l="l" r="r" t="t"/>
            <a:pathLst>
              <a:path extrusionOk="0" h="57088" w="62125">
                <a:moveTo>
                  <a:pt x="32927" y="489"/>
                </a:moveTo>
                <a:cubicBezTo>
                  <a:pt x="33499" y="489"/>
                  <a:pt x="34068" y="539"/>
                  <a:pt x="34632" y="649"/>
                </a:cubicBezTo>
                <a:cubicBezTo>
                  <a:pt x="38942" y="5426"/>
                  <a:pt x="42966" y="10462"/>
                  <a:pt x="46678" y="15758"/>
                </a:cubicBezTo>
                <a:cubicBezTo>
                  <a:pt x="46717" y="15817"/>
                  <a:pt x="46800" y="15846"/>
                  <a:pt x="46872" y="15846"/>
                </a:cubicBezTo>
                <a:cubicBezTo>
                  <a:pt x="46896" y="15846"/>
                  <a:pt x="46918" y="15843"/>
                  <a:pt x="46938" y="15836"/>
                </a:cubicBezTo>
                <a:cubicBezTo>
                  <a:pt x="47042" y="15784"/>
                  <a:pt x="47119" y="15680"/>
                  <a:pt x="47119" y="15576"/>
                </a:cubicBezTo>
                <a:cubicBezTo>
                  <a:pt x="46652" y="10203"/>
                  <a:pt x="42758" y="6075"/>
                  <a:pt x="38423" y="1999"/>
                </a:cubicBezTo>
                <a:cubicBezTo>
                  <a:pt x="40336" y="1653"/>
                  <a:pt x="42291" y="1471"/>
                  <a:pt x="44251" y="1471"/>
                </a:cubicBezTo>
                <a:cubicBezTo>
                  <a:pt x="44497" y="1471"/>
                  <a:pt x="44744" y="1474"/>
                  <a:pt x="44991" y="1480"/>
                </a:cubicBezTo>
                <a:cubicBezTo>
                  <a:pt x="47197" y="1532"/>
                  <a:pt x="48833" y="1817"/>
                  <a:pt x="50235" y="2388"/>
                </a:cubicBezTo>
                <a:cubicBezTo>
                  <a:pt x="51948" y="3089"/>
                  <a:pt x="53428" y="4284"/>
                  <a:pt x="54856" y="5452"/>
                </a:cubicBezTo>
                <a:lnTo>
                  <a:pt x="58958" y="8853"/>
                </a:lnTo>
                <a:cubicBezTo>
                  <a:pt x="60282" y="9943"/>
                  <a:pt x="61606" y="11267"/>
                  <a:pt x="61346" y="12773"/>
                </a:cubicBezTo>
                <a:cubicBezTo>
                  <a:pt x="61164" y="13889"/>
                  <a:pt x="60178" y="14642"/>
                  <a:pt x="59321" y="14953"/>
                </a:cubicBezTo>
                <a:cubicBezTo>
                  <a:pt x="58360" y="15343"/>
                  <a:pt x="57296" y="15395"/>
                  <a:pt x="56284" y="15473"/>
                </a:cubicBezTo>
                <a:lnTo>
                  <a:pt x="56076" y="15473"/>
                </a:lnTo>
                <a:cubicBezTo>
                  <a:pt x="42161" y="16329"/>
                  <a:pt x="29492" y="21625"/>
                  <a:pt x="20458" y="30400"/>
                </a:cubicBezTo>
                <a:cubicBezTo>
                  <a:pt x="20253" y="30564"/>
                  <a:pt x="20420" y="30825"/>
                  <a:pt x="20615" y="30825"/>
                </a:cubicBezTo>
                <a:cubicBezTo>
                  <a:pt x="20667" y="30825"/>
                  <a:pt x="20720" y="30807"/>
                  <a:pt x="20769" y="30763"/>
                </a:cubicBezTo>
                <a:cubicBezTo>
                  <a:pt x="31205" y="22690"/>
                  <a:pt x="43796" y="17939"/>
                  <a:pt x="56933" y="17056"/>
                </a:cubicBezTo>
                <a:cubicBezTo>
                  <a:pt x="57047" y="17048"/>
                  <a:pt x="57165" y="17043"/>
                  <a:pt x="57284" y="17043"/>
                </a:cubicBezTo>
                <a:cubicBezTo>
                  <a:pt x="57896" y="17043"/>
                  <a:pt x="58528" y="17175"/>
                  <a:pt x="58724" y="17653"/>
                </a:cubicBezTo>
                <a:cubicBezTo>
                  <a:pt x="58802" y="17991"/>
                  <a:pt x="58776" y="18328"/>
                  <a:pt x="58620" y="18614"/>
                </a:cubicBezTo>
                <a:cubicBezTo>
                  <a:pt x="57841" y="20639"/>
                  <a:pt x="55842" y="21703"/>
                  <a:pt x="54752" y="22144"/>
                </a:cubicBezTo>
                <a:cubicBezTo>
                  <a:pt x="53298" y="22742"/>
                  <a:pt x="51740" y="23001"/>
                  <a:pt x="50209" y="23261"/>
                </a:cubicBezTo>
                <a:lnTo>
                  <a:pt x="49352" y="23417"/>
                </a:lnTo>
                <a:cubicBezTo>
                  <a:pt x="42421" y="24637"/>
                  <a:pt x="35749" y="27077"/>
                  <a:pt x="29284" y="29465"/>
                </a:cubicBezTo>
                <a:cubicBezTo>
                  <a:pt x="32322" y="26454"/>
                  <a:pt x="35826" y="23962"/>
                  <a:pt x="39643" y="22041"/>
                </a:cubicBezTo>
                <a:cubicBezTo>
                  <a:pt x="39885" y="21919"/>
                  <a:pt x="39765" y="21594"/>
                  <a:pt x="39516" y="21594"/>
                </a:cubicBezTo>
                <a:cubicBezTo>
                  <a:pt x="39498" y="21594"/>
                  <a:pt x="39480" y="21596"/>
                  <a:pt x="39461" y="21599"/>
                </a:cubicBezTo>
                <a:cubicBezTo>
                  <a:pt x="35982" y="22560"/>
                  <a:pt x="32763" y="24273"/>
                  <a:pt x="30011" y="26636"/>
                </a:cubicBezTo>
                <a:cubicBezTo>
                  <a:pt x="29700" y="26895"/>
                  <a:pt x="29388" y="27181"/>
                  <a:pt x="29051" y="27466"/>
                </a:cubicBezTo>
                <a:cubicBezTo>
                  <a:pt x="27986" y="28453"/>
                  <a:pt x="26870" y="29439"/>
                  <a:pt x="25546" y="30011"/>
                </a:cubicBezTo>
                <a:cubicBezTo>
                  <a:pt x="25001" y="30244"/>
                  <a:pt x="24430" y="30452"/>
                  <a:pt x="23833" y="30608"/>
                </a:cubicBezTo>
                <a:cubicBezTo>
                  <a:pt x="23236" y="30789"/>
                  <a:pt x="22638" y="30971"/>
                  <a:pt x="22067" y="31205"/>
                </a:cubicBezTo>
                <a:cubicBezTo>
                  <a:pt x="19964" y="32139"/>
                  <a:pt x="18485" y="33957"/>
                  <a:pt x="17109" y="35722"/>
                </a:cubicBezTo>
                <a:cubicBezTo>
                  <a:pt x="11346" y="43276"/>
                  <a:pt x="8438" y="49793"/>
                  <a:pt x="7971" y="56205"/>
                </a:cubicBezTo>
                <a:cubicBezTo>
                  <a:pt x="7685" y="55582"/>
                  <a:pt x="7841" y="54725"/>
                  <a:pt x="7997" y="53920"/>
                </a:cubicBezTo>
                <a:lnTo>
                  <a:pt x="8048" y="53661"/>
                </a:lnTo>
                <a:cubicBezTo>
                  <a:pt x="8568" y="50675"/>
                  <a:pt x="7348" y="47638"/>
                  <a:pt x="6361" y="45639"/>
                </a:cubicBezTo>
                <a:cubicBezTo>
                  <a:pt x="6075" y="44990"/>
                  <a:pt x="5738" y="44341"/>
                  <a:pt x="5426" y="43718"/>
                </a:cubicBezTo>
                <a:cubicBezTo>
                  <a:pt x="4518" y="41978"/>
                  <a:pt x="3583" y="40161"/>
                  <a:pt x="3090" y="38214"/>
                </a:cubicBezTo>
                <a:cubicBezTo>
                  <a:pt x="2934" y="37695"/>
                  <a:pt x="2830" y="37046"/>
                  <a:pt x="3116" y="36579"/>
                </a:cubicBezTo>
                <a:cubicBezTo>
                  <a:pt x="3505" y="36007"/>
                  <a:pt x="4362" y="35930"/>
                  <a:pt x="5167" y="35930"/>
                </a:cubicBezTo>
                <a:lnTo>
                  <a:pt x="15395" y="35826"/>
                </a:lnTo>
                <a:cubicBezTo>
                  <a:pt x="15681" y="35800"/>
                  <a:pt x="15707" y="35410"/>
                  <a:pt x="15447" y="35332"/>
                </a:cubicBezTo>
                <a:cubicBezTo>
                  <a:pt x="10541" y="34294"/>
                  <a:pt x="5556" y="33619"/>
                  <a:pt x="572" y="33359"/>
                </a:cubicBezTo>
                <a:cubicBezTo>
                  <a:pt x="1610" y="28894"/>
                  <a:pt x="3220" y="24585"/>
                  <a:pt x="5349" y="20535"/>
                </a:cubicBezTo>
                <a:cubicBezTo>
                  <a:pt x="5582" y="20068"/>
                  <a:pt x="5868" y="19600"/>
                  <a:pt x="6283" y="19393"/>
                </a:cubicBezTo>
                <a:cubicBezTo>
                  <a:pt x="6469" y="19306"/>
                  <a:pt x="6679" y="19272"/>
                  <a:pt x="6907" y="19272"/>
                </a:cubicBezTo>
                <a:cubicBezTo>
                  <a:pt x="7156" y="19272"/>
                  <a:pt x="7426" y="19312"/>
                  <a:pt x="7711" y="19367"/>
                </a:cubicBezTo>
                <a:cubicBezTo>
                  <a:pt x="13344" y="20379"/>
                  <a:pt x="18874" y="21963"/>
                  <a:pt x="24222" y="24040"/>
                </a:cubicBezTo>
                <a:cubicBezTo>
                  <a:pt x="24264" y="24062"/>
                  <a:pt x="24304" y="24072"/>
                  <a:pt x="24341" y="24072"/>
                </a:cubicBezTo>
                <a:cubicBezTo>
                  <a:pt x="24558" y="24072"/>
                  <a:pt x="24673" y="23735"/>
                  <a:pt x="24430" y="23624"/>
                </a:cubicBezTo>
                <a:cubicBezTo>
                  <a:pt x="19238" y="20353"/>
                  <a:pt x="13526" y="17991"/>
                  <a:pt x="7529" y="16641"/>
                </a:cubicBezTo>
                <a:cubicBezTo>
                  <a:pt x="6724" y="16459"/>
                  <a:pt x="6335" y="16200"/>
                  <a:pt x="6283" y="15836"/>
                </a:cubicBezTo>
                <a:cubicBezTo>
                  <a:pt x="6179" y="15395"/>
                  <a:pt x="6647" y="14979"/>
                  <a:pt x="7010" y="14694"/>
                </a:cubicBezTo>
                <a:cubicBezTo>
                  <a:pt x="10177" y="12124"/>
                  <a:pt x="13526" y="9631"/>
                  <a:pt x="16979" y="7295"/>
                </a:cubicBezTo>
                <a:cubicBezTo>
                  <a:pt x="18130" y="6521"/>
                  <a:pt x="19349" y="5814"/>
                  <a:pt x="20540" y="5814"/>
                </a:cubicBezTo>
                <a:cubicBezTo>
                  <a:pt x="20826" y="5814"/>
                  <a:pt x="21111" y="5855"/>
                  <a:pt x="21392" y="5945"/>
                </a:cubicBezTo>
                <a:cubicBezTo>
                  <a:pt x="22327" y="6231"/>
                  <a:pt x="23028" y="7035"/>
                  <a:pt x="23703" y="7814"/>
                </a:cubicBezTo>
                <a:lnTo>
                  <a:pt x="23755" y="7866"/>
                </a:lnTo>
                <a:cubicBezTo>
                  <a:pt x="27493" y="12150"/>
                  <a:pt x="31855" y="15836"/>
                  <a:pt x="36683" y="18822"/>
                </a:cubicBezTo>
                <a:cubicBezTo>
                  <a:pt x="36721" y="18841"/>
                  <a:pt x="36759" y="18849"/>
                  <a:pt x="36796" y="18849"/>
                </a:cubicBezTo>
                <a:cubicBezTo>
                  <a:pt x="36957" y="18849"/>
                  <a:pt x="37080" y="18680"/>
                  <a:pt x="36995" y="18510"/>
                </a:cubicBezTo>
                <a:cubicBezTo>
                  <a:pt x="34840" y="14590"/>
                  <a:pt x="31309" y="11682"/>
                  <a:pt x="27908" y="8879"/>
                </a:cubicBezTo>
                <a:cubicBezTo>
                  <a:pt x="26740" y="7918"/>
                  <a:pt x="25520" y="6906"/>
                  <a:pt x="24404" y="5893"/>
                </a:cubicBezTo>
                <a:cubicBezTo>
                  <a:pt x="23859" y="5400"/>
                  <a:pt x="23287" y="4803"/>
                  <a:pt x="23365" y="4154"/>
                </a:cubicBezTo>
                <a:cubicBezTo>
                  <a:pt x="23443" y="3375"/>
                  <a:pt x="24352" y="2882"/>
                  <a:pt x="25131" y="2570"/>
                </a:cubicBezTo>
                <a:cubicBezTo>
                  <a:pt x="27799" y="1469"/>
                  <a:pt x="30398" y="489"/>
                  <a:pt x="32927" y="489"/>
                </a:cubicBezTo>
                <a:close/>
                <a:moveTo>
                  <a:pt x="32923" y="0"/>
                </a:moveTo>
                <a:cubicBezTo>
                  <a:pt x="30306" y="0"/>
                  <a:pt x="27648" y="997"/>
                  <a:pt x="24923" y="2129"/>
                </a:cubicBezTo>
                <a:cubicBezTo>
                  <a:pt x="24014" y="2492"/>
                  <a:pt x="22950" y="3063"/>
                  <a:pt x="22872" y="4128"/>
                </a:cubicBezTo>
                <a:cubicBezTo>
                  <a:pt x="22768" y="4985"/>
                  <a:pt x="23417" y="5685"/>
                  <a:pt x="24040" y="6257"/>
                </a:cubicBezTo>
                <a:cubicBezTo>
                  <a:pt x="25183" y="7295"/>
                  <a:pt x="26403" y="8282"/>
                  <a:pt x="27597" y="9268"/>
                </a:cubicBezTo>
                <a:cubicBezTo>
                  <a:pt x="30686" y="11838"/>
                  <a:pt x="33905" y="14486"/>
                  <a:pt x="36060" y="17887"/>
                </a:cubicBezTo>
                <a:cubicBezTo>
                  <a:pt x="31621" y="15005"/>
                  <a:pt x="27597" y="11527"/>
                  <a:pt x="24118" y="7555"/>
                </a:cubicBezTo>
                <a:lnTo>
                  <a:pt x="24066" y="7477"/>
                </a:lnTo>
                <a:cubicBezTo>
                  <a:pt x="23339" y="6672"/>
                  <a:pt x="22587" y="5815"/>
                  <a:pt x="21522" y="5478"/>
                </a:cubicBezTo>
                <a:cubicBezTo>
                  <a:pt x="21195" y="5374"/>
                  <a:pt x="20867" y="5327"/>
                  <a:pt x="20539" y="5327"/>
                </a:cubicBezTo>
                <a:cubicBezTo>
                  <a:pt x="19227" y="5327"/>
                  <a:pt x="17919" y="6075"/>
                  <a:pt x="16693" y="6906"/>
                </a:cubicBezTo>
                <a:cubicBezTo>
                  <a:pt x="13241" y="9242"/>
                  <a:pt x="9866" y="11734"/>
                  <a:pt x="6699" y="14330"/>
                </a:cubicBezTo>
                <a:cubicBezTo>
                  <a:pt x="6231" y="14694"/>
                  <a:pt x="5660" y="15239"/>
                  <a:pt x="5790" y="15940"/>
                </a:cubicBezTo>
                <a:cubicBezTo>
                  <a:pt x="5946" y="16797"/>
                  <a:pt x="7010" y="17030"/>
                  <a:pt x="7399" y="17134"/>
                </a:cubicBezTo>
                <a:cubicBezTo>
                  <a:pt x="12436" y="18250"/>
                  <a:pt x="17291" y="20120"/>
                  <a:pt x="21808" y="22638"/>
                </a:cubicBezTo>
                <a:cubicBezTo>
                  <a:pt x="17239" y="21002"/>
                  <a:pt x="12566" y="19756"/>
                  <a:pt x="7789" y="18899"/>
                </a:cubicBezTo>
                <a:cubicBezTo>
                  <a:pt x="7467" y="18846"/>
                  <a:pt x="7159" y="18792"/>
                  <a:pt x="6862" y="18792"/>
                </a:cubicBezTo>
                <a:cubicBezTo>
                  <a:pt x="6583" y="18792"/>
                  <a:pt x="6313" y="18839"/>
                  <a:pt x="6050" y="18977"/>
                </a:cubicBezTo>
                <a:cubicBezTo>
                  <a:pt x="5478" y="19237"/>
                  <a:pt x="5167" y="19782"/>
                  <a:pt x="4881" y="20327"/>
                </a:cubicBezTo>
                <a:cubicBezTo>
                  <a:pt x="2727" y="24507"/>
                  <a:pt x="1091" y="28946"/>
                  <a:pt x="27" y="33541"/>
                </a:cubicBezTo>
                <a:cubicBezTo>
                  <a:pt x="1" y="33593"/>
                  <a:pt x="27" y="33671"/>
                  <a:pt x="79" y="33723"/>
                </a:cubicBezTo>
                <a:cubicBezTo>
                  <a:pt x="105" y="33801"/>
                  <a:pt x="182" y="33827"/>
                  <a:pt x="260" y="33827"/>
                </a:cubicBezTo>
                <a:cubicBezTo>
                  <a:pt x="4544" y="34060"/>
                  <a:pt x="8827" y="34580"/>
                  <a:pt x="13059" y="35358"/>
                </a:cubicBezTo>
                <a:lnTo>
                  <a:pt x="5141" y="35436"/>
                </a:lnTo>
                <a:cubicBezTo>
                  <a:pt x="4232" y="35462"/>
                  <a:pt x="3220" y="35566"/>
                  <a:pt x="2701" y="36345"/>
                </a:cubicBezTo>
                <a:cubicBezTo>
                  <a:pt x="2311" y="36968"/>
                  <a:pt x="2441" y="37747"/>
                  <a:pt x="2597" y="38344"/>
                </a:cubicBezTo>
                <a:cubicBezTo>
                  <a:pt x="3116" y="40317"/>
                  <a:pt x="4076" y="42186"/>
                  <a:pt x="4985" y="43951"/>
                </a:cubicBezTo>
                <a:cubicBezTo>
                  <a:pt x="5271" y="44574"/>
                  <a:pt x="5634" y="45198"/>
                  <a:pt x="5920" y="45847"/>
                </a:cubicBezTo>
                <a:cubicBezTo>
                  <a:pt x="6854" y="47820"/>
                  <a:pt x="8048" y="50727"/>
                  <a:pt x="7555" y="53609"/>
                </a:cubicBezTo>
                <a:lnTo>
                  <a:pt x="7503" y="53868"/>
                </a:lnTo>
                <a:cubicBezTo>
                  <a:pt x="7322" y="54959"/>
                  <a:pt x="7062" y="56309"/>
                  <a:pt x="8048" y="57036"/>
                </a:cubicBezTo>
                <a:cubicBezTo>
                  <a:pt x="8074" y="57062"/>
                  <a:pt x="8126" y="57062"/>
                  <a:pt x="8178" y="57087"/>
                </a:cubicBezTo>
                <a:cubicBezTo>
                  <a:pt x="8204" y="57087"/>
                  <a:pt x="8256" y="57062"/>
                  <a:pt x="8282" y="57062"/>
                </a:cubicBezTo>
                <a:cubicBezTo>
                  <a:pt x="8360" y="57036"/>
                  <a:pt x="8412" y="56932"/>
                  <a:pt x="8412" y="56854"/>
                </a:cubicBezTo>
                <a:cubicBezTo>
                  <a:pt x="8749" y="50364"/>
                  <a:pt x="11631" y="43744"/>
                  <a:pt x="17498" y="36033"/>
                </a:cubicBezTo>
                <a:cubicBezTo>
                  <a:pt x="18822" y="34294"/>
                  <a:pt x="20276" y="32555"/>
                  <a:pt x="22275" y="31672"/>
                </a:cubicBezTo>
                <a:cubicBezTo>
                  <a:pt x="22820" y="31438"/>
                  <a:pt x="23391" y="31231"/>
                  <a:pt x="23962" y="31075"/>
                </a:cubicBezTo>
                <a:cubicBezTo>
                  <a:pt x="24585" y="30919"/>
                  <a:pt x="25183" y="30711"/>
                  <a:pt x="25754" y="30478"/>
                </a:cubicBezTo>
                <a:cubicBezTo>
                  <a:pt x="27130" y="29855"/>
                  <a:pt x="28272" y="28842"/>
                  <a:pt x="29388" y="27856"/>
                </a:cubicBezTo>
                <a:cubicBezTo>
                  <a:pt x="29700" y="27570"/>
                  <a:pt x="29985" y="27285"/>
                  <a:pt x="30323" y="26999"/>
                </a:cubicBezTo>
                <a:cubicBezTo>
                  <a:pt x="32296" y="25338"/>
                  <a:pt x="34502" y="23988"/>
                  <a:pt x="36891" y="23001"/>
                </a:cubicBezTo>
                <a:lnTo>
                  <a:pt x="36891" y="23001"/>
                </a:lnTo>
                <a:cubicBezTo>
                  <a:pt x="33672" y="24896"/>
                  <a:pt x="30738" y="27207"/>
                  <a:pt x="28168" y="29907"/>
                </a:cubicBezTo>
                <a:cubicBezTo>
                  <a:pt x="28090" y="29985"/>
                  <a:pt x="28064" y="30114"/>
                  <a:pt x="28142" y="30192"/>
                </a:cubicBezTo>
                <a:cubicBezTo>
                  <a:pt x="28182" y="30272"/>
                  <a:pt x="28267" y="30305"/>
                  <a:pt x="28351" y="30305"/>
                </a:cubicBezTo>
                <a:cubicBezTo>
                  <a:pt x="28377" y="30305"/>
                  <a:pt x="28403" y="30302"/>
                  <a:pt x="28428" y="30296"/>
                </a:cubicBezTo>
                <a:cubicBezTo>
                  <a:pt x="35177" y="27778"/>
                  <a:pt x="42161" y="25182"/>
                  <a:pt x="49430" y="23884"/>
                </a:cubicBezTo>
                <a:lnTo>
                  <a:pt x="50261" y="23728"/>
                </a:lnTo>
                <a:cubicBezTo>
                  <a:pt x="51818" y="23468"/>
                  <a:pt x="53428" y="23183"/>
                  <a:pt x="54908" y="22586"/>
                </a:cubicBezTo>
                <a:cubicBezTo>
                  <a:pt x="56959" y="21755"/>
                  <a:pt x="58412" y="20405"/>
                  <a:pt x="59061" y="18796"/>
                </a:cubicBezTo>
                <a:cubicBezTo>
                  <a:pt x="59269" y="18380"/>
                  <a:pt x="59321" y="17887"/>
                  <a:pt x="59191" y="17472"/>
                </a:cubicBezTo>
                <a:cubicBezTo>
                  <a:pt x="58934" y="16841"/>
                  <a:pt x="58299" y="16525"/>
                  <a:pt x="57266" y="16525"/>
                </a:cubicBezTo>
                <a:cubicBezTo>
                  <a:pt x="57151" y="16525"/>
                  <a:pt x="57031" y="16529"/>
                  <a:pt x="56907" y="16537"/>
                </a:cubicBezTo>
                <a:cubicBezTo>
                  <a:pt x="45432" y="17316"/>
                  <a:pt x="34321" y="21028"/>
                  <a:pt x="24689" y="27337"/>
                </a:cubicBezTo>
                <a:cubicBezTo>
                  <a:pt x="33230" y="20691"/>
                  <a:pt x="44212" y="16667"/>
                  <a:pt x="56128" y="15914"/>
                </a:cubicBezTo>
                <a:lnTo>
                  <a:pt x="56310" y="15914"/>
                </a:lnTo>
                <a:cubicBezTo>
                  <a:pt x="57400" y="15914"/>
                  <a:pt x="58490" y="15732"/>
                  <a:pt x="59503" y="15395"/>
                </a:cubicBezTo>
                <a:cubicBezTo>
                  <a:pt x="60489" y="15005"/>
                  <a:pt x="61631" y="14123"/>
                  <a:pt x="61839" y="12825"/>
                </a:cubicBezTo>
                <a:cubicBezTo>
                  <a:pt x="62125" y="11059"/>
                  <a:pt x="60697" y="9631"/>
                  <a:pt x="59269" y="8437"/>
                </a:cubicBezTo>
                <a:lnTo>
                  <a:pt x="55141" y="5062"/>
                </a:lnTo>
                <a:cubicBezTo>
                  <a:pt x="53687" y="3868"/>
                  <a:pt x="52182" y="2648"/>
                  <a:pt x="50416" y="1921"/>
                </a:cubicBezTo>
                <a:cubicBezTo>
                  <a:pt x="48937" y="1324"/>
                  <a:pt x="47249" y="1039"/>
                  <a:pt x="44991" y="987"/>
                </a:cubicBezTo>
                <a:cubicBezTo>
                  <a:pt x="44752" y="981"/>
                  <a:pt x="44513" y="979"/>
                  <a:pt x="44273" y="979"/>
                </a:cubicBezTo>
                <a:cubicBezTo>
                  <a:pt x="42120" y="979"/>
                  <a:pt x="39954" y="1189"/>
                  <a:pt x="37851" y="1610"/>
                </a:cubicBezTo>
                <a:cubicBezTo>
                  <a:pt x="37748" y="1610"/>
                  <a:pt x="37696" y="1688"/>
                  <a:pt x="37670" y="1765"/>
                </a:cubicBezTo>
                <a:cubicBezTo>
                  <a:pt x="37644" y="1869"/>
                  <a:pt x="37670" y="1947"/>
                  <a:pt x="37722" y="2025"/>
                </a:cubicBezTo>
                <a:cubicBezTo>
                  <a:pt x="41875" y="5893"/>
                  <a:pt x="45666" y="9761"/>
                  <a:pt x="46496" y="14668"/>
                </a:cubicBezTo>
                <a:cubicBezTo>
                  <a:pt x="42914" y="9631"/>
                  <a:pt x="39046" y="4829"/>
                  <a:pt x="34918" y="260"/>
                </a:cubicBezTo>
                <a:cubicBezTo>
                  <a:pt x="34892" y="208"/>
                  <a:pt x="34840" y="182"/>
                  <a:pt x="34788" y="182"/>
                </a:cubicBezTo>
                <a:cubicBezTo>
                  <a:pt x="34168" y="57"/>
                  <a:pt x="33547" y="0"/>
                  <a:pt x="329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898" name="Google Shape;898;p32"/>
          <p:cNvGrpSpPr/>
          <p:nvPr/>
        </p:nvGrpSpPr>
        <p:grpSpPr>
          <a:xfrm rot="5400000">
            <a:off x="183616" y="2366839"/>
            <a:ext cx="1114017" cy="328547"/>
            <a:chOff x="2257450" y="3535425"/>
            <a:chExt cx="957800" cy="282475"/>
          </a:xfrm>
        </p:grpSpPr>
        <p:sp>
          <p:nvSpPr>
            <p:cNvPr id="899" name="Google Shape;899;p32"/>
            <p:cNvSpPr/>
            <p:nvPr/>
          </p:nvSpPr>
          <p:spPr>
            <a:xfrm>
              <a:off x="2257450" y="3535425"/>
              <a:ext cx="53900" cy="282475"/>
            </a:xfrm>
            <a:custGeom>
              <a:rect b="b" l="l" r="r" t="t"/>
              <a:pathLst>
                <a:path extrusionOk="0" h="11299" w="2156">
                  <a:moveTo>
                    <a:pt x="869" y="0"/>
                  </a:moveTo>
                  <a:cubicBezTo>
                    <a:pt x="429" y="0"/>
                    <a:pt x="0" y="282"/>
                    <a:pt x="21" y="847"/>
                  </a:cubicBezTo>
                  <a:cubicBezTo>
                    <a:pt x="126" y="4049"/>
                    <a:pt x="251" y="7250"/>
                    <a:pt x="377" y="10451"/>
                  </a:cubicBezTo>
                  <a:cubicBezTo>
                    <a:pt x="398" y="11016"/>
                    <a:pt x="848" y="11299"/>
                    <a:pt x="1287" y="11299"/>
                  </a:cubicBezTo>
                  <a:cubicBezTo>
                    <a:pt x="1727" y="11299"/>
                    <a:pt x="2155" y="11016"/>
                    <a:pt x="2135" y="10451"/>
                  </a:cubicBezTo>
                  <a:cubicBezTo>
                    <a:pt x="2009" y="7250"/>
                    <a:pt x="1904" y="4049"/>
                    <a:pt x="1779" y="847"/>
                  </a:cubicBezTo>
                  <a:cubicBezTo>
                    <a:pt x="1758" y="282"/>
                    <a:pt x="1308" y="0"/>
                    <a:pt x="86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0" name="Google Shape;900;p32"/>
            <p:cNvSpPr/>
            <p:nvPr/>
          </p:nvSpPr>
          <p:spPr>
            <a:xfrm>
              <a:off x="2367375" y="3542975"/>
              <a:ext cx="72650" cy="267075"/>
            </a:xfrm>
            <a:custGeom>
              <a:rect b="b" l="l" r="r" t="t"/>
              <a:pathLst>
                <a:path extrusionOk="0" h="10683" w="2906">
                  <a:moveTo>
                    <a:pt x="1077" y="0"/>
                  </a:moveTo>
                  <a:cubicBezTo>
                    <a:pt x="553" y="0"/>
                    <a:pt x="0" y="441"/>
                    <a:pt x="165" y="1110"/>
                  </a:cubicBezTo>
                  <a:cubicBezTo>
                    <a:pt x="813" y="3956"/>
                    <a:pt x="1127" y="6885"/>
                    <a:pt x="1085" y="9836"/>
                  </a:cubicBezTo>
                  <a:cubicBezTo>
                    <a:pt x="1085" y="10400"/>
                    <a:pt x="1525" y="10683"/>
                    <a:pt x="1967" y="10683"/>
                  </a:cubicBezTo>
                  <a:cubicBezTo>
                    <a:pt x="2409" y="10683"/>
                    <a:pt x="2853" y="10400"/>
                    <a:pt x="2864" y="9836"/>
                  </a:cubicBezTo>
                  <a:cubicBezTo>
                    <a:pt x="2906" y="6739"/>
                    <a:pt x="2571" y="3642"/>
                    <a:pt x="1859" y="629"/>
                  </a:cubicBezTo>
                  <a:cubicBezTo>
                    <a:pt x="1752" y="190"/>
                    <a:pt x="1421" y="0"/>
                    <a:pt x="107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1" name="Google Shape;901;p32"/>
            <p:cNvSpPr/>
            <p:nvPr/>
          </p:nvSpPr>
          <p:spPr>
            <a:xfrm>
              <a:off x="2464850" y="3577075"/>
              <a:ext cx="54950" cy="199300"/>
            </a:xfrm>
            <a:custGeom>
              <a:rect b="b" l="l" r="r" t="t"/>
              <a:pathLst>
                <a:path extrusionOk="0" h="7972" w="2198">
                  <a:moveTo>
                    <a:pt x="858" y="0"/>
                  </a:moveTo>
                  <a:cubicBezTo>
                    <a:pt x="420" y="0"/>
                    <a:pt x="1" y="283"/>
                    <a:pt x="32" y="855"/>
                  </a:cubicBezTo>
                  <a:lnTo>
                    <a:pt x="409" y="7132"/>
                  </a:lnTo>
                  <a:cubicBezTo>
                    <a:pt x="440" y="7689"/>
                    <a:pt x="899" y="7972"/>
                    <a:pt x="1341" y="7972"/>
                  </a:cubicBezTo>
                  <a:cubicBezTo>
                    <a:pt x="1778" y="7972"/>
                    <a:pt x="2197" y="7695"/>
                    <a:pt x="2166" y="7132"/>
                  </a:cubicBezTo>
                  <a:cubicBezTo>
                    <a:pt x="2041" y="5040"/>
                    <a:pt x="1915" y="2948"/>
                    <a:pt x="1790" y="855"/>
                  </a:cubicBezTo>
                  <a:cubicBezTo>
                    <a:pt x="1758" y="288"/>
                    <a:pt x="1299" y="0"/>
                    <a:pt x="85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2" name="Google Shape;902;p32"/>
            <p:cNvSpPr/>
            <p:nvPr/>
          </p:nvSpPr>
          <p:spPr>
            <a:xfrm>
              <a:off x="2589600" y="3560525"/>
              <a:ext cx="43975" cy="232475"/>
            </a:xfrm>
            <a:custGeom>
              <a:rect b="b" l="l" r="r" t="t"/>
              <a:pathLst>
                <a:path extrusionOk="0" h="9299" w="1759">
                  <a:moveTo>
                    <a:pt x="880" y="0"/>
                  </a:moveTo>
                  <a:cubicBezTo>
                    <a:pt x="440" y="0"/>
                    <a:pt x="1" y="283"/>
                    <a:pt x="1" y="848"/>
                  </a:cubicBezTo>
                  <a:lnTo>
                    <a:pt x="1" y="8443"/>
                  </a:lnTo>
                  <a:cubicBezTo>
                    <a:pt x="1" y="9011"/>
                    <a:pt x="444" y="9298"/>
                    <a:pt x="886" y="9298"/>
                  </a:cubicBezTo>
                  <a:cubicBezTo>
                    <a:pt x="1323" y="9298"/>
                    <a:pt x="1758" y="9016"/>
                    <a:pt x="1758" y="8443"/>
                  </a:cubicBezTo>
                  <a:lnTo>
                    <a:pt x="1758" y="848"/>
                  </a:lnTo>
                  <a:cubicBezTo>
                    <a:pt x="1758" y="283"/>
                    <a:pt x="1319" y="0"/>
                    <a:pt x="88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3" name="Google Shape;903;p32"/>
            <p:cNvSpPr/>
            <p:nvPr/>
          </p:nvSpPr>
          <p:spPr>
            <a:xfrm>
              <a:off x="2735550" y="3559825"/>
              <a:ext cx="56950" cy="233500"/>
            </a:xfrm>
            <a:custGeom>
              <a:rect b="b" l="l" r="r" t="t"/>
              <a:pathLst>
                <a:path extrusionOk="0" h="9340" w="2278">
                  <a:moveTo>
                    <a:pt x="1188" y="0"/>
                  </a:moveTo>
                  <a:cubicBezTo>
                    <a:pt x="849" y="0"/>
                    <a:pt x="540" y="194"/>
                    <a:pt x="482" y="646"/>
                  </a:cubicBezTo>
                  <a:cubicBezTo>
                    <a:pt x="126" y="3240"/>
                    <a:pt x="0" y="5856"/>
                    <a:pt x="126" y="8492"/>
                  </a:cubicBezTo>
                  <a:cubicBezTo>
                    <a:pt x="157" y="9057"/>
                    <a:pt x="618" y="9339"/>
                    <a:pt x="1062" y="9339"/>
                  </a:cubicBezTo>
                  <a:cubicBezTo>
                    <a:pt x="1507" y="9339"/>
                    <a:pt x="1936" y="9057"/>
                    <a:pt x="1905" y="8492"/>
                  </a:cubicBezTo>
                  <a:lnTo>
                    <a:pt x="1905" y="8471"/>
                  </a:lnTo>
                  <a:cubicBezTo>
                    <a:pt x="1758" y="6023"/>
                    <a:pt x="1863" y="3554"/>
                    <a:pt x="2177" y="1106"/>
                  </a:cubicBezTo>
                  <a:cubicBezTo>
                    <a:pt x="2277" y="440"/>
                    <a:pt x="1698" y="0"/>
                    <a:pt x="118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4" name="Google Shape;904;p32"/>
            <p:cNvSpPr/>
            <p:nvPr/>
          </p:nvSpPr>
          <p:spPr>
            <a:xfrm>
              <a:off x="2884375" y="3577075"/>
              <a:ext cx="56250" cy="199300"/>
            </a:xfrm>
            <a:custGeom>
              <a:rect b="b" l="l" r="r" t="t"/>
              <a:pathLst>
                <a:path extrusionOk="0" h="7972" w="2250">
                  <a:moveTo>
                    <a:pt x="1390" y="0"/>
                  </a:moveTo>
                  <a:cubicBezTo>
                    <a:pt x="946" y="0"/>
                    <a:pt x="482" y="288"/>
                    <a:pt x="450" y="855"/>
                  </a:cubicBezTo>
                  <a:lnTo>
                    <a:pt x="32" y="7132"/>
                  </a:lnTo>
                  <a:cubicBezTo>
                    <a:pt x="0" y="7695"/>
                    <a:pt x="420" y="7972"/>
                    <a:pt x="860" y="7972"/>
                  </a:cubicBezTo>
                  <a:cubicBezTo>
                    <a:pt x="1304" y="7972"/>
                    <a:pt x="1768" y="7689"/>
                    <a:pt x="1810" y="7132"/>
                  </a:cubicBezTo>
                  <a:lnTo>
                    <a:pt x="2208" y="855"/>
                  </a:lnTo>
                  <a:cubicBezTo>
                    <a:pt x="2249" y="283"/>
                    <a:pt x="1830" y="0"/>
                    <a:pt x="139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5" name="Google Shape;905;p32"/>
            <p:cNvSpPr/>
            <p:nvPr/>
          </p:nvSpPr>
          <p:spPr>
            <a:xfrm>
              <a:off x="3029275" y="3564700"/>
              <a:ext cx="52575" cy="223925"/>
            </a:xfrm>
            <a:custGeom>
              <a:rect b="b" l="l" r="r" t="t"/>
              <a:pathLst>
                <a:path extrusionOk="0" h="8957" w="2103">
                  <a:moveTo>
                    <a:pt x="871" y="1"/>
                  </a:moveTo>
                  <a:cubicBezTo>
                    <a:pt x="429" y="1"/>
                    <a:pt x="0" y="283"/>
                    <a:pt x="31" y="848"/>
                  </a:cubicBezTo>
                  <a:cubicBezTo>
                    <a:pt x="115" y="3275"/>
                    <a:pt x="220" y="5681"/>
                    <a:pt x="324" y="8109"/>
                  </a:cubicBezTo>
                  <a:cubicBezTo>
                    <a:pt x="345" y="8674"/>
                    <a:pt x="795" y="8956"/>
                    <a:pt x="1235" y="8956"/>
                  </a:cubicBezTo>
                  <a:cubicBezTo>
                    <a:pt x="1674" y="8956"/>
                    <a:pt x="2103" y="8674"/>
                    <a:pt x="2082" y="8109"/>
                  </a:cubicBezTo>
                  <a:lnTo>
                    <a:pt x="1789" y="848"/>
                  </a:lnTo>
                  <a:cubicBezTo>
                    <a:pt x="1768" y="283"/>
                    <a:pt x="1313" y="1"/>
                    <a:pt x="87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6" name="Google Shape;906;p32"/>
            <p:cNvSpPr/>
            <p:nvPr/>
          </p:nvSpPr>
          <p:spPr>
            <a:xfrm>
              <a:off x="3148800" y="3573275"/>
              <a:ext cx="66450" cy="206775"/>
            </a:xfrm>
            <a:custGeom>
              <a:rect b="b" l="l" r="r" t="t"/>
              <a:pathLst>
                <a:path extrusionOk="0" h="8271" w="2658">
                  <a:moveTo>
                    <a:pt x="841" y="0"/>
                  </a:moveTo>
                  <a:cubicBezTo>
                    <a:pt x="404" y="0"/>
                    <a:pt x="0" y="278"/>
                    <a:pt x="63" y="840"/>
                  </a:cubicBezTo>
                  <a:cubicBezTo>
                    <a:pt x="314" y="3037"/>
                    <a:pt x="565" y="5234"/>
                    <a:pt x="816" y="7431"/>
                  </a:cubicBezTo>
                  <a:cubicBezTo>
                    <a:pt x="890" y="7988"/>
                    <a:pt x="1370" y="8270"/>
                    <a:pt x="1814" y="8270"/>
                  </a:cubicBezTo>
                  <a:cubicBezTo>
                    <a:pt x="2253" y="8270"/>
                    <a:pt x="2657" y="7993"/>
                    <a:pt x="2595" y="7431"/>
                  </a:cubicBezTo>
                  <a:cubicBezTo>
                    <a:pt x="2323" y="5234"/>
                    <a:pt x="2072" y="3037"/>
                    <a:pt x="1820" y="840"/>
                  </a:cubicBezTo>
                  <a:cubicBezTo>
                    <a:pt x="1757" y="283"/>
                    <a:pt x="1283" y="0"/>
                    <a:pt x="8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07" name="Google Shape;907;p32"/>
          <p:cNvSpPr txBox="1"/>
          <p:nvPr>
            <p:ph type="title"/>
          </p:nvPr>
        </p:nvSpPr>
        <p:spPr>
          <a:xfrm>
            <a:off x="2609100" y="1433112"/>
            <a:ext cx="3925800" cy="972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908" name="Google Shape;908;p32"/>
          <p:cNvSpPr txBox="1"/>
          <p:nvPr>
            <p:ph idx="1" type="subTitle"/>
          </p:nvPr>
        </p:nvSpPr>
        <p:spPr>
          <a:xfrm>
            <a:off x="2609100" y="2350917"/>
            <a:ext cx="3925800" cy="1017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909" name="Google Shape;909;p32"/>
          <p:cNvSpPr txBox="1"/>
          <p:nvPr/>
        </p:nvSpPr>
        <p:spPr>
          <a:xfrm>
            <a:off x="1971750" y="3685435"/>
            <a:ext cx="5200500" cy="51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CREDITS: This presentation template was created by </a:t>
            </a:r>
            <a:r>
              <a:rPr b="1" lang="en" sz="1200">
                <a:solidFill>
                  <a:schemeClr val="dk1"/>
                </a:solidFill>
                <a:uFill>
                  <a:noFill/>
                </a:uFill>
                <a:latin typeface="Libre Franklin"/>
                <a:ea typeface="Libre Franklin"/>
                <a:cs typeface="Libre Franklin"/>
                <a:sym typeface="Libre Franklin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Slidesgo</a:t>
            </a:r>
            <a:r>
              <a:rPr lang="en" sz="1200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, and includes icons by </a:t>
            </a:r>
            <a:r>
              <a:rPr b="1" lang="en" sz="1200">
                <a:solidFill>
                  <a:schemeClr val="dk1"/>
                </a:solidFill>
                <a:uFill>
                  <a:noFill/>
                </a:uFill>
                <a:latin typeface="Libre Franklin"/>
                <a:ea typeface="Libre Franklin"/>
                <a:cs typeface="Libre Franklin"/>
                <a:sym typeface="Libre Franklin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Flaticon</a:t>
            </a:r>
            <a:r>
              <a:rPr lang="en" sz="1200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, and infographics &amp; images by </a:t>
            </a:r>
            <a:r>
              <a:rPr b="1" lang="en" sz="1200">
                <a:solidFill>
                  <a:schemeClr val="dk1"/>
                </a:solidFill>
                <a:uFill>
                  <a:noFill/>
                </a:uFill>
                <a:latin typeface="Libre Franklin"/>
                <a:ea typeface="Libre Franklin"/>
                <a:cs typeface="Libre Franklin"/>
                <a:sym typeface="Libre Franklin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Freepik</a:t>
            </a:r>
            <a:endParaRPr b="1" sz="1200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">
  <p:cSld name="CUSTOM_24">
    <p:spTree>
      <p:nvGrpSpPr>
        <p:cNvPr id="910" name="Shape 9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" name="Google Shape;911;p33"/>
          <p:cNvSpPr/>
          <p:nvPr/>
        </p:nvSpPr>
        <p:spPr>
          <a:xfrm rot="10800000">
            <a:off x="7912788" y="4281035"/>
            <a:ext cx="1735762" cy="858340"/>
          </a:xfrm>
          <a:custGeom>
            <a:rect b="b" l="l" r="r" t="t"/>
            <a:pathLst>
              <a:path extrusionOk="0" h="22536" w="45573">
                <a:moveTo>
                  <a:pt x="1" y="1"/>
                </a:moveTo>
                <a:cubicBezTo>
                  <a:pt x="126" y="12492"/>
                  <a:pt x="10295" y="22535"/>
                  <a:pt x="22786" y="22535"/>
                </a:cubicBezTo>
                <a:cubicBezTo>
                  <a:pt x="35278" y="22535"/>
                  <a:pt x="45447" y="12492"/>
                  <a:pt x="45572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2" name="Google Shape;912;p33"/>
          <p:cNvSpPr/>
          <p:nvPr/>
        </p:nvSpPr>
        <p:spPr>
          <a:xfrm>
            <a:off x="5567125" y="-1082292"/>
            <a:ext cx="4946525" cy="2244200"/>
          </a:xfrm>
          <a:custGeom>
            <a:rect b="b" l="l" r="r" t="t"/>
            <a:pathLst>
              <a:path extrusionOk="0" h="89768" w="197861">
                <a:moveTo>
                  <a:pt x="106724" y="1"/>
                </a:moveTo>
                <a:cubicBezTo>
                  <a:pt x="69988" y="1"/>
                  <a:pt x="21308" y="15351"/>
                  <a:pt x="7700" y="28169"/>
                </a:cubicBezTo>
                <a:cubicBezTo>
                  <a:pt x="2720" y="33463"/>
                  <a:pt x="0" y="40180"/>
                  <a:pt x="774" y="46812"/>
                </a:cubicBezTo>
                <a:cubicBezTo>
                  <a:pt x="2176" y="58885"/>
                  <a:pt x="14919" y="69452"/>
                  <a:pt x="29816" y="70875"/>
                </a:cubicBezTo>
                <a:cubicBezTo>
                  <a:pt x="31498" y="71038"/>
                  <a:pt x="33200" y="71099"/>
                  <a:pt x="34912" y="71099"/>
                </a:cubicBezTo>
                <a:cubicBezTo>
                  <a:pt x="39929" y="71099"/>
                  <a:pt x="45036" y="70576"/>
                  <a:pt x="49981" y="70576"/>
                </a:cubicBezTo>
                <a:cubicBezTo>
                  <a:pt x="54376" y="70576"/>
                  <a:pt x="58642" y="70989"/>
                  <a:pt x="62603" y="72548"/>
                </a:cubicBezTo>
                <a:cubicBezTo>
                  <a:pt x="71496" y="76064"/>
                  <a:pt x="76727" y="84705"/>
                  <a:pt x="86394" y="86484"/>
                </a:cubicBezTo>
                <a:cubicBezTo>
                  <a:pt x="87629" y="86710"/>
                  <a:pt x="88863" y="86810"/>
                  <a:pt x="90095" y="86810"/>
                </a:cubicBezTo>
                <a:cubicBezTo>
                  <a:pt x="96252" y="86810"/>
                  <a:pt x="102366" y="84314"/>
                  <a:pt x="108363" y="82675"/>
                </a:cubicBezTo>
                <a:cubicBezTo>
                  <a:pt x="114158" y="81080"/>
                  <a:pt x="120268" y="80301"/>
                  <a:pt x="126385" y="80301"/>
                </a:cubicBezTo>
                <a:cubicBezTo>
                  <a:pt x="132461" y="80301"/>
                  <a:pt x="138544" y="81069"/>
                  <a:pt x="144331" y="82571"/>
                </a:cubicBezTo>
                <a:cubicBezTo>
                  <a:pt x="153852" y="87594"/>
                  <a:pt x="160938" y="89767"/>
                  <a:pt x="165984" y="89767"/>
                </a:cubicBezTo>
                <a:cubicBezTo>
                  <a:pt x="197860" y="89767"/>
                  <a:pt x="148230" y="3017"/>
                  <a:pt x="116021" y="362"/>
                </a:cubicBezTo>
                <a:cubicBezTo>
                  <a:pt x="113034" y="117"/>
                  <a:pt x="109924" y="1"/>
                  <a:pt x="106724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3" name="Google Shape;913;p33"/>
          <p:cNvSpPr/>
          <p:nvPr/>
        </p:nvSpPr>
        <p:spPr>
          <a:xfrm>
            <a:off x="-186525" y="4263508"/>
            <a:ext cx="3486689" cy="1962285"/>
          </a:xfrm>
          <a:custGeom>
            <a:rect b="b" l="l" r="r" t="t"/>
            <a:pathLst>
              <a:path extrusionOk="0" h="92648" w="140649">
                <a:moveTo>
                  <a:pt x="114247" y="0"/>
                </a:moveTo>
                <a:cubicBezTo>
                  <a:pt x="114134" y="0"/>
                  <a:pt x="114021" y="1"/>
                  <a:pt x="113908" y="3"/>
                </a:cubicBezTo>
                <a:cubicBezTo>
                  <a:pt x="102714" y="191"/>
                  <a:pt x="93027" y="8121"/>
                  <a:pt x="81833" y="8414"/>
                </a:cubicBezTo>
                <a:cubicBezTo>
                  <a:pt x="81607" y="8420"/>
                  <a:pt x="81381" y="8423"/>
                  <a:pt x="81156" y="8423"/>
                </a:cubicBezTo>
                <a:cubicBezTo>
                  <a:pt x="70107" y="8423"/>
                  <a:pt x="59902" y="1137"/>
                  <a:pt x="49019" y="1137"/>
                </a:cubicBezTo>
                <a:cubicBezTo>
                  <a:pt x="48105" y="1137"/>
                  <a:pt x="47187" y="1189"/>
                  <a:pt x="46263" y="1300"/>
                </a:cubicBezTo>
                <a:cubicBezTo>
                  <a:pt x="36282" y="2493"/>
                  <a:pt x="28833" y="10444"/>
                  <a:pt x="24356" y="18730"/>
                </a:cubicBezTo>
                <a:cubicBezTo>
                  <a:pt x="19899" y="27015"/>
                  <a:pt x="15421" y="36347"/>
                  <a:pt x="11111" y="44863"/>
                </a:cubicBezTo>
                <a:cubicBezTo>
                  <a:pt x="1" y="66833"/>
                  <a:pt x="42287" y="69323"/>
                  <a:pt x="51912" y="84492"/>
                </a:cubicBezTo>
                <a:cubicBezTo>
                  <a:pt x="55575" y="90244"/>
                  <a:pt x="60666" y="92647"/>
                  <a:pt x="66565" y="92647"/>
                </a:cubicBezTo>
                <a:cubicBezTo>
                  <a:pt x="87086" y="92647"/>
                  <a:pt x="117387" y="63564"/>
                  <a:pt x="131380" y="45135"/>
                </a:cubicBezTo>
                <a:cubicBezTo>
                  <a:pt x="137636" y="37226"/>
                  <a:pt x="140649" y="26890"/>
                  <a:pt x="137803" y="17516"/>
                </a:cubicBezTo>
                <a:cubicBezTo>
                  <a:pt x="134883" y="7928"/>
                  <a:pt x="125077" y="0"/>
                  <a:pt x="11424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914" name="Google Shape;914;p33"/>
          <p:cNvGrpSpPr/>
          <p:nvPr/>
        </p:nvGrpSpPr>
        <p:grpSpPr>
          <a:xfrm>
            <a:off x="7599900" y="3903413"/>
            <a:ext cx="1433800" cy="1105825"/>
            <a:chOff x="5188850" y="3024100"/>
            <a:chExt cx="1433800" cy="1105825"/>
          </a:xfrm>
        </p:grpSpPr>
        <p:sp>
          <p:nvSpPr>
            <p:cNvPr id="915" name="Google Shape;915;p33"/>
            <p:cNvSpPr/>
            <p:nvPr/>
          </p:nvSpPr>
          <p:spPr>
            <a:xfrm>
              <a:off x="6023700" y="3364100"/>
              <a:ext cx="66975" cy="765825"/>
            </a:xfrm>
            <a:custGeom>
              <a:rect b="b" l="l" r="r" t="t"/>
              <a:pathLst>
                <a:path extrusionOk="0" h="30633" w="2679">
                  <a:moveTo>
                    <a:pt x="1527" y="1"/>
                  </a:moveTo>
                  <a:cubicBezTo>
                    <a:pt x="1507" y="21"/>
                    <a:pt x="1486" y="21"/>
                    <a:pt x="1486" y="42"/>
                  </a:cubicBezTo>
                  <a:lnTo>
                    <a:pt x="1444" y="84"/>
                  </a:lnTo>
                  <a:cubicBezTo>
                    <a:pt x="1423" y="126"/>
                    <a:pt x="1402" y="147"/>
                    <a:pt x="1381" y="168"/>
                  </a:cubicBezTo>
                  <a:cubicBezTo>
                    <a:pt x="1339" y="210"/>
                    <a:pt x="1297" y="273"/>
                    <a:pt x="1276" y="335"/>
                  </a:cubicBezTo>
                  <a:lnTo>
                    <a:pt x="1255" y="356"/>
                  </a:lnTo>
                  <a:cubicBezTo>
                    <a:pt x="1214" y="419"/>
                    <a:pt x="1193" y="482"/>
                    <a:pt x="1151" y="565"/>
                  </a:cubicBezTo>
                  <a:cubicBezTo>
                    <a:pt x="1130" y="628"/>
                    <a:pt x="1130" y="628"/>
                    <a:pt x="1109" y="649"/>
                  </a:cubicBezTo>
                  <a:cubicBezTo>
                    <a:pt x="1088" y="691"/>
                    <a:pt x="1046" y="796"/>
                    <a:pt x="1025" y="879"/>
                  </a:cubicBezTo>
                  <a:cubicBezTo>
                    <a:pt x="921" y="1130"/>
                    <a:pt x="816" y="1402"/>
                    <a:pt x="753" y="1674"/>
                  </a:cubicBezTo>
                  <a:cubicBezTo>
                    <a:pt x="711" y="1842"/>
                    <a:pt x="649" y="2093"/>
                    <a:pt x="607" y="2365"/>
                  </a:cubicBezTo>
                  <a:cubicBezTo>
                    <a:pt x="565" y="2637"/>
                    <a:pt x="523" y="2867"/>
                    <a:pt x="481" y="3181"/>
                  </a:cubicBezTo>
                  <a:lnTo>
                    <a:pt x="419" y="3599"/>
                  </a:lnTo>
                  <a:cubicBezTo>
                    <a:pt x="419" y="3662"/>
                    <a:pt x="398" y="3725"/>
                    <a:pt x="377" y="3788"/>
                  </a:cubicBezTo>
                  <a:cubicBezTo>
                    <a:pt x="314" y="4457"/>
                    <a:pt x="251" y="5273"/>
                    <a:pt x="209" y="6278"/>
                  </a:cubicBezTo>
                  <a:cubicBezTo>
                    <a:pt x="209" y="6508"/>
                    <a:pt x="188" y="6738"/>
                    <a:pt x="167" y="7010"/>
                  </a:cubicBezTo>
                  <a:cubicBezTo>
                    <a:pt x="167" y="7261"/>
                    <a:pt x="167" y="7596"/>
                    <a:pt x="147" y="7931"/>
                  </a:cubicBezTo>
                  <a:cubicBezTo>
                    <a:pt x="147" y="8265"/>
                    <a:pt x="147" y="8579"/>
                    <a:pt x="147" y="8935"/>
                  </a:cubicBezTo>
                  <a:lnTo>
                    <a:pt x="105" y="10420"/>
                  </a:lnTo>
                  <a:cubicBezTo>
                    <a:pt x="84" y="11488"/>
                    <a:pt x="63" y="12764"/>
                    <a:pt x="21" y="14312"/>
                  </a:cubicBezTo>
                  <a:cubicBezTo>
                    <a:pt x="0" y="16342"/>
                    <a:pt x="42" y="18874"/>
                    <a:pt x="126" y="21928"/>
                  </a:cubicBezTo>
                  <a:lnTo>
                    <a:pt x="147" y="22577"/>
                  </a:lnTo>
                  <a:cubicBezTo>
                    <a:pt x="167" y="23121"/>
                    <a:pt x="188" y="23686"/>
                    <a:pt x="230" y="24230"/>
                  </a:cubicBezTo>
                  <a:cubicBezTo>
                    <a:pt x="335" y="25988"/>
                    <a:pt x="565" y="27724"/>
                    <a:pt x="921" y="29440"/>
                  </a:cubicBezTo>
                  <a:cubicBezTo>
                    <a:pt x="1109" y="30172"/>
                    <a:pt x="1339" y="30591"/>
                    <a:pt x="1590" y="30633"/>
                  </a:cubicBezTo>
                  <a:cubicBezTo>
                    <a:pt x="1695" y="30633"/>
                    <a:pt x="1820" y="30570"/>
                    <a:pt x="1925" y="30403"/>
                  </a:cubicBezTo>
                  <a:cubicBezTo>
                    <a:pt x="2281" y="29900"/>
                    <a:pt x="2532" y="28645"/>
                    <a:pt x="2615" y="27138"/>
                  </a:cubicBezTo>
                  <a:cubicBezTo>
                    <a:pt x="2678" y="25465"/>
                    <a:pt x="2636" y="23791"/>
                    <a:pt x="2490" y="22117"/>
                  </a:cubicBezTo>
                  <a:cubicBezTo>
                    <a:pt x="2218" y="19083"/>
                    <a:pt x="2071" y="16635"/>
                    <a:pt x="1967" y="14752"/>
                  </a:cubicBezTo>
                  <a:cubicBezTo>
                    <a:pt x="1925" y="14124"/>
                    <a:pt x="1883" y="13538"/>
                    <a:pt x="1841" y="12994"/>
                  </a:cubicBezTo>
                  <a:cubicBezTo>
                    <a:pt x="1758" y="11634"/>
                    <a:pt x="1695" y="10588"/>
                    <a:pt x="1674" y="9730"/>
                  </a:cubicBezTo>
                  <a:lnTo>
                    <a:pt x="1674" y="9542"/>
                  </a:lnTo>
                  <a:cubicBezTo>
                    <a:pt x="1674" y="9123"/>
                    <a:pt x="1653" y="8705"/>
                    <a:pt x="1611" y="8307"/>
                  </a:cubicBezTo>
                  <a:cubicBezTo>
                    <a:pt x="1569" y="7910"/>
                    <a:pt x="1527" y="7491"/>
                    <a:pt x="1486" y="7135"/>
                  </a:cubicBezTo>
                  <a:cubicBezTo>
                    <a:pt x="1402" y="6612"/>
                    <a:pt x="1381" y="6110"/>
                    <a:pt x="1402" y="5608"/>
                  </a:cubicBezTo>
                  <a:cubicBezTo>
                    <a:pt x="1423" y="5252"/>
                    <a:pt x="1465" y="4918"/>
                    <a:pt x="1486" y="4604"/>
                  </a:cubicBezTo>
                  <a:lnTo>
                    <a:pt x="1486" y="4520"/>
                  </a:lnTo>
                  <a:cubicBezTo>
                    <a:pt x="1548" y="4122"/>
                    <a:pt x="1569" y="3725"/>
                    <a:pt x="1548" y="3327"/>
                  </a:cubicBezTo>
                  <a:cubicBezTo>
                    <a:pt x="1527" y="3076"/>
                    <a:pt x="1527" y="2825"/>
                    <a:pt x="1548" y="2574"/>
                  </a:cubicBezTo>
                  <a:cubicBezTo>
                    <a:pt x="1548" y="2428"/>
                    <a:pt x="1548" y="2260"/>
                    <a:pt x="1548" y="2114"/>
                  </a:cubicBezTo>
                  <a:cubicBezTo>
                    <a:pt x="1527" y="1946"/>
                    <a:pt x="1527" y="1779"/>
                    <a:pt x="1548" y="1612"/>
                  </a:cubicBezTo>
                  <a:cubicBezTo>
                    <a:pt x="1548" y="1549"/>
                    <a:pt x="1548" y="1465"/>
                    <a:pt x="1548" y="1402"/>
                  </a:cubicBezTo>
                  <a:lnTo>
                    <a:pt x="1548" y="1235"/>
                  </a:lnTo>
                  <a:lnTo>
                    <a:pt x="1548" y="1151"/>
                  </a:lnTo>
                  <a:lnTo>
                    <a:pt x="1548" y="1109"/>
                  </a:lnTo>
                  <a:cubicBezTo>
                    <a:pt x="1548" y="1047"/>
                    <a:pt x="1548" y="984"/>
                    <a:pt x="1548" y="921"/>
                  </a:cubicBezTo>
                  <a:cubicBezTo>
                    <a:pt x="1548" y="858"/>
                    <a:pt x="1548" y="796"/>
                    <a:pt x="1569" y="733"/>
                  </a:cubicBezTo>
                  <a:cubicBezTo>
                    <a:pt x="1569" y="670"/>
                    <a:pt x="1590" y="607"/>
                    <a:pt x="1590" y="565"/>
                  </a:cubicBezTo>
                  <a:cubicBezTo>
                    <a:pt x="1590" y="503"/>
                    <a:pt x="1611" y="440"/>
                    <a:pt x="1611" y="377"/>
                  </a:cubicBezTo>
                  <a:lnTo>
                    <a:pt x="1611" y="314"/>
                  </a:lnTo>
                  <a:cubicBezTo>
                    <a:pt x="1611" y="273"/>
                    <a:pt x="1611" y="231"/>
                    <a:pt x="1632" y="210"/>
                  </a:cubicBezTo>
                  <a:lnTo>
                    <a:pt x="1674" y="126"/>
                  </a:lnTo>
                  <a:lnTo>
                    <a:pt x="1674" y="105"/>
                  </a:lnTo>
                  <a:cubicBezTo>
                    <a:pt x="1674" y="84"/>
                    <a:pt x="1674" y="84"/>
                    <a:pt x="1674" y="63"/>
                  </a:cubicBezTo>
                  <a:cubicBezTo>
                    <a:pt x="1674" y="63"/>
                    <a:pt x="1674" y="42"/>
                    <a:pt x="1674" y="42"/>
                  </a:cubicBezTo>
                  <a:cubicBezTo>
                    <a:pt x="1674" y="21"/>
                    <a:pt x="1632" y="21"/>
                    <a:pt x="16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6" name="Google Shape;916;p33"/>
            <p:cNvSpPr/>
            <p:nvPr/>
          </p:nvSpPr>
          <p:spPr>
            <a:xfrm>
              <a:off x="5775750" y="3636625"/>
              <a:ext cx="289800" cy="320200"/>
            </a:xfrm>
            <a:custGeom>
              <a:rect b="b" l="l" r="r" t="t"/>
              <a:pathLst>
                <a:path extrusionOk="0" h="12808" w="11592">
                  <a:moveTo>
                    <a:pt x="42" y="1"/>
                  </a:moveTo>
                  <a:cubicBezTo>
                    <a:pt x="42" y="1"/>
                    <a:pt x="21" y="1"/>
                    <a:pt x="21" y="43"/>
                  </a:cubicBezTo>
                  <a:cubicBezTo>
                    <a:pt x="0" y="43"/>
                    <a:pt x="0" y="64"/>
                    <a:pt x="21" y="84"/>
                  </a:cubicBezTo>
                  <a:cubicBezTo>
                    <a:pt x="0" y="84"/>
                    <a:pt x="0" y="105"/>
                    <a:pt x="21" y="105"/>
                  </a:cubicBezTo>
                  <a:cubicBezTo>
                    <a:pt x="21" y="105"/>
                    <a:pt x="21" y="126"/>
                    <a:pt x="42" y="126"/>
                  </a:cubicBezTo>
                  <a:lnTo>
                    <a:pt x="63" y="189"/>
                  </a:lnTo>
                  <a:cubicBezTo>
                    <a:pt x="84" y="210"/>
                    <a:pt x="105" y="252"/>
                    <a:pt x="126" y="273"/>
                  </a:cubicBezTo>
                  <a:lnTo>
                    <a:pt x="147" y="294"/>
                  </a:lnTo>
                  <a:lnTo>
                    <a:pt x="230" y="377"/>
                  </a:lnTo>
                  <a:lnTo>
                    <a:pt x="272" y="419"/>
                  </a:lnTo>
                  <a:cubicBezTo>
                    <a:pt x="293" y="461"/>
                    <a:pt x="335" y="482"/>
                    <a:pt x="356" y="524"/>
                  </a:cubicBezTo>
                  <a:cubicBezTo>
                    <a:pt x="461" y="608"/>
                    <a:pt x="586" y="712"/>
                    <a:pt x="733" y="838"/>
                  </a:cubicBezTo>
                  <a:cubicBezTo>
                    <a:pt x="816" y="900"/>
                    <a:pt x="921" y="984"/>
                    <a:pt x="1046" y="1068"/>
                  </a:cubicBezTo>
                  <a:lnTo>
                    <a:pt x="1444" y="1340"/>
                  </a:lnTo>
                  <a:lnTo>
                    <a:pt x="1632" y="1486"/>
                  </a:lnTo>
                  <a:lnTo>
                    <a:pt x="1716" y="1549"/>
                  </a:lnTo>
                  <a:cubicBezTo>
                    <a:pt x="2030" y="1758"/>
                    <a:pt x="2427" y="2009"/>
                    <a:pt x="2867" y="2323"/>
                  </a:cubicBezTo>
                  <a:lnTo>
                    <a:pt x="3202" y="2553"/>
                  </a:lnTo>
                  <a:cubicBezTo>
                    <a:pt x="3327" y="2658"/>
                    <a:pt x="3453" y="2763"/>
                    <a:pt x="3620" y="2867"/>
                  </a:cubicBezTo>
                  <a:cubicBezTo>
                    <a:pt x="3767" y="2972"/>
                    <a:pt x="3913" y="3077"/>
                    <a:pt x="4059" y="3202"/>
                  </a:cubicBezTo>
                  <a:cubicBezTo>
                    <a:pt x="4269" y="3369"/>
                    <a:pt x="4478" y="3537"/>
                    <a:pt x="4687" y="3725"/>
                  </a:cubicBezTo>
                  <a:cubicBezTo>
                    <a:pt x="5231" y="4185"/>
                    <a:pt x="5733" y="4688"/>
                    <a:pt x="6215" y="5211"/>
                  </a:cubicBezTo>
                  <a:cubicBezTo>
                    <a:pt x="7156" y="6236"/>
                    <a:pt x="8014" y="7345"/>
                    <a:pt x="8746" y="8538"/>
                  </a:cubicBezTo>
                  <a:cubicBezTo>
                    <a:pt x="8809" y="8642"/>
                    <a:pt x="8872" y="8726"/>
                    <a:pt x="8935" y="8830"/>
                  </a:cubicBezTo>
                  <a:lnTo>
                    <a:pt x="9395" y="9626"/>
                  </a:lnTo>
                  <a:cubicBezTo>
                    <a:pt x="9793" y="10295"/>
                    <a:pt x="10316" y="11299"/>
                    <a:pt x="10818" y="12241"/>
                  </a:cubicBezTo>
                  <a:cubicBezTo>
                    <a:pt x="11017" y="12600"/>
                    <a:pt x="11198" y="12807"/>
                    <a:pt x="11323" y="12807"/>
                  </a:cubicBezTo>
                  <a:cubicBezTo>
                    <a:pt x="11329" y="12807"/>
                    <a:pt x="11335" y="12807"/>
                    <a:pt x="11341" y="12806"/>
                  </a:cubicBezTo>
                  <a:cubicBezTo>
                    <a:pt x="11404" y="12806"/>
                    <a:pt x="11445" y="12743"/>
                    <a:pt x="11487" y="12639"/>
                  </a:cubicBezTo>
                  <a:cubicBezTo>
                    <a:pt x="11592" y="12304"/>
                    <a:pt x="11508" y="11530"/>
                    <a:pt x="11215" y="10672"/>
                  </a:cubicBezTo>
                  <a:cubicBezTo>
                    <a:pt x="10901" y="9709"/>
                    <a:pt x="10441" y="8810"/>
                    <a:pt x="9876" y="7973"/>
                  </a:cubicBezTo>
                  <a:cubicBezTo>
                    <a:pt x="9081" y="6780"/>
                    <a:pt x="8140" y="5692"/>
                    <a:pt x="7114" y="4688"/>
                  </a:cubicBezTo>
                  <a:cubicBezTo>
                    <a:pt x="6863" y="4416"/>
                    <a:pt x="6591" y="4206"/>
                    <a:pt x="6361" y="3997"/>
                  </a:cubicBezTo>
                  <a:cubicBezTo>
                    <a:pt x="5775" y="3474"/>
                    <a:pt x="5294" y="3118"/>
                    <a:pt x="4896" y="2804"/>
                  </a:cubicBezTo>
                  <a:lnTo>
                    <a:pt x="4813" y="2742"/>
                  </a:lnTo>
                  <a:cubicBezTo>
                    <a:pt x="4624" y="2595"/>
                    <a:pt x="4415" y="2470"/>
                    <a:pt x="4227" y="2344"/>
                  </a:cubicBezTo>
                  <a:cubicBezTo>
                    <a:pt x="3997" y="2219"/>
                    <a:pt x="3808" y="2114"/>
                    <a:pt x="3620" y="2009"/>
                  </a:cubicBezTo>
                  <a:cubicBezTo>
                    <a:pt x="3369" y="1884"/>
                    <a:pt x="3097" y="1737"/>
                    <a:pt x="2867" y="1570"/>
                  </a:cubicBezTo>
                  <a:cubicBezTo>
                    <a:pt x="2678" y="1465"/>
                    <a:pt x="2532" y="1340"/>
                    <a:pt x="2386" y="1235"/>
                  </a:cubicBezTo>
                  <a:lnTo>
                    <a:pt x="2344" y="1214"/>
                  </a:lnTo>
                  <a:cubicBezTo>
                    <a:pt x="2155" y="1068"/>
                    <a:pt x="1967" y="942"/>
                    <a:pt x="1758" y="859"/>
                  </a:cubicBezTo>
                  <a:cubicBezTo>
                    <a:pt x="1611" y="775"/>
                    <a:pt x="1465" y="712"/>
                    <a:pt x="1360" y="649"/>
                  </a:cubicBezTo>
                  <a:cubicBezTo>
                    <a:pt x="1277" y="608"/>
                    <a:pt x="1193" y="566"/>
                    <a:pt x="1109" y="524"/>
                  </a:cubicBezTo>
                  <a:cubicBezTo>
                    <a:pt x="1026" y="503"/>
                    <a:pt x="942" y="461"/>
                    <a:pt x="858" y="398"/>
                  </a:cubicBezTo>
                  <a:lnTo>
                    <a:pt x="733" y="356"/>
                  </a:lnTo>
                  <a:lnTo>
                    <a:pt x="649" y="315"/>
                  </a:lnTo>
                  <a:lnTo>
                    <a:pt x="607" y="294"/>
                  </a:lnTo>
                  <a:lnTo>
                    <a:pt x="586" y="294"/>
                  </a:lnTo>
                  <a:lnTo>
                    <a:pt x="482" y="252"/>
                  </a:lnTo>
                  <a:lnTo>
                    <a:pt x="398" y="210"/>
                  </a:lnTo>
                  <a:lnTo>
                    <a:pt x="293" y="147"/>
                  </a:lnTo>
                  <a:lnTo>
                    <a:pt x="210" y="105"/>
                  </a:lnTo>
                  <a:lnTo>
                    <a:pt x="168" y="84"/>
                  </a:lnTo>
                  <a:cubicBezTo>
                    <a:pt x="147" y="84"/>
                    <a:pt x="126" y="64"/>
                    <a:pt x="105" y="43"/>
                  </a:cubicBezTo>
                  <a:lnTo>
                    <a:pt x="6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7" name="Google Shape;917;p33"/>
            <p:cNvSpPr/>
            <p:nvPr/>
          </p:nvSpPr>
          <p:spPr>
            <a:xfrm>
              <a:off x="5188850" y="3360425"/>
              <a:ext cx="798775" cy="487250"/>
            </a:xfrm>
            <a:custGeom>
              <a:rect b="b" l="l" r="r" t="t"/>
              <a:pathLst>
                <a:path extrusionOk="0" h="19490" w="31951">
                  <a:moveTo>
                    <a:pt x="11742" y="0"/>
                  </a:moveTo>
                  <a:cubicBezTo>
                    <a:pt x="11294" y="0"/>
                    <a:pt x="10847" y="16"/>
                    <a:pt x="10399" y="43"/>
                  </a:cubicBezTo>
                  <a:cubicBezTo>
                    <a:pt x="9625" y="64"/>
                    <a:pt x="8872" y="168"/>
                    <a:pt x="8118" y="336"/>
                  </a:cubicBezTo>
                  <a:cubicBezTo>
                    <a:pt x="7386" y="503"/>
                    <a:pt x="6654" y="692"/>
                    <a:pt x="5963" y="943"/>
                  </a:cubicBezTo>
                  <a:cubicBezTo>
                    <a:pt x="5419" y="1110"/>
                    <a:pt x="4875" y="1298"/>
                    <a:pt x="4352" y="1487"/>
                  </a:cubicBezTo>
                  <a:cubicBezTo>
                    <a:pt x="3934" y="1654"/>
                    <a:pt x="3473" y="1759"/>
                    <a:pt x="3055" y="1926"/>
                  </a:cubicBezTo>
                  <a:cubicBezTo>
                    <a:pt x="2490" y="2093"/>
                    <a:pt x="1904" y="2219"/>
                    <a:pt x="1318" y="2282"/>
                  </a:cubicBezTo>
                  <a:cubicBezTo>
                    <a:pt x="963" y="2345"/>
                    <a:pt x="586" y="2407"/>
                    <a:pt x="230" y="2470"/>
                  </a:cubicBezTo>
                  <a:cubicBezTo>
                    <a:pt x="146" y="2491"/>
                    <a:pt x="0" y="2470"/>
                    <a:pt x="0" y="2596"/>
                  </a:cubicBezTo>
                  <a:cubicBezTo>
                    <a:pt x="0" y="2721"/>
                    <a:pt x="126" y="2721"/>
                    <a:pt x="188" y="2763"/>
                  </a:cubicBezTo>
                  <a:cubicBezTo>
                    <a:pt x="544" y="3035"/>
                    <a:pt x="900" y="3307"/>
                    <a:pt x="1193" y="3642"/>
                  </a:cubicBezTo>
                  <a:cubicBezTo>
                    <a:pt x="1716" y="4186"/>
                    <a:pt x="2197" y="4772"/>
                    <a:pt x="2615" y="5399"/>
                  </a:cubicBezTo>
                  <a:cubicBezTo>
                    <a:pt x="3369" y="6425"/>
                    <a:pt x="4059" y="7492"/>
                    <a:pt x="4771" y="8538"/>
                  </a:cubicBezTo>
                  <a:cubicBezTo>
                    <a:pt x="5126" y="9061"/>
                    <a:pt x="5503" y="9563"/>
                    <a:pt x="5880" y="10065"/>
                  </a:cubicBezTo>
                  <a:cubicBezTo>
                    <a:pt x="6214" y="10484"/>
                    <a:pt x="6570" y="10881"/>
                    <a:pt x="6884" y="11321"/>
                  </a:cubicBezTo>
                  <a:lnTo>
                    <a:pt x="6905" y="11342"/>
                  </a:lnTo>
                  <a:cubicBezTo>
                    <a:pt x="7302" y="11781"/>
                    <a:pt x="7700" y="12220"/>
                    <a:pt x="8118" y="12681"/>
                  </a:cubicBezTo>
                  <a:cubicBezTo>
                    <a:pt x="8558" y="13162"/>
                    <a:pt x="9018" y="13643"/>
                    <a:pt x="9520" y="14083"/>
                  </a:cubicBezTo>
                  <a:cubicBezTo>
                    <a:pt x="10315" y="14857"/>
                    <a:pt x="11152" y="15589"/>
                    <a:pt x="12052" y="16259"/>
                  </a:cubicBezTo>
                  <a:cubicBezTo>
                    <a:pt x="12847" y="16845"/>
                    <a:pt x="13705" y="17347"/>
                    <a:pt x="14605" y="17765"/>
                  </a:cubicBezTo>
                  <a:cubicBezTo>
                    <a:pt x="15107" y="18016"/>
                    <a:pt x="15609" y="18226"/>
                    <a:pt x="16111" y="18414"/>
                  </a:cubicBezTo>
                  <a:cubicBezTo>
                    <a:pt x="17011" y="18790"/>
                    <a:pt x="17952" y="19042"/>
                    <a:pt x="18915" y="19209"/>
                  </a:cubicBezTo>
                  <a:cubicBezTo>
                    <a:pt x="19229" y="19272"/>
                    <a:pt x="19564" y="19293"/>
                    <a:pt x="19877" y="19334"/>
                  </a:cubicBezTo>
                  <a:lnTo>
                    <a:pt x="20359" y="19418"/>
                  </a:lnTo>
                  <a:cubicBezTo>
                    <a:pt x="20463" y="19418"/>
                    <a:pt x="20547" y="19439"/>
                    <a:pt x="20652" y="19439"/>
                  </a:cubicBezTo>
                  <a:cubicBezTo>
                    <a:pt x="21070" y="19473"/>
                    <a:pt x="21489" y="19489"/>
                    <a:pt x="21907" y="19489"/>
                  </a:cubicBezTo>
                  <a:cubicBezTo>
                    <a:pt x="22535" y="19489"/>
                    <a:pt x="23162" y="19452"/>
                    <a:pt x="23790" y="19376"/>
                  </a:cubicBezTo>
                  <a:cubicBezTo>
                    <a:pt x="24397" y="19314"/>
                    <a:pt x="25004" y="19230"/>
                    <a:pt x="25610" y="19083"/>
                  </a:cubicBezTo>
                  <a:cubicBezTo>
                    <a:pt x="26364" y="18937"/>
                    <a:pt x="27096" y="18728"/>
                    <a:pt x="27807" y="18498"/>
                  </a:cubicBezTo>
                  <a:cubicBezTo>
                    <a:pt x="28561" y="18226"/>
                    <a:pt x="29272" y="17891"/>
                    <a:pt x="29942" y="17472"/>
                  </a:cubicBezTo>
                  <a:cubicBezTo>
                    <a:pt x="30130" y="17347"/>
                    <a:pt x="30318" y="17221"/>
                    <a:pt x="30486" y="17075"/>
                  </a:cubicBezTo>
                  <a:cubicBezTo>
                    <a:pt x="31072" y="16635"/>
                    <a:pt x="31490" y="15987"/>
                    <a:pt x="31678" y="15254"/>
                  </a:cubicBezTo>
                  <a:cubicBezTo>
                    <a:pt x="31950" y="14229"/>
                    <a:pt x="31888" y="13162"/>
                    <a:pt x="31511" y="12158"/>
                  </a:cubicBezTo>
                  <a:cubicBezTo>
                    <a:pt x="31197" y="11342"/>
                    <a:pt x="30820" y="10547"/>
                    <a:pt x="30339" y="9814"/>
                  </a:cubicBezTo>
                  <a:cubicBezTo>
                    <a:pt x="30088" y="9396"/>
                    <a:pt x="29795" y="8977"/>
                    <a:pt x="29502" y="8580"/>
                  </a:cubicBezTo>
                  <a:cubicBezTo>
                    <a:pt x="29356" y="8371"/>
                    <a:pt x="29147" y="8182"/>
                    <a:pt x="28979" y="7973"/>
                  </a:cubicBezTo>
                  <a:cubicBezTo>
                    <a:pt x="28310" y="7262"/>
                    <a:pt x="27556" y="6655"/>
                    <a:pt x="26719" y="6174"/>
                  </a:cubicBezTo>
                  <a:cubicBezTo>
                    <a:pt x="26008" y="5734"/>
                    <a:pt x="25297" y="5253"/>
                    <a:pt x="24606" y="4751"/>
                  </a:cubicBezTo>
                  <a:cubicBezTo>
                    <a:pt x="24146" y="4395"/>
                    <a:pt x="23686" y="4039"/>
                    <a:pt x="23246" y="3642"/>
                  </a:cubicBezTo>
                  <a:cubicBezTo>
                    <a:pt x="22744" y="3223"/>
                    <a:pt x="22242" y="2847"/>
                    <a:pt x="21698" y="2491"/>
                  </a:cubicBezTo>
                  <a:cubicBezTo>
                    <a:pt x="20986" y="2031"/>
                    <a:pt x="20254" y="1633"/>
                    <a:pt x="19480" y="1340"/>
                  </a:cubicBezTo>
                  <a:cubicBezTo>
                    <a:pt x="18685" y="1026"/>
                    <a:pt x="17890" y="775"/>
                    <a:pt x="17074" y="608"/>
                  </a:cubicBezTo>
                  <a:cubicBezTo>
                    <a:pt x="16592" y="503"/>
                    <a:pt x="16111" y="420"/>
                    <a:pt x="15630" y="315"/>
                  </a:cubicBezTo>
                  <a:cubicBezTo>
                    <a:pt x="15546" y="294"/>
                    <a:pt x="15483" y="294"/>
                    <a:pt x="15421" y="294"/>
                  </a:cubicBezTo>
                  <a:cubicBezTo>
                    <a:pt x="14772" y="210"/>
                    <a:pt x="14103" y="127"/>
                    <a:pt x="13475" y="85"/>
                  </a:cubicBezTo>
                  <a:cubicBezTo>
                    <a:pt x="12897" y="26"/>
                    <a:pt x="12319" y="0"/>
                    <a:pt x="1174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8" name="Google Shape;918;p33"/>
            <p:cNvSpPr/>
            <p:nvPr/>
          </p:nvSpPr>
          <p:spPr>
            <a:xfrm>
              <a:off x="5338975" y="3461725"/>
              <a:ext cx="603650" cy="304275"/>
            </a:xfrm>
            <a:custGeom>
              <a:rect b="b" l="l" r="r" t="t"/>
              <a:pathLst>
                <a:path extrusionOk="0" h="12171" w="24146">
                  <a:moveTo>
                    <a:pt x="227" y="0"/>
                  </a:moveTo>
                  <a:cubicBezTo>
                    <a:pt x="193" y="0"/>
                    <a:pt x="159" y="3"/>
                    <a:pt x="126" y="8"/>
                  </a:cubicBezTo>
                  <a:cubicBezTo>
                    <a:pt x="84" y="8"/>
                    <a:pt x="42" y="8"/>
                    <a:pt x="21" y="50"/>
                  </a:cubicBezTo>
                  <a:cubicBezTo>
                    <a:pt x="0" y="92"/>
                    <a:pt x="42" y="155"/>
                    <a:pt x="84" y="176"/>
                  </a:cubicBezTo>
                  <a:cubicBezTo>
                    <a:pt x="167" y="238"/>
                    <a:pt x="251" y="280"/>
                    <a:pt x="356" y="322"/>
                  </a:cubicBezTo>
                  <a:cubicBezTo>
                    <a:pt x="481" y="385"/>
                    <a:pt x="607" y="427"/>
                    <a:pt x="753" y="469"/>
                  </a:cubicBezTo>
                  <a:cubicBezTo>
                    <a:pt x="1151" y="594"/>
                    <a:pt x="1569" y="741"/>
                    <a:pt x="1988" y="845"/>
                  </a:cubicBezTo>
                  <a:cubicBezTo>
                    <a:pt x="2406" y="971"/>
                    <a:pt x="2846" y="1138"/>
                    <a:pt x="3243" y="1347"/>
                  </a:cubicBezTo>
                  <a:cubicBezTo>
                    <a:pt x="3934" y="1661"/>
                    <a:pt x="4603" y="1975"/>
                    <a:pt x="5273" y="2289"/>
                  </a:cubicBezTo>
                  <a:cubicBezTo>
                    <a:pt x="6152" y="2686"/>
                    <a:pt x="7009" y="3063"/>
                    <a:pt x="7888" y="3440"/>
                  </a:cubicBezTo>
                  <a:cubicBezTo>
                    <a:pt x="8307" y="3628"/>
                    <a:pt x="8704" y="3858"/>
                    <a:pt x="9102" y="4067"/>
                  </a:cubicBezTo>
                  <a:cubicBezTo>
                    <a:pt x="9520" y="4298"/>
                    <a:pt x="9876" y="4507"/>
                    <a:pt x="10274" y="4716"/>
                  </a:cubicBezTo>
                  <a:cubicBezTo>
                    <a:pt x="10567" y="4863"/>
                    <a:pt x="10880" y="5030"/>
                    <a:pt x="11194" y="5176"/>
                  </a:cubicBezTo>
                  <a:cubicBezTo>
                    <a:pt x="11822" y="5469"/>
                    <a:pt x="12408" y="5762"/>
                    <a:pt x="12994" y="6097"/>
                  </a:cubicBezTo>
                  <a:cubicBezTo>
                    <a:pt x="13391" y="6327"/>
                    <a:pt x="13810" y="6536"/>
                    <a:pt x="14249" y="6725"/>
                  </a:cubicBezTo>
                  <a:cubicBezTo>
                    <a:pt x="14814" y="6997"/>
                    <a:pt x="15379" y="7269"/>
                    <a:pt x="15923" y="7583"/>
                  </a:cubicBezTo>
                  <a:cubicBezTo>
                    <a:pt x="16509" y="7917"/>
                    <a:pt x="17116" y="8210"/>
                    <a:pt x="17743" y="8440"/>
                  </a:cubicBezTo>
                  <a:cubicBezTo>
                    <a:pt x="18183" y="8608"/>
                    <a:pt x="18601" y="8754"/>
                    <a:pt x="19020" y="8964"/>
                  </a:cubicBezTo>
                  <a:cubicBezTo>
                    <a:pt x="19438" y="9173"/>
                    <a:pt x="19836" y="9403"/>
                    <a:pt x="20212" y="9696"/>
                  </a:cubicBezTo>
                  <a:cubicBezTo>
                    <a:pt x="20401" y="9863"/>
                    <a:pt x="20610" y="10010"/>
                    <a:pt x="20819" y="10156"/>
                  </a:cubicBezTo>
                  <a:cubicBezTo>
                    <a:pt x="21007" y="10303"/>
                    <a:pt x="21217" y="10428"/>
                    <a:pt x="21426" y="10533"/>
                  </a:cubicBezTo>
                  <a:cubicBezTo>
                    <a:pt x="21761" y="10721"/>
                    <a:pt x="22095" y="10930"/>
                    <a:pt x="22430" y="11140"/>
                  </a:cubicBezTo>
                  <a:cubicBezTo>
                    <a:pt x="22890" y="11433"/>
                    <a:pt x="23330" y="11725"/>
                    <a:pt x="23769" y="12039"/>
                  </a:cubicBezTo>
                  <a:cubicBezTo>
                    <a:pt x="23853" y="12102"/>
                    <a:pt x="23958" y="12165"/>
                    <a:pt x="24062" y="12165"/>
                  </a:cubicBezTo>
                  <a:cubicBezTo>
                    <a:pt x="24070" y="12169"/>
                    <a:pt x="24077" y="12170"/>
                    <a:pt x="24084" y="12170"/>
                  </a:cubicBezTo>
                  <a:cubicBezTo>
                    <a:pt x="24118" y="12170"/>
                    <a:pt x="24146" y="12133"/>
                    <a:pt x="24146" y="12081"/>
                  </a:cubicBezTo>
                  <a:cubicBezTo>
                    <a:pt x="24104" y="11956"/>
                    <a:pt x="24041" y="11851"/>
                    <a:pt x="23958" y="11746"/>
                  </a:cubicBezTo>
                  <a:cubicBezTo>
                    <a:pt x="23874" y="11684"/>
                    <a:pt x="23832" y="11642"/>
                    <a:pt x="23790" y="11579"/>
                  </a:cubicBezTo>
                  <a:cubicBezTo>
                    <a:pt x="23497" y="11286"/>
                    <a:pt x="23183" y="11014"/>
                    <a:pt x="22870" y="10763"/>
                  </a:cubicBezTo>
                  <a:cubicBezTo>
                    <a:pt x="22367" y="10386"/>
                    <a:pt x="21865" y="10031"/>
                    <a:pt x="21363" y="9654"/>
                  </a:cubicBezTo>
                  <a:lnTo>
                    <a:pt x="20401" y="8922"/>
                  </a:lnTo>
                  <a:cubicBezTo>
                    <a:pt x="20233" y="8796"/>
                    <a:pt x="20087" y="8692"/>
                    <a:pt x="19919" y="8566"/>
                  </a:cubicBezTo>
                  <a:cubicBezTo>
                    <a:pt x="19082" y="8001"/>
                    <a:pt x="18225" y="7436"/>
                    <a:pt x="17346" y="6913"/>
                  </a:cubicBezTo>
                  <a:cubicBezTo>
                    <a:pt x="17241" y="6829"/>
                    <a:pt x="17095" y="6767"/>
                    <a:pt x="16969" y="6704"/>
                  </a:cubicBezTo>
                  <a:lnTo>
                    <a:pt x="14479" y="5323"/>
                  </a:lnTo>
                  <a:cubicBezTo>
                    <a:pt x="13789" y="4925"/>
                    <a:pt x="13056" y="4570"/>
                    <a:pt x="12324" y="4235"/>
                  </a:cubicBezTo>
                  <a:cubicBezTo>
                    <a:pt x="11027" y="3607"/>
                    <a:pt x="9646" y="3042"/>
                    <a:pt x="8307" y="2498"/>
                  </a:cubicBezTo>
                  <a:cubicBezTo>
                    <a:pt x="7554" y="2205"/>
                    <a:pt x="6779" y="1954"/>
                    <a:pt x="6005" y="1661"/>
                  </a:cubicBezTo>
                  <a:cubicBezTo>
                    <a:pt x="5336" y="1410"/>
                    <a:pt x="4645" y="1180"/>
                    <a:pt x="3955" y="950"/>
                  </a:cubicBezTo>
                  <a:cubicBezTo>
                    <a:pt x="3390" y="761"/>
                    <a:pt x="2804" y="615"/>
                    <a:pt x="2218" y="489"/>
                  </a:cubicBezTo>
                  <a:cubicBezTo>
                    <a:pt x="1862" y="406"/>
                    <a:pt x="1507" y="322"/>
                    <a:pt x="1151" y="217"/>
                  </a:cubicBezTo>
                  <a:cubicBezTo>
                    <a:pt x="942" y="155"/>
                    <a:pt x="732" y="113"/>
                    <a:pt x="523" y="50"/>
                  </a:cubicBezTo>
                  <a:cubicBezTo>
                    <a:pt x="416" y="19"/>
                    <a:pt x="320" y="0"/>
                    <a:pt x="2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9" name="Google Shape;919;p33"/>
            <p:cNvSpPr/>
            <p:nvPr/>
          </p:nvSpPr>
          <p:spPr>
            <a:xfrm>
              <a:off x="6017925" y="3024100"/>
              <a:ext cx="604725" cy="474450"/>
            </a:xfrm>
            <a:custGeom>
              <a:rect b="b" l="l" r="r" t="t"/>
              <a:pathLst>
                <a:path extrusionOk="0" h="18978" w="24189">
                  <a:moveTo>
                    <a:pt x="11341" y="0"/>
                  </a:moveTo>
                  <a:cubicBezTo>
                    <a:pt x="10965" y="21"/>
                    <a:pt x="10588" y="21"/>
                    <a:pt x="10233" y="42"/>
                  </a:cubicBezTo>
                  <a:cubicBezTo>
                    <a:pt x="9605" y="84"/>
                    <a:pt x="8998" y="209"/>
                    <a:pt x="8391" y="377"/>
                  </a:cubicBezTo>
                  <a:cubicBezTo>
                    <a:pt x="7805" y="565"/>
                    <a:pt x="7261" y="837"/>
                    <a:pt x="6780" y="1193"/>
                  </a:cubicBezTo>
                  <a:cubicBezTo>
                    <a:pt x="6383" y="1465"/>
                    <a:pt x="6006" y="1779"/>
                    <a:pt x="5692" y="2134"/>
                  </a:cubicBezTo>
                  <a:cubicBezTo>
                    <a:pt x="5378" y="2448"/>
                    <a:pt x="5064" y="2741"/>
                    <a:pt x="4730" y="3034"/>
                  </a:cubicBezTo>
                  <a:cubicBezTo>
                    <a:pt x="4248" y="3432"/>
                    <a:pt x="3746" y="3808"/>
                    <a:pt x="3223" y="4143"/>
                  </a:cubicBezTo>
                  <a:cubicBezTo>
                    <a:pt x="2595" y="4520"/>
                    <a:pt x="2051" y="5022"/>
                    <a:pt x="1654" y="5629"/>
                  </a:cubicBezTo>
                  <a:cubicBezTo>
                    <a:pt x="1528" y="5796"/>
                    <a:pt x="1403" y="5963"/>
                    <a:pt x="1319" y="6152"/>
                  </a:cubicBezTo>
                  <a:cubicBezTo>
                    <a:pt x="1131" y="6528"/>
                    <a:pt x="942" y="6905"/>
                    <a:pt x="796" y="7282"/>
                  </a:cubicBezTo>
                  <a:cubicBezTo>
                    <a:pt x="503" y="8014"/>
                    <a:pt x="294" y="8746"/>
                    <a:pt x="168" y="9520"/>
                  </a:cubicBezTo>
                  <a:cubicBezTo>
                    <a:pt x="1" y="10588"/>
                    <a:pt x="106" y="11676"/>
                    <a:pt x="440" y="12680"/>
                  </a:cubicBezTo>
                  <a:cubicBezTo>
                    <a:pt x="670" y="13475"/>
                    <a:pt x="1089" y="14186"/>
                    <a:pt x="1633" y="14772"/>
                  </a:cubicBezTo>
                  <a:cubicBezTo>
                    <a:pt x="1800" y="14940"/>
                    <a:pt x="1947" y="15107"/>
                    <a:pt x="2114" y="15274"/>
                  </a:cubicBezTo>
                  <a:cubicBezTo>
                    <a:pt x="2700" y="15798"/>
                    <a:pt x="3307" y="16279"/>
                    <a:pt x="3976" y="16697"/>
                  </a:cubicBezTo>
                  <a:cubicBezTo>
                    <a:pt x="4562" y="17074"/>
                    <a:pt x="5169" y="17409"/>
                    <a:pt x="5797" y="17702"/>
                  </a:cubicBezTo>
                  <a:cubicBezTo>
                    <a:pt x="6299" y="17932"/>
                    <a:pt x="6801" y="18141"/>
                    <a:pt x="7324" y="18308"/>
                  </a:cubicBezTo>
                  <a:cubicBezTo>
                    <a:pt x="8140" y="18622"/>
                    <a:pt x="8977" y="18811"/>
                    <a:pt x="9835" y="18915"/>
                  </a:cubicBezTo>
                  <a:cubicBezTo>
                    <a:pt x="9919" y="18936"/>
                    <a:pt x="9981" y="18936"/>
                    <a:pt x="10065" y="18936"/>
                  </a:cubicBezTo>
                  <a:lnTo>
                    <a:pt x="10442" y="18936"/>
                  </a:lnTo>
                  <a:cubicBezTo>
                    <a:pt x="10693" y="18957"/>
                    <a:pt x="10944" y="18978"/>
                    <a:pt x="11195" y="18978"/>
                  </a:cubicBezTo>
                  <a:cubicBezTo>
                    <a:pt x="11927" y="18957"/>
                    <a:pt x="12639" y="18852"/>
                    <a:pt x="13350" y="18643"/>
                  </a:cubicBezTo>
                  <a:cubicBezTo>
                    <a:pt x="13727" y="18518"/>
                    <a:pt x="14103" y="18392"/>
                    <a:pt x="14459" y="18225"/>
                  </a:cubicBezTo>
                  <a:cubicBezTo>
                    <a:pt x="15129" y="17932"/>
                    <a:pt x="15756" y="17555"/>
                    <a:pt x="16321" y="17095"/>
                  </a:cubicBezTo>
                  <a:cubicBezTo>
                    <a:pt x="17326" y="16195"/>
                    <a:pt x="18225" y="15170"/>
                    <a:pt x="18999" y="14061"/>
                  </a:cubicBezTo>
                  <a:cubicBezTo>
                    <a:pt x="19271" y="13663"/>
                    <a:pt x="19523" y="13266"/>
                    <a:pt x="19795" y="12889"/>
                  </a:cubicBezTo>
                  <a:lnTo>
                    <a:pt x="19795" y="12868"/>
                  </a:lnTo>
                  <a:cubicBezTo>
                    <a:pt x="20004" y="12492"/>
                    <a:pt x="20234" y="12136"/>
                    <a:pt x="20443" y="11738"/>
                  </a:cubicBezTo>
                  <a:cubicBezTo>
                    <a:pt x="20673" y="11299"/>
                    <a:pt x="20904" y="10839"/>
                    <a:pt x="21134" y="10357"/>
                  </a:cubicBezTo>
                  <a:cubicBezTo>
                    <a:pt x="21552" y="9416"/>
                    <a:pt x="21971" y="8432"/>
                    <a:pt x="22431" y="7491"/>
                  </a:cubicBezTo>
                  <a:cubicBezTo>
                    <a:pt x="22682" y="6947"/>
                    <a:pt x="22996" y="6424"/>
                    <a:pt x="23352" y="5922"/>
                  </a:cubicBezTo>
                  <a:cubicBezTo>
                    <a:pt x="23540" y="5650"/>
                    <a:pt x="23770" y="5419"/>
                    <a:pt x="24042" y="5210"/>
                  </a:cubicBezTo>
                  <a:cubicBezTo>
                    <a:pt x="24084" y="5168"/>
                    <a:pt x="24189" y="5168"/>
                    <a:pt x="24168" y="5064"/>
                  </a:cubicBezTo>
                  <a:cubicBezTo>
                    <a:pt x="24147" y="4938"/>
                    <a:pt x="24042" y="4938"/>
                    <a:pt x="23979" y="4896"/>
                  </a:cubicBezTo>
                  <a:cubicBezTo>
                    <a:pt x="23665" y="4771"/>
                    <a:pt x="23373" y="4624"/>
                    <a:pt x="23080" y="4499"/>
                  </a:cubicBezTo>
                  <a:cubicBezTo>
                    <a:pt x="22577" y="4331"/>
                    <a:pt x="22096" y="4101"/>
                    <a:pt x="21636" y="3829"/>
                  </a:cubicBezTo>
                  <a:cubicBezTo>
                    <a:pt x="21280" y="3599"/>
                    <a:pt x="20904" y="3411"/>
                    <a:pt x="20527" y="3160"/>
                  </a:cubicBezTo>
                  <a:cubicBezTo>
                    <a:pt x="20088" y="2867"/>
                    <a:pt x="19627" y="2595"/>
                    <a:pt x="19188" y="2302"/>
                  </a:cubicBezTo>
                  <a:cubicBezTo>
                    <a:pt x="18581" y="1925"/>
                    <a:pt x="17974" y="1611"/>
                    <a:pt x="17367" y="1318"/>
                  </a:cubicBezTo>
                  <a:cubicBezTo>
                    <a:pt x="16761" y="1025"/>
                    <a:pt x="16133" y="795"/>
                    <a:pt x="15505" y="607"/>
                  </a:cubicBezTo>
                  <a:cubicBezTo>
                    <a:pt x="14689" y="377"/>
                    <a:pt x="13873" y="209"/>
                    <a:pt x="13036" y="126"/>
                  </a:cubicBezTo>
                  <a:cubicBezTo>
                    <a:pt x="12534" y="63"/>
                    <a:pt x="12032" y="42"/>
                    <a:pt x="115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0" name="Google Shape;920;p33"/>
            <p:cNvSpPr/>
            <p:nvPr/>
          </p:nvSpPr>
          <p:spPr>
            <a:xfrm>
              <a:off x="6062925" y="3161150"/>
              <a:ext cx="444125" cy="211875"/>
            </a:xfrm>
            <a:custGeom>
              <a:rect b="b" l="l" r="r" t="t"/>
              <a:pathLst>
                <a:path extrusionOk="0" h="8475" w="17765">
                  <a:moveTo>
                    <a:pt x="17346" y="0"/>
                  </a:moveTo>
                  <a:cubicBezTo>
                    <a:pt x="17179" y="21"/>
                    <a:pt x="17011" y="42"/>
                    <a:pt x="16865" y="84"/>
                  </a:cubicBezTo>
                  <a:cubicBezTo>
                    <a:pt x="16593" y="126"/>
                    <a:pt x="16300" y="147"/>
                    <a:pt x="16049" y="168"/>
                  </a:cubicBezTo>
                  <a:cubicBezTo>
                    <a:pt x="15588" y="209"/>
                    <a:pt x="15149" y="251"/>
                    <a:pt x="14710" y="356"/>
                  </a:cubicBezTo>
                  <a:cubicBezTo>
                    <a:pt x="14186" y="481"/>
                    <a:pt x="13663" y="586"/>
                    <a:pt x="13140" y="732"/>
                  </a:cubicBezTo>
                  <a:cubicBezTo>
                    <a:pt x="12575" y="900"/>
                    <a:pt x="11990" y="1025"/>
                    <a:pt x="11425" y="1214"/>
                  </a:cubicBezTo>
                  <a:cubicBezTo>
                    <a:pt x="10399" y="1549"/>
                    <a:pt x="9395" y="1883"/>
                    <a:pt x="8412" y="2302"/>
                  </a:cubicBezTo>
                  <a:cubicBezTo>
                    <a:pt x="7868" y="2532"/>
                    <a:pt x="7344" y="2783"/>
                    <a:pt x="6821" y="3055"/>
                  </a:cubicBezTo>
                  <a:lnTo>
                    <a:pt x="4980" y="4059"/>
                  </a:lnTo>
                  <a:cubicBezTo>
                    <a:pt x="4917" y="4101"/>
                    <a:pt x="4813" y="4143"/>
                    <a:pt x="4729" y="4206"/>
                  </a:cubicBezTo>
                  <a:cubicBezTo>
                    <a:pt x="4101" y="4603"/>
                    <a:pt x="3495" y="5043"/>
                    <a:pt x="2888" y="5482"/>
                  </a:cubicBezTo>
                  <a:cubicBezTo>
                    <a:pt x="2783" y="5566"/>
                    <a:pt x="2658" y="5670"/>
                    <a:pt x="2553" y="5754"/>
                  </a:cubicBezTo>
                  <a:cubicBezTo>
                    <a:pt x="2323" y="5963"/>
                    <a:pt x="2114" y="6152"/>
                    <a:pt x="1883" y="6340"/>
                  </a:cubicBezTo>
                  <a:cubicBezTo>
                    <a:pt x="1549" y="6654"/>
                    <a:pt x="1193" y="6947"/>
                    <a:pt x="837" y="7261"/>
                  </a:cubicBezTo>
                  <a:cubicBezTo>
                    <a:pt x="607" y="7449"/>
                    <a:pt x="398" y="7679"/>
                    <a:pt x="210" y="7930"/>
                  </a:cubicBezTo>
                  <a:cubicBezTo>
                    <a:pt x="168" y="7972"/>
                    <a:pt x="126" y="8014"/>
                    <a:pt x="105" y="8056"/>
                  </a:cubicBezTo>
                  <a:cubicBezTo>
                    <a:pt x="42" y="8160"/>
                    <a:pt x="0" y="8265"/>
                    <a:pt x="0" y="8370"/>
                  </a:cubicBezTo>
                  <a:cubicBezTo>
                    <a:pt x="0" y="8432"/>
                    <a:pt x="21" y="8474"/>
                    <a:pt x="84" y="8474"/>
                  </a:cubicBezTo>
                  <a:cubicBezTo>
                    <a:pt x="168" y="8474"/>
                    <a:pt x="230" y="8453"/>
                    <a:pt x="293" y="8391"/>
                  </a:cubicBezTo>
                  <a:cubicBezTo>
                    <a:pt x="607" y="8139"/>
                    <a:pt x="921" y="7930"/>
                    <a:pt x="1256" y="7700"/>
                  </a:cubicBezTo>
                  <a:cubicBezTo>
                    <a:pt x="1486" y="7533"/>
                    <a:pt x="1716" y="7365"/>
                    <a:pt x="1988" y="7240"/>
                  </a:cubicBezTo>
                  <a:cubicBezTo>
                    <a:pt x="2135" y="7156"/>
                    <a:pt x="2281" y="7072"/>
                    <a:pt x="2407" y="6968"/>
                  </a:cubicBezTo>
                  <a:lnTo>
                    <a:pt x="2846" y="6591"/>
                  </a:lnTo>
                  <a:cubicBezTo>
                    <a:pt x="3097" y="6361"/>
                    <a:pt x="3390" y="6173"/>
                    <a:pt x="3704" y="6026"/>
                  </a:cubicBezTo>
                  <a:cubicBezTo>
                    <a:pt x="4018" y="5901"/>
                    <a:pt x="4331" y="5796"/>
                    <a:pt x="4645" y="5733"/>
                  </a:cubicBezTo>
                  <a:cubicBezTo>
                    <a:pt x="5127" y="5587"/>
                    <a:pt x="5566" y="5398"/>
                    <a:pt x="6005" y="5147"/>
                  </a:cubicBezTo>
                  <a:cubicBezTo>
                    <a:pt x="6403" y="4917"/>
                    <a:pt x="6800" y="4729"/>
                    <a:pt x="7240" y="4562"/>
                  </a:cubicBezTo>
                  <a:cubicBezTo>
                    <a:pt x="7554" y="4436"/>
                    <a:pt x="7868" y="4290"/>
                    <a:pt x="8161" y="4122"/>
                  </a:cubicBezTo>
                  <a:cubicBezTo>
                    <a:pt x="8579" y="3871"/>
                    <a:pt x="9018" y="3662"/>
                    <a:pt x="9458" y="3473"/>
                  </a:cubicBezTo>
                  <a:cubicBezTo>
                    <a:pt x="9709" y="3369"/>
                    <a:pt x="9939" y="3264"/>
                    <a:pt x="10148" y="3160"/>
                  </a:cubicBezTo>
                  <a:cubicBezTo>
                    <a:pt x="10441" y="3013"/>
                    <a:pt x="10713" y="2846"/>
                    <a:pt x="11006" y="2699"/>
                  </a:cubicBezTo>
                  <a:cubicBezTo>
                    <a:pt x="11299" y="2532"/>
                    <a:pt x="11592" y="2385"/>
                    <a:pt x="11906" y="2260"/>
                  </a:cubicBezTo>
                  <a:cubicBezTo>
                    <a:pt x="12534" y="2009"/>
                    <a:pt x="13182" y="1779"/>
                    <a:pt x="13831" y="1507"/>
                  </a:cubicBezTo>
                  <a:cubicBezTo>
                    <a:pt x="14333" y="1318"/>
                    <a:pt x="14835" y="1109"/>
                    <a:pt x="15337" y="900"/>
                  </a:cubicBezTo>
                  <a:cubicBezTo>
                    <a:pt x="15630" y="753"/>
                    <a:pt x="15965" y="649"/>
                    <a:pt x="16279" y="586"/>
                  </a:cubicBezTo>
                  <a:cubicBezTo>
                    <a:pt x="16614" y="544"/>
                    <a:pt x="16907" y="481"/>
                    <a:pt x="17220" y="419"/>
                  </a:cubicBezTo>
                  <a:cubicBezTo>
                    <a:pt x="17325" y="398"/>
                    <a:pt x="17430" y="356"/>
                    <a:pt x="17534" y="335"/>
                  </a:cubicBezTo>
                  <a:cubicBezTo>
                    <a:pt x="17597" y="293"/>
                    <a:pt x="17660" y="251"/>
                    <a:pt x="17723" y="209"/>
                  </a:cubicBezTo>
                  <a:cubicBezTo>
                    <a:pt x="17764" y="188"/>
                    <a:pt x="17764" y="147"/>
                    <a:pt x="17744" y="105"/>
                  </a:cubicBezTo>
                  <a:cubicBezTo>
                    <a:pt x="17744" y="63"/>
                    <a:pt x="17702" y="42"/>
                    <a:pt x="17660" y="21"/>
                  </a:cubicBezTo>
                  <a:cubicBezTo>
                    <a:pt x="17555" y="0"/>
                    <a:pt x="17451" y="0"/>
                    <a:pt x="173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21" name="Google Shape;921;p33"/>
          <p:cNvSpPr/>
          <p:nvPr/>
        </p:nvSpPr>
        <p:spPr>
          <a:xfrm flipH="1" rot="10800000">
            <a:off x="7446429" y="-498301"/>
            <a:ext cx="1740743" cy="1599606"/>
          </a:xfrm>
          <a:custGeom>
            <a:rect b="b" l="l" r="r" t="t"/>
            <a:pathLst>
              <a:path extrusionOk="0" h="57088" w="62125">
                <a:moveTo>
                  <a:pt x="32927" y="489"/>
                </a:moveTo>
                <a:cubicBezTo>
                  <a:pt x="33499" y="489"/>
                  <a:pt x="34068" y="539"/>
                  <a:pt x="34632" y="649"/>
                </a:cubicBezTo>
                <a:cubicBezTo>
                  <a:pt x="38942" y="5426"/>
                  <a:pt x="42966" y="10462"/>
                  <a:pt x="46678" y="15758"/>
                </a:cubicBezTo>
                <a:cubicBezTo>
                  <a:pt x="46717" y="15817"/>
                  <a:pt x="46800" y="15846"/>
                  <a:pt x="46872" y="15846"/>
                </a:cubicBezTo>
                <a:cubicBezTo>
                  <a:pt x="46896" y="15846"/>
                  <a:pt x="46918" y="15843"/>
                  <a:pt x="46938" y="15836"/>
                </a:cubicBezTo>
                <a:cubicBezTo>
                  <a:pt x="47042" y="15784"/>
                  <a:pt x="47119" y="15680"/>
                  <a:pt x="47119" y="15576"/>
                </a:cubicBezTo>
                <a:cubicBezTo>
                  <a:pt x="46652" y="10203"/>
                  <a:pt x="42758" y="6075"/>
                  <a:pt x="38423" y="1999"/>
                </a:cubicBezTo>
                <a:cubicBezTo>
                  <a:pt x="40336" y="1653"/>
                  <a:pt x="42291" y="1471"/>
                  <a:pt x="44251" y="1471"/>
                </a:cubicBezTo>
                <a:cubicBezTo>
                  <a:pt x="44497" y="1471"/>
                  <a:pt x="44744" y="1474"/>
                  <a:pt x="44991" y="1480"/>
                </a:cubicBezTo>
                <a:cubicBezTo>
                  <a:pt x="47197" y="1532"/>
                  <a:pt x="48833" y="1817"/>
                  <a:pt x="50235" y="2388"/>
                </a:cubicBezTo>
                <a:cubicBezTo>
                  <a:pt x="51948" y="3089"/>
                  <a:pt x="53428" y="4284"/>
                  <a:pt x="54856" y="5452"/>
                </a:cubicBezTo>
                <a:lnTo>
                  <a:pt x="58958" y="8853"/>
                </a:lnTo>
                <a:cubicBezTo>
                  <a:pt x="60282" y="9943"/>
                  <a:pt x="61606" y="11267"/>
                  <a:pt x="61346" y="12773"/>
                </a:cubicBezTo>
                <a:cubicBezTo>
                  <a:pt x="61164" y="13889"/>
                  <a:pt x="60178" y="14642"/>
                  <a:pt x="59321" y="14953"/>
                </a:cubicBezTo>
                <a:cubicBezTo>
                  <a:pt x="58360" y="15343"/>
                  <a:pt x="57296" y="15395"/>
                  <a:pt x="56284" y="15473"/>
                </a:cubicBezTo>
                <a:lnTo>
                  <a:pt x="56076" y="15473"/>
                </a:lnTo>
                <a:cubicBezTo>
                  <a:pt x="42161" y="16329"/>
                  <a:pt x="29492" y="21625"/>
                  <a:pt x="20458" y="30400"/>
                </a:cubicBezTo>
                <a:cubicBezTo>
                  <a:pt x="20253" y="30564"/>
                  <a:pt x="20420" y="30825"/>
                  <a:pt x="20615" y="30825"/>
                </a:cubicBezTo>
                <a:cubicBezTo>
                  <a:pt x="20667" y="30825"/>
                  <a:pt x="20720" y="30807"/>
                  <a:pt x="20769" y="30763"/>
                </a:cubicBezTo>
                <a:cubicBezTo>
                  <a:pt x="31205" y="22690"/>
                  <a:pt x="43796" y="17939"/>
                  <a:pt x="56933" y="17056"/>
                </a:cubicBezTo>
                <a:cubicBezTo>
                  <a:pt x="57047" y="17048"/>
                  <a:pt x="57165" y="17043"/>
                  <a:pt x="57284" y="17043"/>
                </a:cubicBezTo>
                <a:cubicBezTo>
                  <a:pt x="57896" y="17043"/>
                  <a:pt x="58528" y="17175"/>
                  <a:pt x="58724" y="17653"/>
                </a:cubicBezTo>
                <a:cubicBezTo>
                  <a:pt x="58802" y="17991"/>
                  <a:pt x="58776" y="18328"/>
                  <a:pt x="58620" y="18614"/>
                </a:cubicBezTo>
                <a:cubicBezTo>
                  <a:pt x="57841" y="20639"/>
                  <a:pt x="55842" y="21703"/>
                  <a:pt x="54752" y="22144"/>
                </a:cubicBezTo>
                <a:cubicBezTo>
                  <a:pt x="53298" y="22742"/>
                  <a:pt x="51740" y="23001"/>
                  <a:pt x="50209" y="23261"/>
                </a:cubicBezTo>
                <a:lnTo>
                  <a:pt x="49352" y="23417"/>
                </a:lnTo>
                <a:cubicBezTo>
                  <a:pt x="42421" y="24637"/>
                  <a:pt x="35749" y="27077"/>
                  <a:pt x="29284" y="29465"/>
                </a:cubicBezTo>
                <a:cubicBezTo>
                  <a:pt x="32322" y="26454"/>
                  <a:pt x="35826" y="23962"/>
                  <a:pt x="39643" y="22041"/>
                </a:cubicBezTo>
                <a:cubicBezTo>
                  <a:pt x="39885" y="21919"/>
                  <a:pt x="39765" y="21594"/>
                  <a:pt x="39516" y="21594"/>
                </a:cubicBezTo>
                <a:cubicBezTo>
                  <a:pt x="39498" y="21594"/>
                  <a:pt x="39480" y="21596"/>
                  <a:pt x="39461" y="21599"/>
                </a:cubicBezTo>
                <a:cubicBezTo>
                  <a:pt x="35982" y="22560"/>
                  <a:pt x="32763" y="24273"/>
                  <a:pt x="30011" y="26636"/>
                </a:cubicBezTo>
                <a:cubicBezTo>
                  <a:pt x="29700" y="26895"/>
                  <a:pt x="29388" y="27181"/>
                  <a:pt x="29051" y="27466"/>
                </a:cubicBezTo>
                <a:cubicBezTo>
                  <a:pt x="27986" y="28453"/>
                  <a:pt x="26870" y="29439"/>
                  <a:pt x="25546" y="30011"/>
                </a:cubicBezTo>
                <a:cubicBezTo>
                  <a:pt x="25001" y="30244"/>
                  <a:pt x="24430" y="30452"/>
                  <a:pt x="23833" y="30608"/>
                </a:cubicBezTo>
                <a:cubicBezTo>
                  <a:pt x="23236" y="30789"/>
                  <a:pt x="22638" y="30971"/>
                  <a:pt x="22067" y="31205"/>
                </a:cubicBezTo>
                <a:cubicBezTo>
                  <a:pt x="19964" y="32139"/>
                  <a:pt x="18485" y="33957"/>
                  <a:pt x="17109" y="35722"/>
                </a:cubicBezTo>
                <a:cubicBezTo>
                  <a:pt x="11346" y="43276"/>
                  <a:pt x="8438" y="49793"/>
                  <a:pt x="7971" y="56205"/>
                </a:cubicBezTo>
                <a:cubicBezTo>
                  <a:pt x="7685" y="55582"/>
                  <a:pt x="7841" y="54725"/>
                  <a:pt x="7997" y="53920"/>
                </a:cubicBezTo>
                <a:lnTo>
                  <a:pt x="8048" y="53661"/>
                </a:lnTo>
                <a:cubicBezTo>
                  <a:pt x="8568" y="50675"/>
                  <a:pt x="7348" y="47638"/>
                  <a:pt x="6361" y="45639"/>
                </a:cubicBezTo>
                <a:cubicBezTo>
                  <a:pt x="6075" y="44990"/>
                  <a:pt x="5738" y="44341"/>
                  <a:pt x="5426" y="43718"/>
                </a:cubicBezTo>
                <a:cubicBezTo>
                  <a:pt x="4518" y="41978"/>
                  <a:pt x="3583" y="40161"/>
                  <a:pt x="3090" y="38214"/>
                </a:cubicBezTo>
                <a:cubicBezTo>
                  <a:pt x="2934" y="37695"/>
                  <a:pt x="2830" y="37046"/>
                  <a:pt x="3116" y="36579"/>
                </a:cubicBezTo>
                <a:cubicBezTo>
                  <a:pt x="3505" y="36007"/>
                  <a:pt x="4362" y="35930"/>
                  <a:pt x="5167" y="35930"/>
                </a:cubicBezTo>
                <a:lnTo>
                  <a:pt x="15395" y="35826"/>
                </a:lnTo>
                <a:cubicBezTo>
                  <a:pt x="15681" y="35800"/>
                  <a:pt x="15707" y="35410"/>
                  <a:pt x="15447" y="35332"/>
                </a:cubicBezTo>
                <a:cubicBezTo>
                  <a:pt x="10541" y="34294"/>
                  <a:pt x="5556" y="33619"/>
                  <a:pt x="572" y="33359"/>
                </a:cubicBezTo>
                <a:cubicBezTo>
                  <a:pt x="1610" y="28894"/>
                  <a:pt x="3220" y="24585"/>
                  <a:pt x="5349" y="20535"/>
                </a:cubicBezTo>
                <a:cubicBezTo>
                  <a:pt x="5582" y="20068"/>
                  <a:pt x="5868" y="19600"/>
                  <a:pt x="6283" y="19393"/>
                </a:cubicBezTo>
                <a:cubicBezTo>
                  <a:pt x="6469" y="19306"/>
                  <a:pt x="6679" y="19272"/>
                  <a:pt x="6907" y="19272"/>
                </a:cubicBezTo>
                <a:cubicBezTo>
                  <a:pt x="7156" y="19272"/>
                  <a:pt x="7426" y="19312"/>
                  <a:pt x="7711" y="19367"/>
                </a:cubicBezTo>
                <a:cubicBezTo>
                  <a:pt x="13344" y="20379"/>
                  <a:pt x="18874" y="21963"/>
                  <a:pt x="24222" y="24040"/>
                </a:cubicBezTo>
                <a:cubicBezTo>
                  <a:pt x="24264" y="24062"/>
                  <a:pt x="24304" y="24072"/>
                  <a:pt x="24341" y="24072"/>
                </a:cubicBezTo>
                <a:cubicBezTo>
                  <a:pt x="24558" y="24072"/>
                  <a:pt x="24673" y="23735"/>
                  <a:pt x="24430" y="23624"/>
                </a:cubicBezTo>
                <a:cubicBezTo>
                  <a:pt x="19238" y="20353"/>
                  <a:pt x="13526" y="17991"/>
                  <a:pt x="7529" y="16641"/>
                </a:cubicBezTo>
                <a:cubicBezTo>
                  <a:pt x="6724" y="16459"/>
                  <a:pt x="6335" y="16200"/>
                  <a:pt x="6283" y="15836"/>
                </a:cubicBezTo>
                <a:cubicBezTo>
                  <a:pt x="6179" y="15395"/>
                  <a:pt x="6647" y="14979"/>
                  <a:pt x="7010" y="14694"/>
                </a:cubicBezTo>
                <a:cubicBezTo>
                  <a:pt x="10177" y="12124"/>
                  <a:pt x="13526" y="9631"/>
                  <a:pt x="16979" y="7295"/>
                </a:cubicBezTo>
                <a:cubicBezTo>
                  <a:pt x="18130" y="6521"/>
                  <a:pt x="19349" y="5814"/>
                  <a:pt x="20540" y="5814"/>
                </a:cubicBezTo>
                <a:cubicBezTo>
                  <a:pt x="20826" y="5814"/>
                  <a:pt x="21111" y="5855"/>
                  <a:pt x="21392" y="5945"/>
                </a:cubicBezTo>
                <a:cubicBezTo>
                  <a:pt x="22327" y="6231"/>
                  <a:pt x="23028" y="7035"/>
                  <a:pt x="23703" y="7814"/>
                </a:cubicBezTo>
                <a:lnTo>
                  <a:pt x="23755" y="7866"/>
                </a:lnTo>
                <a:cubicBezTo>
                  <a:pt x="27493" y="12150"/>
                  <a:pt x="31855" y="15836"/>
                  <a:pt x="36683" y="18822"/>
                </a:cubicBezTo>
                <a:cubicBezTo>
                  <a:pt x="36721" y="18841"/>
                  <a:pt x="36759" y="18849"/>
                  <a:pt x="36796" y="18849"/>
                </a:cubicBezTo>
                <a:cubicBezTo>
                  <a:pt x="36957" y="18849"/>
                  <a:pt x="37080" y="18680"/>
                  <a:pt x="36995" y="18510"/>
                </a:cubicBezTo>
                <a:cubicBezTo>
                  <a:pt x="34840" y="14590"/>
                  <a:pt x="31309" y="11682"/>
                  <a:pt x="27908" y="8879"/>
                </a:cubicBezTo>
                <a:cubicBezTo>
                  <a:pt x="26740" y="7918"/>
                  <a:pt x="25520" y="6906"/>
                  <a:pt x="24404" y="5893"/>
                </a:cubicBezTo>
                <a:cubicBezTo>
                  <a:pt x="23859" y="5400"/>
                  <a:pt x="23287" y="4803"/>
                  <a:pt x="23365" y="4154"/>
                </a:cubicBezTo>
                <a:cubicBezTo>
                  <a:pt x="23443" y="3375"/>
                  <a:pt x="24352" y="2882"/>
                  <a:pt x="25131" y="2570"/>
                </a:cubicBezTo>
                <a:cubicBezTo>
                  <a:pt x="27799" y="1469"/>
                  <a:pt x="30398" y="489"/>
                  <a:pt x="32927" y="489"/>
                </a:cubicBezTo>
                <a:close/>
                <a:moveTo>
                  <a:pt x="32923" y="0"/>
                </a:moveTo>
                <a:cubicBezTo>
                  <a:pt x="30306" y="0"/>
                  <a:pt x="27648" y="997"/>
                  <a:pt x="24923" y="2129"/>
                </a:cubicBezTo>
                <a:cubicBezTo>
                  <a:pt x="24014" y="2492"/>
                  <a:pt x="22950" y="3063"/>
                  <a:pt x="22872" y="4128"/>
                </a:cubicBezTo>
                <a:cubicBezTo>
                  <a:pt x="22768" y="4985"/>
                  <a:pt x="23417" y="5685"/>
                  <a:pt x="24040" y="6257"/>
                </a:cubicBezTo>
                <a:cubicBezTo>
                  <a:pt x="25183" y="7295"/>
                  <a:pt x="26403" y="8282"/>
                  <a:pt x="27597" y="9268"/>
                </a:cubicBezTo>
                <a:cubicBezTo>
                  <a:pt x="30686" y="11838"/>
                  <a:pt x="33905" y="14486"/>
                  <a:pt x="36060" y="17887"/>
                </a:cubicBezTo>
                <a:cubicBezTo>
                  <a:pt x="31621" y="15005"/>
                  <a:pt x="27597" y="11527"/>
                  <a:pt x="24118" y="7555"/>
                </a:cubicBezTo>
                <a:lnTo>
                  <a:pt x="24066" y="7477"/>
                </a:lnTo>
                <a:cubicBezTo>
                  <a:pt x="23339" y="6672"/>
                  <a:pt x="22587" y="5815"/>
                  <a:pt x="21522" y="5478"/>
                </a:cubicBezTo>
                <a:cubicBezTo>
                  <a:pt x="21195" y="5374"/>
                  <a:pt x="20867" y="5327"/>
                  <a:pt x="20539" y="5327"/>
                </a:cubicBezTo>
                <a:cubicBezTo>
                  <a:pt x="19227" y="5327"/>
                  <a:pt x="17919" y="6075"/>
                  <a:pt x="16693" y="6906"/>
                </a:cubicBezTo>
                <a:cubicBezTo>
                  <a:pt x="13241" y="9242"/>
                  <a:pt x="9866" y="11734"/>
                  <a:pt x="6699" y="14330"/>
                </a:cubicBezTo>
                <a:cubicBezTo>
                  <a:pt x="6231" y="14694"/>
                  <a:pt x="5660" y="15239"/>
                  <a:pt x="5790" y="15940"/>
                </a:cubicBezTo>
                <a:cubicBezTo>
                  <a:pt x="5946" y="16797"/>
                  <a:pt x="7010" y="17030"/>
                  <a:pt x="7399" y="17134"/>
                </a:cubicBezTo>
                <a:cubicBezTo>
                  <a:pt x="12436" y="18250"/>
                  <a:pt x="17291" y="20120"/>
                  <a:pt x="21808" y="22638"/>
                </a:cubicBezTo>
                <a:cubicBezTo>
                  <a:pt x="17239" y="21002"/>
                  <a:pt x="12566" y="19756"/>
                  <a:pt x="7789" y="18899"/>
                </a:cubicBezTo>
                <a:cubicBezTo>
                  <a:pt x="7467" y="18846"/>
                  <a:pt x="7159" y="18792"/>
                  <a:pt x="6862" y="18792"/>
                </a:cubicBezTo>
                <a:cubicBezTo>
                  <a:pt x="6583" y="18792"/>
                  <a:pt x="6313" y="18839"/>
                  <a:pt x="6050" y="18977"/>
                </a:cubicBezTo>
                <a:cubicBezTo>
                  <a:pt x="5478" y="19237"/>
                  <a:pt x="5167" y="19782"/>
                  <a:pt x="4881" y="20327"/>
                </a:cubicBezTo>
                <a:cubicBezTo>
                  <a:pt x="2727" y="24507"/>
                  <a:pt x="1091" y="28946"/>
                  <a:pt x="27" y="33541"/>
                </a:cubicBezTo>
                <a:cubicBezTo>
                  <a:pt x="1" y="33593"/>
                  <a:pt x="27" y="33671"/>
                  <a:pt x="79" y="33723"/>
                </a:cubicBezTo>
                <a:cubicBezTo>
                  <a:pt x="105" y="33801"/>
                  <a:pt x="182" y="33827"/>
                  <a:pt x="260" y="33827"/>
                </a:cubicBezTo>
                <a:cubicBezTo>
                  <a:pt x="4544" y="34060"/>
                  <a:pt x="8827" y="34580"/>
                  <a:pt x="13059" y="35358"/>
                </a:cubicBezTo>
                <a:lnTo>
                  <a:pt x="5141" y="35436"/>
                </a:lnTo>
                <a:cubicBezTo>
                  <a:pt x="4232" y="35462"/>
                  <a:pt x="3220" y="35566"/>
                  <a:pt x="2701" y="36345"/>
                </a:cubicBezTo>
                <a:cubicBezTo>
                  <a:pt x="2311" y="36968"/>
                  <a:pt x="2441" y="37747"/>
                  <a:pt x="2597" y="38344"/>
                </a:cubicBezTo>
                <a:cubicBezTo>
                  <a:pt x="3116" y="40317"/>
                  <a:pt x="4076" y="42186"/>
                  <a:pt x="4985" y="43951"/>
                </a:cubicBezTo>
                <a:cubicBezTo>
                  <a:pt x="5271" y="44574"/>
                  <a:pt x="5634" y="45198"/>
                  <a:pt x="5920" y="45847"/>
                </a:cubicBezTo>
                <a:cubicBezTo>
                  <a:pt x="6854" y="47820"/>
                  <a:pt x="8048" y="50727"/>
                  <a:pt x="7555" y="53609"/>
                </a:cubicBezTo>
                <a:lnTo>
                  <a:pt x="7503" y="53868"/>
                </a:lnTo>
                <a:cubicBezTo>
                  <a:pt x="7322" y="54959"/>
                  <a:pt x="7062" y="56309"/>
                  <a:pt x="8048" y="57036"/>
                </a:cubicBezTo>
                <a:cubicBezTo>
                  <a:pt x="8074" y="57062"/>
                  <a:pt x="8126" y="57062"/>
                  <a:pt x="8178" y="57087"/>
                </a:cubicBezTo>
                <a:cubicBezTo>
                  <a:pt x="8204" y="57087"/>
                  <a:pt x="8256" y="57062"/>
                  <a:pt x="8282" y="57062"/>
                </a:cubicBezTo>
                <a:cubicBezTo>
                  <a:pt x="8360" y="57036"/>
                  <a:pt x="8412" y="56932"/>
                  <a:pt x="8412" y="56854"/>
                </a:cubicBezTo>
                <a:cubicBezTo>
                  <a:pt x="8749" y="50364"/>
                  <a:pt x="11631" y="43744"/>
                  <a:pt x="17498" y="36033"/>
                </a:cubicBezTo>
                <a:cubicBezTo>
                  <a:pt x="18822" y="34294"/>
                  <a:pt x="20276" y="32555"/>
                  <a:pt x="22275" y="31672"/>
                </a:cubicBezTo>
                <a:cubicBezTo>
                  <a:pt x="22820" y="31438"/>
                  <a:pt x="23391" y="31231"/>
                  <a:pt x="23962" y="31075"/>
                </a:cubicBezTo>
                <a:cubicBezTo>
                  <a:pt x="24585" y="30919"/>
                  <a:pt x="25183" y="30711"/>
                  <a:pt x="25754" y="30478"/>
                </a:cubicBezTo>
                <a:cubicBezTo>
                  <a:pt x="27130" y="29855"/>
                  <a:pt x="28272" y="28842"/>
                  <a:pt x="29388" y="27856"/>
                </a:cubicBezTo>
                <a:cubicBezTo>
                  <a:pt x="29700" y="27570"/>
                  <a:pt x="29985" y="27285"/>
                  <a:pt x="30323" y="26999"/>
                </a:cubicBezTo>
                <a:cubicBezTo>
                  <a:pt x="32296" y="25338"/>
                  <a:pt x="34502" y="23988"/>
                  <a:pt x="36891" y="23001"/>
                </a:cubicBezTo>
                <a:lnTo>
                  <a:pt x="36891" y="23001"/>
                </a:lnTo>
                <a:cubicBezTo>
                  <a:pt x="33672" y="24896"/>
                  <a:pt x="30738" y="27207"/>
                  <a:pt x="28168" y="29907"/>
                </a:cubicBezTo>
                <a:cubicBezTo>
                  <a:pt x="28090" y="29985"/>
                  <a:pt x="28064" y="30114"/>
                  <a:pt x="28142" y="30192"/>
                </a:cubicBezTo>
                <a:cubicBezTo>
                  <a:pt x="28182" y="30272"/>
                  <a:pt x="28267" y="30305"/>
                  <a:pt x="28351" y="30305"/>
                </a:cubicBezTo>
                <a:cubicBezTo>
                  <a:pt x="28377" y="30305"/>
                  <a:pt x="28403" y="30302"/>
                  <a:pt x="28428" y="30296"/>
                </a:cubicBezTo>
                <a:cubicBezTo>
                  <a:pt x="35177" y="27778"/>
                  <a:pt x="42161" y="25182"/>
                  <a:pt x="49430" y="23884"/>
                </a:cubicBezTo>
                <a:lnTo>
                  <a:pt x="50261" y="23728"/>
                </a:lnTo>
                <a:cubicBezTo>
                  <a:pt x="51818" y="23468"/>
                  <a:pt x="53428" y="23183"/>
                  <a:pt x="54908" y="22586"/>
                </a:cubicBezTo>
                <a:cubicBezTo>
                  <a:pt x="56959" y="21755"/>
                  <a:pt x="58412" y="20405"/>
                  <a:pt x="59061" y="18796"/>
                </a:cubicBezTo>
                <a:cubicBezTo>
                  <a:pt x="59269" y="18380"/>
                  <a:pt x="59321" y="17887"/>
                  <a:pt x="59191" y="17472"/>
                </a:cubicBezTo>
                <a:cubicBezTo>
                  <a:pt x="58934" y="16841"/>
                  <a:pt x="58299" y="16525"/>
                  <a:pt x="57266" y="16525"/>
                </a:cubicBezTo>
                <a:cubicBezTo>
                  <a:pt x="57151" y="16525"/>
                  <a:pt x="57031" y="16529"/>
                  <a:pt x="56907" y="16537"/>
                </a:cubicBezTo>
                <a:cubicBezTo>
                  <a:pt x="45432" y="17316"/>
                  <a:pt x="34321" y="21028"/>
                  <a:pt x="24689" y="27337"/>
                </a:cubicBezTo>
                <a:cubicBezTo>
                  <a:pt x="33230" y="20691"/>
                  <a:pt x="44212" y="16667"/>
                  <a:pt x="56128" y="15914"/>
                </a:cubicBezTo>
                <a:lnTo>
                  <a:pt x="56310" y="15914"/>
                </a:lnTo>
                <a:cubicBezTo>
                  <a:pt x="57400" y="15914"/>
                  <a:pt x="58490" y="15732"/>
                  <a:pt x="59503" y="15395"/>
                </a:cubicBezTo>
                <a:cubicBezTo>
                  <a:pt x="60489" y="15005"/>
                  <a:pt x="61631" y="14123"/>
                  <a:pt x="61839" y="12825"/>
                </a:cubicBezTo>
                <a:cubicBezTo>
                  <a:pt x="62125" y="11059"/>
                  <a:pt x="60697" y="9631"/>
                  <a:pt x="59269" y="8437"/>
                </a:cubicBezTo>
                <a:lnTo>
                  <a:pt x="55141" y="5062"/>
                </a:lnTo>
                <a:cubicBezTo>
                  <a:pt x="53687" y="3868"/>
                  <a:pt x="52182" y="2648"/>
                  <a:pt x="50416" y="1921"/>
                </a:cubicBezTo>
                <a:cubicBezTo>
                  <a:pt x="48937" y="1324"/>
                  <a:pt x="47249" y="1039"/>
                  <a:pt x="44991" y="987"/>
                </a:cubicBezTo>
                <a:cubicBezTo>
                  <a:pt x="44752" y="981"/>
                  <a:pt x="44513" y="979"/>
                  <a:pt x="44273" y="979"/>
                </a:cubicBezTo>
                <a:cubicBezTo>
                  <a:pt x="42120" y="979"/>
                  <a:pt x="39954" y="1189"/>
                  <a:pt x="37851" y="1610"/>
                </a:cubicBezTo>
                <a:cubicBezTo>
                  <a:pt x="37748" y="1610"/>
                  <a:pt x="37696" y="1688"/>
                  <a:pt x="37670" y="1765"/>
                </a:cubicBezTo>
                <a:cubicBezTo>
                  <a:pt x="37644" y="1869"/>
                  <a:pt x="37670" y="1947"/>
                  <a:pt x="37722" y="2025"/>
                </a:cubicBezTo>
                <a:cubicBezTo>
                  <a:pt x="41875" y="5893"/>
                  <a:pt x="45666" y="9761"/>
                  <a:pt x="46496" y="14668"/>
                </a:cubicBezTo>
                <a:cubicBezTo>
                  <a:pt x="42914" y="9631"/>
                  <a:pt x="39046" y="4829"/>
                  <a:pt x="34918" y="260"/>
                </a:cubicBezTo>
                <a:cubicBezTo>
                  <a:pt x="34892" y="208"/>
                  <a:pt x="34840" y="182"/>
                  <a:pt x="34788" y="182"/>
                </a:cubicBezTo>
                <a:cubicBezTo>
                  <a:pt x="34168" y="57"/>
                  <a:pt x="33547" y="0"/>
                  <a:pt x="329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922" name="Google Shape;922;p33"/>
          <p:cNvGrpSpPr/>
          <p:nvPr/>
        </p:nvGrpSpPr>
        <p:grpSpPr>
          <a:xfrm>
            <a:off x="372701" y="4142727"/>
            <a:ext cx="539339" cy="592162"/>
            <a:chOff x="4576800" y="1228300"/>
            <a:chExt cx="349200" cy="383425"/>
          </a:xfrm>
        </p:grpSpPr>
        <p:sp>
          <p:nvSpPr>
            <p:cNvPr id="923" name="Google Shape;923;p33"/>
            <p:cNvSpPr/>
            <p:nvPr/>
          </p:nvSpPr>
          <p:spPr>
            <a:xfrm>
              <a:off x="4735175" y="1400525"/>
              <a:ext cx="40900" cy="41800"/>
            </a:xfrm>
            <a:custGeom>
              <a:rect b="b" l="l" r="r" t="t"/>
              <a:pathLst>
                <a:path extrusionOk="0" h="1672" w="1636">
                  <a:moveTo>
                    <a:pt x="815" y="0"/>
                  </a:moveTo>
                  <a:cubicBezTo>
                    <a:pt x="784" y="0"/>
                    <a:pt x="755" y="3"/>
                    <a:pt x="727" y="10"/>
                  </a:cubicBezTo>
                  <a:lnTo>
                    <a:pt x="519" y="62"/>
                  </a:lnTo>
                  <a:cubicBezTo>
                    <a:pt x="389" y="114"/>
                    <a:pt x="286" y="192"/>
                    <a:pt x="182" y="296"/>
                  </a:cubicBezTo>
                  <a:lnTo>
                    <a:pt x="78" y="478"/>
                  </a:lnTo>
                  <a:cubicBezTo>
                    <a:pt x="26" y="608"/>
                    <a:pt x="0" y="737"/>
                    <a:pt x="0" y="893"/>
                  </a:cubicBezTo>
                  <a:lnTo>
                    <a:pt x="0" y="945"/>
                  </a:lnTo>
                  <a:cubicBezTo>
                    <a:pt x="0" y="1049"/>
                    <a:pt x="52" y="1153"/>
                    <a:pt x="104" y="1231"/>
                  </a:cubicBezTo>
                  <a:cubicBezTo>
                    <a:pt x="130" y="1334"/>
                    <a:pt x="208" y="1412"/>
                    <a:pt x="286" y="1490"/>
                  </a:cubicBezTo>
                  <a:cubicBezTo>
                    <a:pt x="364" y="1542"/>
                    <a:pt x="467" y="1594"/>
                    <a:pt x="571" y="1620"/>
                  </a:cubicBezTo>
                  <a:cubicBezTo>
                    <a:pt x="675" y="1672"/>
                    <a:pt x="779" y="1672"/>
                    <a:pt x="883" y="1672"/>
                  </a:cubicBezTo>
                  <a:lnTo>
                    <a:pt x="1090" y="1620"/>
                  </a:lnTo>
                  <a:cubicBezTo>
                    <a:pt x="1220" y="1568"/>
                    <a:pt x="1350" y="1490"/>
                    <a:pt x="1428" y="1386"/>
                  </a:cubicBezTo>
                  <a:lnTo>
                    <a:pt x="1532" y="1205"/>
                  </a:lnTo>
                  <a:cubicBezTo>
                    <a:pt x="1610" y="1075"/>
                    <a:pt x="1636" y="945"/>
                    <a:pt x="1610" y="789"/>
                  </a:cubicBezTo>
                  <a:lnTo>
                    <a:pt x="1610" y="737"/>
                  </a:lnTo>
                  <a:cubicBezTo>
                    <a:pt x="1610" y="633"/>
                    <a:pt x="1584" y="530"/>
                    <a:pt x="1532" y="452"/>
                  </a:cubicBezTo>
                  <a:cubicBezTo>
                    <a:pt x="1480" y="348"/>
                    <a:pt x="1402" y="270"/>
                    <a:pt x="1324" y="192"/>
                  </a:cubicBezTo>
                  <a:cubicBezTo>
                    <a:pt x="1246" y="114"/>
                    <a:pt x="1168" y="88"/>
                    <a:pt x="1064" y="62"/>
                  </a:cubicBezTo>
                  <a:cubicBezTo>
                    <a:pt x="988" y="24"/>
                    <a:pt x="899" y="0"/>
                    <a:pt x="8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4" name="Google Shape;924;p33"/>
            <p:cNvSpPr/>
            <p:nvPr/>
          </p:nvSpPr>
          <p:spPr>
            <a:xfrm>
              <a:off x="4674150" y="1358975"/>
              <a:ext cx="40925" cy="42100"/>
            </a:xfrm>
            <a:custGeom>
              <a:rect b="b" l="l" r="r" t="t"/>
              <a:pathLst>
                <a:path extrusionOk="0" h="1684" w="1637">
                  <a:moveTo>
                    <a:pt x="845" y="0"/>
                  </a:moveTo>
                  <a:cubicBezTo>
                    <a:pt x="814" y="0"/>
                    <a:pt x="784" y="3"/>
                    <a:pt x="754" y="11"/>
                  </a:cubicBezTo>
                  <a:lnTo>
                    <a:pt x="520" y="63"/>
                  </a:lnTo>
                  <a:cubicBezTo>
                    <a:pt x="390" y="89"/>
                    <a:pt x="286" y="193"/>
                    <a:pt x="182" y="296"/>
                  </a:cubicBezTo>
                  <a:lnTo>
                    <a:pt x="79" y="478"/>
                  </a:lnTo>
                  <a:cubicBezTo>
                    <a:pt x="27" y="608"/>
                    <a:pt x="1" y="738"/>
                    <a:pt x="1" y="894"/>
                  </a:cubicBezTo>
                  <a:lnTo>
                    <a:pt x="1" y="920"/>
                  </a:lnTo>
                  <a:cubicBezTo>
                    <a:pt x="1" y="1049"/>
                    <a:pt x="53" y="1153"/>
                    <a:pt x="105" y="1257"/>
                  </a:cubicBezTo>
                  <a:cubicBezTo>
                    <a:pt x="157" y="1335"/>
                    <a:pt x="208" y="1439"/>
                    <a:pt x="286" y="1491"/>
                  </a:cubicBezTo>
                  <a:cubicBezTo>
                    <a:pt x="364" y="1569"/>
                    <a:pt x="468" y="1620"/>
                    <a:pt x="572" y="1646"/>
                  </a:cubicBezTo>
                  <a:cubicBezTo>
                    <a:pt x="645" y="1665"/>
                    <a:pt x="719" y="1683"/>
                    <a:pt x="792" y="1683"/>
                  </a:cubicBezTo>
                  <a:cubicBezTo>
                    <a:pt x="823" y="1683"/>
                    <a:pt x="853" y="1680"/>
                    <a:pt x="883" y="1672"/>
                  </a:cubicBezTo>
                  <a:lnTo>
                    <a:pt x="1091" y="1620"/>
                  </a:lnTo>
                  <a:cubicBezTo>
                    <a:pt x="1221" y="1595"/>
                    <a:pt x="1351" y="1491"/>
                    <a:pt x="1429" y="1387"/>
                  </a:cubicBezTo>
                  <a:lnTo>
                    <a:pt x="1532" y="1231"/>
                  </a:lnTo>
                  <a:cubicBezTo>
                    <a:pt x="1610" y="1101"/>
                    <a:pt x="1636" y="946"/>
                    <a:pt x="1610" y="790"/>
                  </a:cubicBezTo>
                  <a:lnTo>
                    <a:pt x="1610" y="764"/>
                  </a:lnTo>
                  <a:cubicBezTo>
                    <a:pt x="1610" y="634"/>
                    <a:pt x="1584" y="530"/>
                    <a:pt x="1532" y="426"/>
                  </a:cubicBezTo>
                  <a:cubicBezTo>
                    <a:pt x="1481" y="348"/>
                    <a:pt x="1429" y="245"/>
                    <a:pt x="1351" y="193"/>
                  </a:cubicBezTo>
                  <a:cubicBezTo>
                    <a:pt x="1273" y="115"/>
                    <a:pt x="1169" y="63"/>
                    <a:pt x="1065" y="37"/>
                  </a:cubicBezTo>
                  <a:cubicBezTo>
                    <a:pt x="992" y="19"/>
                    <a:pt x="918" y="0"/>
                    <a:pt x="84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5" name="Google Shape;925;p33"/>
            <p:cNvSpPr/>
            <p:nvPr/>
          </p:nvSpPr>
          <p:spPr>
            <a:xfrm>
              <a:off x="4659875" y="1444625"/>
              <a:ext cx="40925" cy="41850"/>
            </a:xfrm>
            <a:custGeom>
              <a:rect b="b" l="l" r="r" t="t"/>
              <a:pathLst>
                <a:path extrusionOk="0" h="1674" w="1637">
                  <a:moveTo>
                    <a:pt x="824" y="1"/>
                  </a:moveTo>
                  <a:cubicBezTo>
                    <a:pt x="791" y="1"/>
                    <a:pt x="758" y="4"/>
                    <a:pt x="728" y="12"/>
                  </a:cubicBezTo>
                  <a:lnTo>
                    <a:pt x="520" y="64"/>
                  </a:lnTo>
                  <a:cubicBezTo>
                    <a:pt x="390" y="116"/>
                    <a:pt x="286" y="193"/>
                    <a:pt x="182" y="297"/>
                  </a:cubicBezTo>
                  <a:lnTo>
                    <a:pt x="78" y="479"/>
                  </a:lnTo>
                  <a:cubicBezTo>
                    <a:pt x="27" y="609"/>
                    <a:pt x="1" y="739"/>
                    <a:pt x="1" y="894"/>
                  </a:cubicBezTo>
                  <a:lnTo>
                    <a:pt x="1" y="920"/>
                  </a:lnTo>
                  <a:cubicBezTo>
                    <a:pt x="1" y="1050"/>
                    <a:pt x="53" y="1154"/>
                    <a:pt x="104" y="1232"/>
                  </a:cubicBezTo>
                  <a:cubicBezTo>
                    <a:pt x="130" y="1336"/>
                    <a:pt x="208" y="1414"/>
                    <a:pt x="286" y="1491"/>
                  </a:cubicBezTo>
                  <a:cubicBezTo>
                    <a:pt x="364" y="1543"/>
                    <a:pt x="468" y="1595"/>
                    <a:pt x="572" y="1621"/>
                  </a:cubicBezTo>
                  <a:cubicBezTo>
                    <a:pt x="676" y="1673"/>
                    <a:pt x="779" y="1673"/>
                    <a:pt x="883" y="1673"/>
                  </a:cubicBezTo>
                  <a:lnTo>
                    <a:pt x="1091" y="1621"/>
                  </a:lnTo>
                  <a:cubicBezTo>
                    <a:pt x="1221" y="1569"/>
                    <a:pt x="1351" y="1491"/>
                    <a:pt x="1428" y="1388"/>
                  </a:cubicBezTo>
                  <a:lnTo>
                    <a:pt x="1558" y="1206"/>
                  </a:lnTo>
                  <a:cubicBezTo>
                    <a:pt x="1610" y="1076"/>
                    <a:pt x="1636" y="920"/>
                    <a:pt x="1610" y="791"/>
                  </a:cubicBezTo>
                  <a:lnTo>
                    <a:pt x="1610" y="739"/>
                  </a:lnTo>
                  <a:cubicBezTo>
                    <a:pt x="1610" y="635"/>
                    <a:pt x="1584" y="531"/>
                    <a:pt x="1506" y="427"/>
                  </a:cubicBezTo>
                  <a:cubicBezTo>
                    <a:pt x="1480" y="349"/>
                    <a:pt x="1402" y="245"/>
                    <a:pt x="1325" y="193"/>
                  </a:cubicBezTo>
                  <a:cubicBezTo>
                    <a:pt x="1247" y="116"/>
                    <a:pt x="1143" y="64"/>
                    <a:pt x="1065" y="38"/>
                  </a:cubicBezTo>
                  <a:cubicBezTo>
                    <a:pt x="992" y="19"/>
                    <a:pt x="905" y="1"/>
                    <a:pt x="82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6" name="Google Shape;926;p33"/>
            <p:cNvSpPr/>
            <p:nvPr/>
          </p:nvSpPr>
          <p:spPr>
            <a:xfrm>
              <a:off x="4728675" y="1490725"/>
              <a:ext cx="44150" cy="41450"/>
            </a:xfrm>
            <a:custGeom>
              <a:rect b="b" l="l" r="r" t="t"/>
              <a:pathLst>
                <a:path extrusionOk="0" h="1658" w="1766">
                  <a:moveTo>
                    <a:pt x="775" y="0"/>
                  </a:moveTo>
                  <a:cubicBezTo>
                    <a:pt x="692" y="0"/>
                    <a:pt x="619" y="19"/>
                    <a:pt x="546" y="37"/>
                  </a:cubicBezTo>
                  <a:cubicBezTo>
                    <a:pt x="442" y="89"/>
                    <a:pt x="364" y="141"/>
                    <a:pt x="286" y="219"/>
                  </a:cubicBezTo>
                  <a:cubicBezTo>
                    <a:pt x="208" y="271"/>
                    <a:pt x="130" y="348"/>
                    <a:pt x="104" y="452"/>
                  </a:cubicBezTo>
                  <a:lnTo>
                    <a:pt x="26" y="660"/>
                  </a:lnTo>
                  <a:cubicBezTo>
                    <a:pt x="0" y="816"/>
                    <a:pt x="26" y="946"/>
                    <a:pt x="78" y="1101"/>
                  </a:cubicBezTo>
                  <a:lnTo>
                    <a:pt x="182" y="1283"/>
                  </a:lnTo>
                  <a:cubicBezTo>
                    <a:pt x="260" y="1387"/>
                    <a:pt x="364" y="1491"/>
                    <a:pt x="494" y="1543"/>
                  </a:cubicBezTo>
                  <a:lnTo>
                    <a:pt x="572" y="1595"/>
                  </a:lnTo>
                  <a:cubicBezTo>
                    <a:pt x="648" y="1633"/>
                    <a:pt x="724" y="1657"/>
                    <a:pt x="800" y="1657"/>
                  </a:cubicBezTo>
                  <a:cubicBezTo>
                    <a:pt x="827" y="1657"/>
                    <a:pt x="855" y="1653"/>
                    <a:pt x="883" y="1646"/>
                  </a:cubicBezTo>
                  <a:cubicBezTo>
                    <a:pt x="914" y="1654"/>
                    <a:pt x="946" y="1657"/>
                    <a:pt x="980" y="1657"/>
                  </a:cubicBezTo>
                  <a:cubicBezTo>
                    <a:pt x="1061" y="1657"/>
                    <a:pt x="1147" y="1639"/>
                    <a:pt x="1221" y="1620"/>
                  </a:cubicBezTo>
                  <a:cubicBezTo>
                    <a:pt x="1324" y="1569"/>
                    <a:pt x="1402" y="1517"/>
                    <a:pt x="1480" y="1439"/>
                  </a:cubicBezTo>
                  <a:cubicBezTo>
                    <a:pt x="1558" y="1387"/>
                    <a:pt x="1636" y="1309"/>
                    <a:pt x="1662" y="1205"/>
                  </a:cubicBezTo>
                  <a:cubicBezTo>
                    <a:pt x="1688" y="1127"/>
                    <a:pt x="1714" y="1075"/>
                    <a:pt x="1740" y="997"/>
                  </a:cubicBezTo>
                  <a:cubicBezTo>
                    <a:pt x="1766" y="868"/>
                    <a:pt x="1740" y="712"/>
                    <a:pt x="1714" y="582"/>
                  </a:cubicBezTo>
                  <a:cubicBezTo>
                    <a:pt x="1662" y="504"/>
                    <a:pt x="1636" y="452"/>
                    <a:pt x="1610" y="374"/>
                  </a:cubicBezTo>
                  <a:cubicBezTo>
                    <a:pt x="1532" y="271"/>
                    <a:pt x="1402" y="167"/>
                    <a:pt x="1273" y="115"/>
                  </a:cubicBezTo>
                  <a:lnTo>
                    <a:pt x="1195" y="63"/>
                  </a:lnTo>
                  <a:cubicBezTo>
                    <a:pt x="1119" y="25"/>
                    <a:pt x="1043" y="1"/>
                    <a:pt x="967" y="1"/>
                  </a:cubicBezTo>
                  <a:cubicBezTo>
                    <a:pt x="939" y="1"/>
                    <a:pt x="911" y="4"/>
                    <a:pt x="883" y="11"/>
                  </a:cubicBezTo>
                  <a:cubicBezTo>
                    <a:pt x="845" y="3"/>
                    <a:pt x="809" y="0"/>
                    <a:pt x="77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7" name="Google Shape;927;p33"/>
            <p:cNvSpPr/>
            <p:nvPr/>
          </p:nvSpPr>
          <p:spPr>
            <a:xfrm>
              <a:off x="4809150" y="1457625"/>
              <a:ext cx="42850" cy="40125"/>
            </a:xfrm>
            <a:custGeom>
              <a:rect b="b" l="l" r="r" t="t"/>
              <a:pathLst>
                <a:path extrusionOk="0" h="1605" w="1714">
                  <a:moveTo>
                    <a:pt x="925" y="1"/>
                  </a:moveTo>
                  <a:cubicBezTo>
                    <a:pt x="887" y="1"/>
                    <a:pt x="847" y="4"/>
                    <a:pt x="805" y="11"/>
                  </a:cubicBezTo>
                  <a:lnTo>
                    <a:pt x="753" y="11"/>
                  </a:lnTo>
                  <a:cubicBezTo>
                    <a:pt x="650" y="11"/>
                    <a:pt x="546" y="37"/>
                    <a:pt x="468" y="89"/>
                  </a:cubicBezTo>
                  <a:cubicBezTo>
                    <a:pt x="364" y="141"/>
                    <a:pt x="286" y="193"/>
                    <a:pt x="208" y="271"/>
                  </a:cubicBezTo>
                  <a:cubicBezTo>
                    <a:pt x="130" y="374"/>
                    <a:pt x="104" y="452"/>
                    <a:pt x="78" y="556"/>
                  </a:cubicBezTo>
                  <a:cubicBezTo>
                    <a:pt x="27" y="660"/>
                    <a:pt x="1" y="764"/>
                    <a:pt x="27" y="894"/>
                  </a:cubicBezTo>
                  <a:cubicBezTo>
                    <a:pt x="53" y="946"/>
                    <a:pt x="53" y="1023"/>
                    <a:pt x="78" y="1101"/>
                  </a:cubicBezTo>
                  <a:cubicBezTo>
                    <a:pt x="130" y="1231"/>
                    <a:pt x="208" y="1335"/>
                    <a:pt x="312" y="1413"/>
                  </a:cubicBezTo>
                  <a:lnTo>
                    <a:pt x="494" y="1543"/>
                  </a:lnTo>
                  <a:cubicBezTo>
                    <a:pt x="589" y="1581"/>
                    <a:pt x="684" y="1605"/>
                    <a:pt x="789" y="1605"/>
                  </a:cubicBezTo>
                  <a:cubicBezTo>
                    <a:pt x="828" y="1605"/>
                    <a:pt x="867" y="1601"/>
                    <a:pt x="909" y="1595"/>
                  </a:cubicBezTo>
                  <a:lnTo>
                    <a:pt x="961" y="1595"/>
                  </a:lnTo>
                  <a:cubicBezTo>
                    <a:pt x="1065" y="1595"/>
                    <a:pt x="1169" y="1569"/>
                    <a:pt x="1247" y="1517"/>
                  </a:cubicBezTo>
                  <a:cubicBezTo>
                    <a:pt x="1351" y="1465"/>
                    <a:pt x="1428" y="1413"/>
                    <a:pt x="1506" y="1309"/>
                  </a:cubicBezTo>
                  <a:cubicBezTo>
                    <a:pt x="1584" y="1231"/>
                    <a:pt x="1610" y="1153"/>
                    <a:pt x="1636" y="1049"/>
                  </a:cubicBezTo>
                  <a:cubicBezTo>
                    <a:pt x="1688" y="946"/>
                    <a:pt x="1714" y="816"/>
                    <a:pt x="1688" y="712"/>
                  </a:cubicBezTo>
                  <a:lnTo>
                    <a:pt x="1636" y="504"/>
                  </a:lnTo>
                  <a:cubicBezTo>
                    <a:pt x="1584" y="374"/>
                    <a:pt x="1506" y="271"/>
                    <a:pt x="1402" y="193"/>
                  </a:cubicBezTo>
                  <a:lnTo>
                    <a:pt x="1221" y="63"/>
                  </a:lnTo>
                  <a:cubicBezTo>
                    <a:pt x="1126" y="25"/>
                    <a:pt x="1031" y="1"/>
                    <a:pt x="9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8" name="Google Shape;928;p33"/>
            <p:cNvSpPr/>
            <p:nvPr/>
          </p:nvSpPr>
          <p:spPr>
            <a:xfrm>
              <a:off x="4811750" y="1367025"/>
              <a:ext cx="42200" cy="40900"/>
            </a:xfrm>
            <a:custGeom>
              <a:rect b="b" l="l" r="r" t="t"/>
              <a:pathLst>
                <a:path extrusionOk="0" h="1636" w="1688">
                  <a:moveTo>
                    <a:pt x="753" y="0"/>
                  </a:moveTo>
                  <a:cubicBezTo>
                    <a:pt x="649" y="26"/>
                    <a:pt x="546" y="52"/>
                    <a:pt x="442" y="104"/>
                  </a:cubicBezTo>
                  <a:cubicBezTo>
                    <a:pt x="338" y="156"/>
                    <a:pt x="260" y="208"/>
                    <a:pt x="208" y="286"/>
                  </a:cubicBezTo>
                  <a:cubicBezTo>
                    <a:pt x="130" y="364"/>
                    <a:pt x="78" y="468"/>
                    <a:pt x="52" y="572"/>
                  </a:cubicBezTo>
                  <a:cubicBezTo>
                    <a:pt x="0" y="675"/>
                    <a:pt x="0" y="779"/>
                    <a:pt x="0" y="909"/>
                  </a:cubicBezTo>
                  <a:cubicBezTo>
                    <a:pt x="0" y="961"/>
                    <a:pt x="52" y="1039"/>
                    <a:pt x="52" y="1117"/>
                  </a:cubicBezTo>
                  <a:cubicBezTo>
                    <a:pt x="104" y="1247"/>
                    <a:pt x="182" y="1350"/>
                    <a:pt x="286" y="1454"/>
                  </a:cubicBezTo>
                  <a:lnTo>
                    <a:pt x="468" y="1558"/>
                  </a:lnTo>
                  <a:cubicBezTo>
                    <a:pt x="598" y="1610"/>
                    <a:pt x="753" y="1636"/>
                    <a:pt x="883" y="1636"/>
                  </a:cubicBezTo>
                  <a:lnTo>
                    <a:pt x="935" y="1636"/>
                  </a:lnTo>
                  <a:cubicBezTo>
                    <a:pt x="1143" y="1610"/>
                    <a:pt x="1350" y="1506"/>
                    <a:pt x="1480" y="1350"/>
                  </a:cubicBezTo>
                  <a:cubicBezTo>
                    <a:pt x="1558" y="1273"/>
                    <a:pt x="1610" y="1169"/>
                    <a:pt x="1636" y="1065"/>
                  </a:cubicBezTo>
                  <a:cubicBezTo>
                    <a:pt x="1688" y="961"/>
                    <a:pt x="1688" y="857"/>
                    <a:pt x="1662" y="753"/>
                  </a:cubicBezTo>
                  <a:lnTo>
                    <a:pt x="1636" y="520"/>
                  </a:lnTo>
                  <a:cubicBezTo>
                    <a:pt x="1584" y="390"/>
                    <a:pt x="1480" y="286"/>
                    <a:pt x="1376" y="208"/>
                  </a:cubicBezTo>
                  <a:lnTo>
                    <a:pt x="1221" y="78"/>
                  </a:lnTo>
                  <a:cubicBezTo>
                    <a:pt x="1091" y="26"/>
                    <a:pt x="935" y="0"/>
                    <a:pt x="80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9" name="Google Shape;929;p33"/>
            <p:cNvSpPr/>
            <p:nvPr/>
          </p:nvSpPr>
          <p:spPr>
            <a:xfrm>
              <a:off x="4742950" y="1309675"/>
              <a:ext cx="43500" cy="40750"/>
            </a:xfrm>
            <a:custGeom>
              <a:rect b="b" l="l" r="r" t="t"/>
              <a:pathLst>
                <a:path extrusionOk="0" h="1630" w="1740">
                  <a:moveTo>
                    <a:pt x="944" y="0"/>
                  </a:moveTo>
                  <a:cubicBezTo>
                    <a:pt x="908" y="0"/>
                    <a:pt x="870" y="3"/>
                    <a:pt x="831" y="10"/>
                  </a:cubicBezTo>
                  <a:lnTo>
                    <a:pt x="753" y="10"/>
                  </a:lnTo>
                  <a:cubicBezTo>
                    <a:pt x="650" y="10"/>
                    <a:pt x="546" y="36"/>
                    <a:pt x="442" y="114"/>
                  </a:cubicBezTo>
                  <a:cubicBezTo>
                    <a:pt x="338" y="140"/>
                    <a:pt x="260" y="218"/>
                    <a:pt x="208" y="295"/>
                  </a:cubicBezTo>
                  <a:cubicBezTo>
                    <a:pt x="130" y="373"/>
                    <a:pt x="78" y="451"/>
                    <a:pt x="53" y="555"/>
                  </a:cubicBezTo>
                  <a:cubicBezTo>
                    <a:pt x="1" y="659"/>
                    <a:pt x="1" y="789"/>
                    <a:pt x="1" y="893"/>
                  </a:cubicBezTo>
                  <a:lnTo>
                    <a:pt x="53" y="1100"/>
                  </a:lnTo>
                  <a:cubicBezTo>
                    <a:pt x="104" y="1230"/>
                    <a:pt x="182" y="1360"/>
                    <a:pt x="286" y="1438"/>
                  </a:cubicBezTo>
                  <a:lnTo>
                    <a:pt x="468" y="1542"/>
                  </a:lnTo>
                  <a:cubicBezTo>
                    <a:pt x="565" y="1600"/>
                    <a:pt x="677" y="1629"/>
                    <a:pt x="782" y="1629"/>
                  </a:cubicBezTo>
                  <a:cubicBezTo>
                    <a:pt x="817" y="1629"/>
                    <a:pt x="851" y="1626"/>
                    <a:pt x="883" y="1619"/>
                  </a:cubicBezTo>
                  <a:lnTo>
                    <a:pt x="987" y="1619"/>
                  </a:lnTo>
                  <a:cubicBezTo>
                    <a:pt x="1091" y="1619"/>
                    <a:pt x="1195" y="1594"/>
                    <a:pt x="1273" y="1542"/>
                  </a:cubicBezTo>
                  <a:cubicBezTo>
                    <a:pt x="1377" y="1490"/>
                    <a:pt x="1480" y="1412"/>
                    <a:pt x="1532" y="1334"/>
                  </a:cubicBezTo>
                  <a:cubicBezTo>
                    <a:pt x="1610" y="1230"/>
                    <a:pt x="1662" y="1152"/>
                    <a:pt x="1688" y="1048"/>
                  </a:cubicBezTo>
                  <a:cubicBezTo>
                    <a:pt x="1714" y="945"/>
                    <a:pt x="1740" y="841"/>
                    <a:pt x="1714" y="711"/>
                  </a:cubicBezTo>
                  <a:lnTo>
                    <a:pt x="1662" y="529"/>
                  </a:lnTo>
                  <a:cubicBezTo>
                    <a:pt x="1610" y="399"/>
                    <a:pt x="1532" y="270"/>
                    <a:pt x="1428" y="192"/>
                  </a:cubicBezTo>
                  <a:lnTo>
                    <a:pt x="1247" y="88"/>
                  </a:lnTo>
                  <a:cubicBezTo>
                    <a:pt x="1149" y="29"/>
                    <a:pt x="1052" y="0"/>
                    <a:pt x="94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0" name="Google Shape;930;p33"/>
            <p:cNvSpPr/>
            <p:nvPr/>
          </p:nvSpPr>
          <p:spPr>
            <a:xfrm>
              <a:off x="4650800" y="1275475"/>
              <a:ext cx="42200" cy="40425"/>
            </a:xfrm>
            <a:custGeom>
              <a:rect b="b" l="l" r="r" t="t"/>
              <a:pathLst>
                <a:path extrusionOk="0" h="1617" w="1688">
                  <a:moveTo>
                    <a:pt x="827" y="1"/>
                  </a:moveTo>
                  <a:cubicBezTo>
                    <a:pt x="811" y="1"/>
                    <a:pt x="795" y="1"/>
                    <a:pt x="779" y="2"/>
                  </a:cubicBezTo>
                  <a:cubicBezTo>
                    <a:pt x="338" y="54"/>
                    <a:pt x="0" y="443"/>
                    <a:pt x="52" y="885"/>
                  </a:cubicBezTo>
                  <a:cubicBezTo>
                    <a:pt x="100" y="1296"/>
                    <a:pt x="442" y="1617"/>
                    <a:pt x="845" y="1617"/>
                  </a:cubicBezTo>
                  <a:cubicBezTo>
                    <a:pt x="875" y="1617"/>
                    <a:pt x="905" y="1615"/>
                    <a:pt x="935" y="1612"/>
                  </a:cubicBezTo>
                  <a:cubicBezTo>
                    <a:pt x="1376" y="1560"/>
                    <a:pt x="1688" y="1170"/>
                    <a:pt x="1662" y="755"/>
                  </a:cubicBezTo>
                  <a:cubicBezTo>
                    <a:pt x="1612" y="330"/>
                    <a:pt x="1248" y="1"/>
                    <a:pt x="82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1" name="Google Shape;931;p33"/>
            <p:cNvSpPr/>
            <p:nvPr/>
          </p:nvSpPr>
          <p:spPr>
            <a:xfrm>
              <a:off x="4585900" y="1352325"/>
              <a:ext cx="43500" cy="42900"/>
            </a:xfrm>
            <a:custGeom>
              <a:rect b="b" l="l" r="r" t="t"/>
              <a:pathLst>
                <a:path extrusionOk="0" h="1716" w="1740">
                  <a:moveTo>
                    <a:pt x="894" y="0"/>
                  </a:moveTo>
                  <a:cubicBezTo>
                    <a:pt x="810" y="0"/>
                    <a:pt x="725" y="13"/>
                    <a:pt x="649" y="43"/>
                  </a:cubicBezTo>
                  <a:lnTo>
                    <a:pt x="441" y="147"/>
                  </a:lnTo>
                  <a:cubicBezTo>
                    <a:pt x="338" y="225"/>
                    <a:pt x="234" y="329"/>
                    <a:pt x="182" y="459"/>
                  </a:cubicBezTo>
                  <a:lnTo>
                    <a:pt x="130" y="562"/>
                  </a:lnTo>
                  <a:cubicBezTo>
                    <a:pt x="0" y="848"/>
                    <a:pt x="52" y="1212"/>
                    <a:pt x="286" y="1445"/>
                  </a:cubicBezTo>
                  <a:cubicBezTo>
                    <a:pt x="338" y="1523"/>
                    <a:pt x="441" y="1601"/>
                    <a:pt x="519" y="1653"/>
                  </a:cubicBezTo>
                  <a:lnTo>
                    <a:pt x="727" y="1705"/>
                  </a:lnTo>
                  <a:cubicBezTo>
                    <a:pt x="773" y="1712"/>
                    <a:pt x="816" y="1716"/>
                    <a:pt x="858" y="1716"/>
                  </a:cubicBezTo>
                  <a:cubicBezTo>
                    <a:pt x="961" y="1716"/>
                    <a:pt x="1058" y="1697"/>
                    <a:pt x="1168" y="1679"/>
                  </a:cubicBezTo>
                  <a:lnTo>
                    <a:pt x="1350" y="1575"/>
                  </a:lnTo>
                  <a:cubicBezTo>
                    <a:pt x="1454" y="1497"/>
                    <a:pt x="1558" y="1367"/>
                    <a:pt x="1610" y="1237"/>
                  </a:cubicBezTo>
                  <a:lnTo>
                    <a:pt x="1662" y="1160"/>
                  </a:lnTo>
                  <a:cubicBezTo>
                    <a:pt x="1713" y="1056"/>
                    <a:pt x="1739" y="952"/>
                    <a:pt x="1713" y="822"/>
                  </a:cubicBezTo>
                  <a:cubicBezTo>
                    <a:pt x="1739" y="718"/>
                    <a:pt x="1713" y="614"/>
                    <a:pt x="1688" y="537"/>
                  </a:cubicBezTo>
                  <a:cubicBezTo>
                    <a:pt x="1636" y="433"/>
                    <a:pt x="1584" y="329"/>
                    <a:pt x="1506" y="251"/>
                  </a:cubicBezTo>
                  <a:cubicBezTo>
                    <a:pt x="1454" y="173"/>
                    <a:pt x="1376" y="121"/>
                    <a:pt x="1272" y="69"/>
                  </a:cubicBezTo>
                  <a:lnTo>
                    <a:pt x="1064" y="17"/>
                  </a:lnTo>
                  <a:cubicBezTo>
                    <a:pt x="1011" y="7"/>
                    <a:pt x="952" y="0"/>
                    <a:pt x="89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2" name="Google Shape;932;p33"/>
            <p:cNvSpPr/>
            <p:nvPr/>
          </p:nvSpPr>
          <p:spPr>
            <a:xfrm>
              <a:off x="4576800" y="1449450"/>
              <a:ext cx="44800" cy="43775"/>
            </a:xfrm>
            <a:custGeom>
              <a:rect b="b" l="l" r="r" t="t"/>
              <a:pathLst>
                <a:path extrusionOk="0" h="1751" w="1792">
                  <a:moveTo>
                    <a:pt x="753" y="0"/>
                  </a:moveTo>
                  <a:cubicBezTo>
                    <a:pt x="650" y="0"/>
                    <a:pt x="546" y="52"/>
                    <a:pt x="442" y="104"/>
                  </a:cubicBezTo>
                  <a:cubicBezTo>
                    <a:pt x="338" y="156"/>
                    <a:pt x="260" y="208"/>
                    <a:pt x="208" y="286"/>
                  </a:cubicBezTo>
                  <a:lnTo>
                    <a:pt x="79" y="468"/>
                  </a:lnTo>
                  <a:cubicBezTo>
                    <a:pt x="27" y="598"/>
                    <a:pt x="1" y="753"/>
                    <a:pt x="1" y="883"/>
                  </a:cubicBezTo>
                  <a:lnTo>
                    <a:pt x="53" y="1091"/>
                  </a:lnTo>
                  <a:cubicBezTo>
                    <a:pt x="104" y="1221"/>
                    <a:pt x="208" y="1350"/>
                    <a:pt x="312" y="1428"/>
                  </a:cubicBezTo>
                  <a:lnTo>
                    <a:pt x="442" y="1558"/>
                  </a:lnTo>
                  <a:cubicBezTo>
                    <a:pt x="520" y="1636"/>
                    <a:pt x="598" y="1688"/>
                    <a:pt x="702" y="1714"/>
                  </a:cubicBezTo>
                  <a:cubicBezTo>
                    <a:pt x="775" y="1732"/>
                    <a:pt x="861" y="1751"/>
                    <a:pt x="942" y="1751"/>
                  </a:cubicBezTo>
                  <a:cubicBezTo>
                    <a:pt x="976" y="1751"/>
                    <a:pt x="1009" y="1747"/>
                    <a:pt x="1039" y="1740"/>
                  </a:cubicBezTo>
                  <a:cubicBezTo>
                    <a:pt x="1143" y="1740"/>
                    <a:pt x="1247" y="1714"/>
                    <a:pt x="1351" y="1662"/>
                  </a:cubicBezTo>
                  <a:cubicBezTo>
                    <a:pt x="1428" y="1610"/>
                    <a:pt x="1532" y="1532"/>
                    <a:pt x="1584" y="1454"/>
                  </a:cubicBezTo>
                  <a:lnTo>
                    <a:pt x="1688" y="1298"/>
                  </a:lnTo>
                  <a:cubicBezTo>
                    <a:pt x="1766" y="1143"/>
                    <a:pt x="1792" y="1013"/>
                    <a:pt x="1766" y="857"/>
                  </a:cubicBezTo>
                  <a:cubicBezTo>
                    <a:pt x="1766" y="805"/>
                    <a:pt x="1740" y="727"/>
                    <a:pt x="1740" y="649"/>
                  </a:cubicBezTo>
                  <a:cubicBezTo>
                    <a:pt x="1688" y="520"/>
                    <a:pt x="1584" y="416"/>
                    <a:pt x="1480" y="338"/>
                  </a:cubicBezTo>
                  <a:lnTo>
                    <a:pt x="1351" y="208"/>
                  </a:lnTo>
                  <a:cubicBezTo>
                    <a:pt x="1273" y="130"/>
                    <a:pt x="1169" y="78"/>
                    <a:pt x="1091" y="52"/>
                  </a:cubicBezTo>
                  <a:cubicBezTo>
                    <a:pt x="987" y="0"/>
                    <a:pt x="857" y="0"/>
                    <a:pt x="75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3" name="Google Shape;933;p33"/>
            <p:cNvSpPr/>
            <p:nvPr/>
          </p:nvSpPr>
          <p:spPr>
            <a:xfrm>
              <a:off x="4633275" y="1526025"/>
              <a:ext cx="44800" cy="42700"/>
            </a:xfrm>
            <a:custGeom>
              <a:rect b="b" l="l" r="r" t="t"/>
              <a:pathLst>
                <a:path extrusionOk="0" h="1708" w="1792">
                  <a:moveTo>
                    <a:pt x="753" y="1"/>
                  </a:moveTo>
                  <a:cubicBezTo>
                    <a:pt x="545" y="27"/>
                    <a:pt x="338" y="131"/>
                    <a:pt x="208" y="286"/>
                  </a:cubicBezTo>
                  <a:lnTo>
                    <a:pt x="104" y="468"/>
                  </a:lnTo>
                  <a:cubicBezTo>
                    <a:pt x="26" y="598"/>
                    <a:pt x="0" y="754"/>
                    <a:pt x="26" y="883"/>
                  </a:cubicBezTo>
                  <a:lnTo>
                    <a:pt x="78" y="1117"/>
                  </a:lnTo>
                  <a:cubicBezTo>
                    <a:pt x="130" y="1221"/>
                    <a:pt x="208" y="1351"/>
                    <a:pt x="312" y="1429"/>
                  </a:cubicBezTo>
                  <a:lnTo>
                    <a:pt x="468" y="1532"/>
                  </a:lnTo>
                  <a:cubicBezTo>
                    <a:pt x="519" y="1584"/>
                    <a:pt x="623" y="1636"/>
                    <a:pt x="727" y="1662"/>
                  </a:cubicBezTo>
                  <a:cubicBezTo>
                    <a:pt x="809" y="1693"/>
                    <a:pt x="895" y="1708"/>
                    <a:pt x="980" y="1708"/>
                  </a:cubicBezTo>
                  <a:cubicBezTo>
                    <a:pt x="1111" y="1708"/>
                    <a:pt x="1240" y="1673"/>
                    <a:pt x="1350" y="1610"/>
                  </a:cubicBezTo>
                  <a:cubicBezTo>
                    <a:pt x="1454" y="1558"/>
                    <a:pt x="1532" y="1507"/>
                    <a:pt x="1584" y="1429"/>
                  </a:cubicBezTo>
                  <a:lnTo>
                    <a:pt x="1714" y="1247"/>
                  </a:lnTo>
                  <a:cubicBezTo>
                    <a:pt x="1766" y="1117"/>
                    <a:pt x="1792" y="961"/>
                    <a:pt x="1792" y="832"/>
                  </a:cubicBezTo>
                  <a:lnTo>
                    <a:pt x="1740" y="624"/>
                  </a:lnTo>
                  <a:cubicBezTo>
                    <a:pt x="1688" y="494"/>
                    <a:pt x="1584" y="364"/>
                    <a:pt x="1480" y="286"/>
                  </a:cubicBezTo>
                  <a:lnTo>
                    <a:pt x="1350" y="208"/>
                  </a:lnTo>
                  <a:cubicBezTo>
                    <a:pt x="1272" y="131"/>
                    <a:pt x="1194" y="79"/>
                    <a:pt x="1091" y="53"/>
                  </a:cubicBezTo>
                  <a:cubicBezTo>
                    <a:pt x="987" y="1"/>
                    <a:pt x="857" y="1"/>
                    <a:pt x="75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4" name="Google Shape;934;p33"/>
            <p:cNvSpPr/>
            <p:nvPr/>
          </p:nvSpPr>
          <p:spPr>
            <a:xfrm>
              <a:off x="4730625" y="1571475"/>
              <a:ext cx="43500" cy="40250"/>
            </a:xfrm>
            <a:custGeom>
              <a:rect b="b" l="l" r="r" t="t"/>
              <a:pathLst>
                <a:path extrusionOk="0" h="1610" w="1740">
                  <a:moveTo>
                    <a:pt x="753" y="0"/>
                  </a:moveTo>
                  <a:cubicBezTo>
                    <a:pt x="649" y="0"/>
                    <a:pt x="520" y="26"/>
                    <a:pt x="442" y="104"/>
                  </a:cubicBezTo>
                  <a:cubicBezTo>
                    <a:pt x="260" y="182"/>
                    <a:pt x="104" y="364"/>
                    <a:pt x="52" y="571"/>
                  </a:cubicBezTo>
                  <a:cubicBezTo>
                    <a:pt x="0" y="675"/>
                    <a:pt x="0" y="779"/>
                    <a:pt x="0" y="883"/>
                  </a:cubicBezTo>
                  <a:lnTo>
                    <a:pt x="52" y="1090"/>
                  </a:lnTo>
                  <a:cubicBezTo>
                    <a:pt x="104" y="1220"/>
                    <a:pt x="182" y="1324"/>
                    <a:pt x="286" y="1428"/>
                  </a:cubicBezTo>
                  <a:lnTo>
                    <a:pt x="468" y="1532"/>
                  </a:lnTo>
                  <a:cubicBezTo>
                    <a:pt x="597" y="1584"/>
                    <a:pt x="753" y="1610"/>
                    <a:pt x="883" y="1610"/>
                  </a:cubicBezTo>
                  <a:lnTo>
                    <a:pt x="987" y="1610"/>
                  </a:lnTo>
                  <a:cubicBezTo>
                    <a:pt x="1091" y="1610"/>
                    <a:pt x="1195" y="1584"/>
                    <a:pt x="1298" y="1506"/>
                  </a:cubicBezTo>
                  <a:cubicBezTo>
                    <a:pt x="1402" y="1480"/>
                    <a:pt x="1480" y="1402"/>
                    <a:pt x="1532" y="1324"/>
                  </a:cubicBezTo>
                  <a:cubicBezTo>
                    <a:pt x="1610" y="1246"/>
                    <a:pt x="1662" y="1142"/>
                    <a:pt x="1688" y="1038"/>
                  </a:cubicBezTo>
                  <a:cubicBezTo>
                    <a:pt x="1740" y="935"/>
                    <a:pt x="1740" y="831"/>
                    <a:pt x="1740" y="727"/>
                  </a:cubicBezTo>
                  <a:lnTo>
                    <a:pt x="1662" y="519"/>
                  </a:lnTo>
                  <a:cubicBezTo>
                    <a:pt x="1610" y="389"/>
                    <a:pt x="1532" y="260"/>
                    <a:pt x="1428" y="182"/>
                  </a:cubicBezTo>
                  <a:lnTo>
                    <a:pt x="1246" y="78"/>
                  </a:lnTo>
                  <a:cubicBezTo>
                    <a:pt x="1117" y="26"/>
                    <a:pt x="987" y="0"/>
                    <a:pt x="83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5" name="Google Shape;935;p33"/>
            <p:cNvSpPr/>
            <p:nvPr/>
          </p:nvSpPr>
          <p:spPr>
            <a:xfrm>
              <a:off x="4833175" y="1538575"/>
              <a:ext cx="45450" cy="42900"/>
            </a:xfrm>
            <a:custGeom>
              <a:rect b="b" l="l" r="r" t="t"/>
              <a:pathLst>
                <a:path extrusionOk="0" h="1716" w="1818">
                  <a:moveTo>
                    <a:pt x="960" y="1"/>
                  </a:moveTo>
                  <a:cubicBezTo>
                    <a:pt x="879" y="1"/>
                    <a:pt x="803" y="14"/>
                    <a:pt x="727" y="44"/>
                  </a:cubicBezTo>
                  <a:lnTo>
                    <a:pt x="545" y="148"/>
                  </a:lnTo>
                  <a:cubicBezTo>
                    <a:pt x="441" y="174"/>
                    <a:pt x="338" y="226"/>
                    <a:pt x="286" y="304"/>
                  </a:cubicBezTo>
                  <a:cubicBezTo>
                    <a:pt x="182" y="381"/>
                    <a:pt x="130" y="459"/>
                    <a:pt x="78" y="563"/>
                  </a:cubicBezTo>
                  <a:cubicBezTo>
                    <a:pt x="0" y="745"/>
                    <a:pt x="0" y="979"/>
                    <a:pt x="52" y="1186"/>
                  </a:cubicBezTo>
                  <a:lnTo>
                    <a:pt x="156" y="1368"/>
                  </a:lnTo>
                  <a:cubicBezTo>
                    <a:pt x="234" y="1498"/>
                    <a:pt x="364" y="1576"/>
                    <a:pt x="493" y="1628"/>
                  </a:cubicBezTo>
                  <a:lnTo>
                    <a:pt x="675" y="1705"/>
                  </a:lnTo>
                  <a:cubicBezTo>
                    <a:pt x="717" y="1712"/>
                    <a:pt x="757" y="1716"/>
                    <a:pt x="796" y="1716"/>
                  </a:cubicBezTo>
                  <a:cubicBezTo>
                    <a:pt x="902" y="1716"/>
                    <a:pt x="1002" y="1692"/>
                    <a:pt x="1116" y="1654"/>
                  </a:cubicBezTo>
                  <a:lnTo>
                    <a:pt x="1298" y="1576"/>
                  </a:lnTo>
                  <a:cubicBezTo>
                    <a:pt x="1376" y="1550"/>
                    <a:pt x="1480" y="1472"/>
                    <a:pt x="1558" y="1394"/>
                  </a:cubicBezTo>
                  <a:cubicBezTo>
                    <a:pt x="1636" y="1342"/>
                    <a:pt x="1688" y="1264"/>
                    <a:pt x="1740" y="1160"/>
                  </a:cubicBezTo>
                  <a:cubicBezTo>
                    <a:pt x="1791" y="1056"/>
                    <a:pt x="1817" y="953"/>
                    <a:pt x="1817" y="849"/>
                  </a:cubicBezTo>
                  <a:cubicBezTo>
                    <a:pt x="1817" y="745"/>
                    <a:pt x="1817" y="641"/>
                    <a:pt x="1765" y="537"/>
                  </a:cubicBezTo>
                  <a:lnTo>
                    <a:pt x="1662" y="356"/>
                  </a:lnTo>
                  <a:cubicBezTo>
                    <a:pt x="1584" y="226"/>
                    <a:pt x="1480" y="122"/>
                    <a:pt x="1350" y="70"/>
                  </a:cubicBezTo>
                  <a:lnTo>
                    <a:pt x="1142" y="18"/>
                  </a:lnTo>
                  <a:cubicBezTo>
                    <a:pt x="1078" y="7"/>
                    <a:pt x="1018" y="1"/>
                    <a:pt x="96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6" name="Google Shape;936;p33"/>
            <p:cNvSpPr/>
            <p:nvPr/>
          </p:nvSpPr>
          <p:spPr>
            <a:xfrm>
              <a:off x="4885075" y="1437775"/>
              <a:ext cx="40925" cy="44150"/>
            </a:xfrm>
            <a:custGeom>
              <a:rect b="b" l="l" r="r" t="t"/>
              <a:pathLst>
                <a:path extrusionOk="0" h="1766" w="1637">
                  <a:moveTo>
                    <a:pt x="728" y="0"/>
                  </a:moveTo>
                  <a:lnTo>
                    <a:pt x="520" y="52"/>
                  </a:lnTo>
                  <a:cubicBezTo>
                    <a:pt x="390" y="104"/>
                    <a:pt x="287" y="182"/>
                    <a:pt x="183" y="286"/>
                  </a:cubicBezTo>
                  <a:lnTo>
                    <a:pt x="79" y="467"/>
                  </a:lnTo>
                  <a:cubicBezTo>
                    <a:pt x="27" y="597"/>
                    <a:pt x="1" y="753"/>
                    <a:pt x="1" y="883"/>
                  </a:cubicBezTo>
                  <a:lnTo>
                    <a:pt x="1" y="1013"/>
                  </a:lnTo>
                  <a:cubicBezTo>
                    <a:pt x="27" y="1246"/>
                    <a:pt x="131" y="1428"/>
                    <a:pt x="287" y="1584"/>
                  </a:cubicBezTo>
                  <a:cubicBezTo>
                    <a:pt x="364" y="1636"/>
                    <a:pt x="468" y="1688"/>
                    <a:pt x="572" y="1714"/>
                  </a:cubicBezTo>
                  <a:cubicBezTo>
                    <a:pt x="676" y="1765"/>
                    <a:pt x="780" y="1765"/>
                    <a:pt x="884" y="1765"/>
                  </a:cubicBezTo>
                  <a:lnTo>
                    <a:pt x="1091" y="1714"/>
                  </a:lnTo>
                  <a:cubicBezTo>
                    <a:pt x="1221" y="1662"/>
                    <a:pt x="1351" y="1584"/>
                    <a:pt x="1429" y="1480"/>
                  </a:cubicBezTo>
                  <a:lnTo>
                    <a:pt x="1533" y="1298"/>
                  </a:lnTo>
                  <a:cubicBezTo>
                    <a:pt x="1611" y="1168"/>
                    <a:pt x="1637" y="1013"/>
                    <a:pt x="1611" y="883"/>
                  </a:cubicBezTo>
                  <a:lnTo>
                    <a:pt x="1611" y="753"/>
                  </a:lnTo>
                  <a:cubicBezTo>
                    <a:pt x="1611" y="649"/>
                    <a:pt x="1585" y="545"/>
                    <a:pt x="1533" y="441"/>
                  </a:cubicBezTo>
                  <a:cubicBezTo>
                    <a:pt x="1481" y="338"/>
                    <a:pt x="1403" y="260"/>
                    <a:pt x="1325" y="182"/>
                  </a:cubicBezTo>
                  <a:cubicBezTo>
                    <a:pt x="1247" y="130"/>
                    <a:pt x="1169" y="78"/>
                    <a:pt x="1065" y="52"/>
                  </a:cubicBezTo>
                  <a:cubicBezTo>
                    <a:pt x="962" y="0"/>
                    <a:pt x="832" y="0"/>
                    <a:pt x="7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7" name="Google Shape;937;p33"/>
            <p:cNvSpPr/>
            <p:nvPr/>
          </p:nvSpPr>
          <p:spPr>
            <a:xfrm>
              <a:off x="4868225" y="1325225"/>
              <a:ext cx="42200" cy="41450"/>
            </a:xfrm>
            <a:custGeom>
              <a:rect b="b" l="l" r="r" t="t"/>
              <a:pathLst>
                <a:path extrusionOk="0" h="1658" w="1688">
                  <a:moveTo>
                    <a:pt x="836" y="1"/>
                  </a:moveTo>
                  <a:cubicBezTo>
                    <a:pt x="809" y="1"/>
                    <a:pt x="781" y="4"/>
                    <a:pt x="753" y="11"/>
                  </a:cubicBezTo>
                  <a:cubicBezTo>
                    <a:pt x="623" y="11"/>
                    <a:pt x="519" y="37"/>
                    <a:pt x="441" y="115"/>
                  </a:cubicBezTo>
                  <a:cubicBezTo>
                    <a:pt x="338" y="141"/>
                    <a:pt x="260" y="219"/>
                    <a:pt x="182" y="297"/>
                  </a:cubicBezTo>
                  <a:lnTo>
                    <a:pt x="78" y="478"/>
                  </a:lnTo>
                  <a:cubicBezTo>
                    <a:pt x="26" y="608"/>
                    <a:pt x="0" y="738"/>
                    <a:pt x="0" y="894"/>
                  </a:cubicBezTo>
                  <a:lnTo>
                    <a:pt x="52" y="1101"/>
                  </a:lnTo>
                  <a:cubicBezTo>
                    <a:pt x="104" y="1231"/>
                    <a:pt x="182" y="1335"/>
                    <a:pt x="286" y="1413"/>
                  </a:cubicBezTo>
                  <a:lnTo>
                    <a:pt x="338" y="1465"/>
                  </a:lnTo>
                  <a:cubicBezTo>
                    <a:pt x="415" y="1543"/>
                    <a:pt x="493" y="1595"/>
                    <a:pt x="597" y="1621"/>
                  </a:cubicBezTo>
                  <a:cubicBezTo>
                    <a:pt x="671" y="1639"/>
                    <a:pt x="757" y="1657"/>
                    <a:pt x="838" y="1657"/>
                  </a:cubicBezTo>
                  <a:cubicBezTo>
                    <a:pt x="872" y="1657"/>
                    <a:pt x="904" y="1654"/>
                    <a:pt x="935" y="1646"/>
                  </a:cubicBezTo>
                  <a:cubicBezTo>
                    <a:pt x="1038" y="1646"/>
                    <a:pt x="1142" y="1621"/>
                    <a:pt x="1246" y="1569"/>
                  </a:cubicBezTo>
                  <a:cubicBezTo>
                    <a:pt x="1324" y="1517"/>
                    <a:pt x="1428" y="1465"/>
                    <a:pt x="1480" y="1361"/>
                  </a:cubicBezTo>
                  <a:lnTo>
                    <a:pt x="1610" y="1205"/>
                  </a:lnTo>
                  <a:cubicBezTo>
                    <a:pt x="1662" y="1075"/>
                    <a:pt x="1687" y="920"/>
                    <a:pt x="1662" y="764"/>
                  </a:cubicBezTo>
                  <a:lnTo>
                    <a:pt x="1636" y="582"/>
                  </a:lnTo>
                  <a:cubicBezTo>
                    <a:pt x="1558" y="452"/>
                    <a:pt x="1480" y="323"/>
                    <a:pt x="1376" y="245"/>
                  </a:cubicBezTo>
                  <a:lnTo>
                    <a:pt x="1350" y="193"/>
                  </a:lnTo>
                  <a:cubicBezTo>
                    <a:pt x="1272" y="115"/>
                    <a:pt x="1168" y="63"/>
                    <a:pt x="1064" y="63"/>
                  </a:cubicBezTo>
                  <a:cubicBezTo>
                    <a:pt x="988" y="25"/>
                    <a:pt x="912" y="1"/>
                    <a:pt x="83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8" name="Google Shape;938;p33"/>
            <p:cNvSpPr/>
            <p:nvPr/>
          </p:nvSpPr>
          <p:spPr>
            <a:xfrm>
              <a:off x="4811750" y="1254625"/>
              <a:ext cx="44150" cy="42825"/>
            </a:xfrm>
            <a:custGeom>
              <a:rect b="b" l="l" r="r" t="t"/>
              <a:pathLst>
                <a:path extrusionOk="0" h="1713" w="1766">
                  <a:moveTo>
                    <a:pt x="834" y="0"/>
                  </a:moveTo>
                  <a:cubicBezTo>
                    <a:pt x="807" y="0"/>
                    <a:pt x="780" y="2"/>
                    <a:pt x="753" y="5"/>
                  </a:cubicBezTo>
                  <a:cubicBezTo>
                    <a:pt x="649" y="5"/>
                    <a:pt x="546" y="31"/>
                    <a:pt x="442" y="109"/>
                  </a:cubicBezTo>
                  <a:cubicBezTo>
                    <a:pt x="338" y="135"/>
                    <a:pt x="260" y="213"/>
                    <a:pt x="208" y="291"/>
                  </a:cubicBezTo>
                  <a:lnTo>
                    <a:pt x="78" y="473"/>
                  </a:lnTo>
                  <a:cubicBezTo>
                    <a:pt x="26" y="602"/>
                    <a:pt x="0" y="732"/>
                    <a:pt x="0" y="888"/>
                  </a:cubicBezTo>
                  <a:lnTo>
                    <a:pt x="52" y="1096"/>
                  </a:lnTo>
                  <a:cubicBezTo>
                    <a:pt x="104" y="1225"/>
                    <a:pt x="182" y="1329"/>
                    <a:pt x="286" y="1433"/>
                  </a:cubicBezTo>
                  <a:lnTo>
                    <a:pt x="442" y="1511"/>
                  </a:lnTo>
                  <a:cubicBezTo>
                    <a:pt x="520" y="1589"/>
                    <a:pt x="598" y="1641"/>
                    <a:pt x="701" y="1667"/>
                  </a:cubicBezTo>
                  <a:cubicBezTo>
                    <a:pt x="783" y="1697"/>
                    <a:pt x="869" y="1712"/>
                    <a:pt x="954" y="1712"/>
                  </a:cubicBezTo>
                  <a:cubicBezTo>
                    <a:pt x="1085" y="1712"/>
                    <a:pt x="1214" y="1678"/>
                    <a:pt x="1324" y="1615"/>
                  </a:cubicBezTo>
                  <a:cubicBezTo>
                    <a:pt x="1428" y="1563"/>
                    <a:pt x="1506" y="1511"/>
                    <a:pt x="1584" y="1433"/>
                  </a:cubicBezTo>
                  <a:lnTo>
                    <a:pt x="1688" y="1251"/>
                  </a:lnTo>
                  <a:cubicBezTo>
                    <a:pt x="1740" y="1122"/>
                    <a:pt x="1766" y="966"/>
                    <a:pt x="1766" y="836"/>
                  </a:cubicBezTo>
                  <a:lnTo>
                    <a:pt x="1714" y="602"/>
                  </a:lnTo>
                  <a:cubicBezTo>
                    <a:pt x="1662" y="473"/>
                    <a:pt x="1584" y="369"/>
                    <a:pt x="1480" y="291"/>
                  </a:cubicBezTo>
                  <a:lnTo>
                    <a:pt x="1350" y="187"/>
                  </a:lnTo>
                  <a:cubicBezTo>
                    <a:pt x="1192" y="74"/>
                    <a:pt x="1014" y="0"/>
                    <a:pt x="83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9" name="Google Shape;939;p33"/>
            <p:cNvSpPr/>
            <p:nvPr/>
          </p:nvSpPr>
          <p:spPr>
            <a:xfrm>
              <a:off x="4724775" y="1228300"/>
              <a:ext cx="41575" cy="40750"/>
            </a:xfrm>
            <a:custGeom>
              <a:rect b="b" l="l" r="r" t="t"/>
              <a:pathLst>
                <a:path extrusionOk="0" h="1630" w="1663">
                  <a:moveTo>
                    <a:pt x="870" y="0"/>
                  </a:moveTo>
                  <a:cubicBezTo>
                    <a:pt x="831" y="0"/>
                    <a:pt x="792" y="7"/>
                    <a:pt x="754" y="20"/>
                  </a:cubicBezTo>
                  <a:lnTo>
                    <a:pt x="546" y="72"/>
                  </a:lnTo>
                  <a:cubicBezTo>
                    <a:pt x="468" y="72"/>
                    <a:pt x="416" y="124"/>
                    <a:pt x="338" y="150"/>
                  </a:cubicBezTo>
                  <a:lnTo>
                    <a:pt x="208" y="305"/>
                  </a:lnTo>
                  <a:lnTo>
                    <a:pt x="79" y="487"/>
                  </a:lnTo>
                  <a:cubicBezTo>
                    <a:pt x="79" y="487"/>
                    <a:pt x="27" y="669"/>
                    <a:pt x="27" y="669"/>
                  </a:cubicBezTo>
                  <a:cubicBezTo>
                    <a:pt x="1" y="747"/>
                    <a:pt x="1" y="825"/>
                    <a:pt x="27" y="903"/>
                  </a:cubicBezTo>
                  <a:lnTo>
                    <a:pt x="53" y="1110"/>
                  </a:lnTo>
                  <a:lnTo>
                    <a:pt x="105" y="1214"/>
                  </a:lnTo>
                  <a:lnTo>
                    <a:pt x="156" y="1292"/>
                  </a:lnTo>
                  <a:lnTo>
                    <a:pt x="234" y="1370"/>
                  </a:lnTo>
                  <a:lnTo>
                    <a:pt x="312" y="1448"/>
                  </a:lnTo>
                  <a:lnTo>
                    <a:pt x="468" y="1552"/>
                  </a:lnTo>
                  <a:lnTo>
                    <a:pt x="676" y="1629"/>
                  </a:lnTo>
                  <a:lnTo>
                    <a:pt x="909" y="1629"/>
                  </a:lnTo>
                  <a:cubicBezTo>
                    <a:pt x="1013" y="1629"/>
                    <a:pt x="1117" y="1577"/>
                    <a:pt x="1195" y="1526"/>
                  </a:cubicBezTo>
                  <a:cubicBezTo>
                    <a:pt x="1299" y="1500"/>
                    <a:pt x="1377" y="1422"/>
                    <a:pt x="1454" y="1344"/>
                  </a:cubicBezTo>
                  <a:cubicBezTo>
                    <a:pt x="1532" y="1266"/>
                    <a:pt x="1558" y="1162"/>
                    <a:pt x="1584" y="1058"/>
                  </a:cubicBezTo>
                  <a:cubicBezTo>
                    <a:pt x="1636" y="954"/>
                    <a:pt x="1662" y="851"/>
                    <a:pt x="1636" y="747"/>
                  </a:cubicBezTo>
                  <a:cubicBezTo>
                    <a:pt x="1610" y="591"/>
                    <a:pt x="1558" y="461"/>
                    <a:pt x="1480" y="331"/>
                  </a:cubicBezTo>
                  <a:lnTo>
                    <a:pt x="1351" y="176"/>
                  </a:lnTo>
                  <a:cubicBezTo>
                    <a:pt x="1247" y="98"/>
                    <a:pt x="1117" y="46"/>
                    <a:pt x="987" y="20"/>
                  </a:cubicBezTo>
                  <a:cubicBezTo>
                    <a:pt x="948" y="7"/>
                    <a:pt x="909" y="0"/>
                    <a:pt x="87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40" name="Google Shape;940;p33"/>
          <p:cNvSpPr/>
          <p:nvPr/>
        </p:nvSpPr>
        <p:spPr>
          <a:xfrm rot="5400000">
            <a:off x="-199150" y="-1160142"/>
            <a:ext cx="2130050" cy="2399875"/>
          </a:xfrm>
          <a:custGeom>
            <a:rect b="b" l="l" r="r" t="t"/>
            <a:pathLst>
              <a:path extrusionOk="0" h="95995" w="85202">
                <a:moveTo>
                  <a:pt x="51731" y="0"/>
                </a:moveTo>
                <a:cubicBezTo>
                  <a:pt x="49973" y="0"/>
                  <a:pt x="48150" y="170"/>
                  <a:pt x="46304" y="520"/>
                </a:cubicBezTo>
                <a:cubicBezTo>
                  <a:pt x="39776" y="1776"/>
                  <a:pt x="34169" y="4454"/>
                  <a:pt x="28749" y="7069"/>
                </a:cubicBezTo>
                <a:cubicBezTo>
                  <a:pt x="24837" y="8953"/>
                  <a:pt x="20777" y="10898"/>
                  <a:pt x="16404" y="12279"/>
                </a:cubicBezTo>
                <a:cubicBezTo>
                  <a:pt x="14851" y="12770"/>
                  <a:pt x="10912" y="13890"/>
                  <a:pt x="7336" y="13890"/>
                </a:cubicBezTo>
                <a:cubicBezTo>
                  <a:pt x="5420" y="13890"/>
                  <a:pt x="3608" y="13568"/>
                  <a:pt x="2323" y="12656"/>
                </a:cubicBezTo>
                <a:cubicBezTo>
                  <a:pt x="1172" y="11840"/>
                  <a:pt x="565" y="10585"/>
                  <a:pt x="523" y="8953"/>
                </a:cubicBezTo>
                <a:lnTo>
                  <a:pt x="0" y="8973"/>
                </a:lnTo>
                <a:cubicBezTo>
                  <a:pt x="42" y="10773"/>
                  <a:pt x="733" y="12154"/>
                  <a:pt x="2030" y="13074"/>
                </a:cubicBezTo>
                <a:cubicBezTo>
                  <a:pt x="3404" y="14055"/>
                  <a:pt x="5327" y="14397"/>
                  <a:pt x="7344" y="14397"/>
                </a:cubicBezTo>
                <a:cubicBezTo>
                  <a:pt x="11009" y="14397"/>
                  <a:pt x="14985" y="13267"/>
                  <a:pt x="16551" y="12782"/>
                </a:cubicBezTo>
                <a:cubicBezTo>
                  <a:pt x="20966" y="11380"/>
                  <a:pt x="25046" y="9434"/>
                  <a:pt x="28979" y="7551"/>
                </a:cubicBezTo>
                <a:cubicBezTo>
                  <a:pt x="34378" y="4956"/>
                  <a:pt x="39943" y="2278"/>
                  <a:pt x="46409" y="1043"/>
                </a:cubicBezTo>
                <a:cubicBezTo>
                  <a:pt x="48222" y="700"/>
                  <a:pt x="50014" y="533"/>
                  <a:pt x="51743" y="533"/>
                </a:cubicBezTo>
                <a:cubicBezTo>
                  <a:pt x="57494" y="533"/>
                  <a:pt x="62540" y="2379"/>
                  <a:pt x="65324" y="5709"/>
                </a:cubicBezTo>
                <a:cubicBezTo>
                  <a:pt x="68086" y="9015"/>
                  <a:pt x="68483" y="13535"/>
                  <a:pt x="66475" y="18787"/>
                </a:cubicBezTo>
                <a:cubicBezTo>
                  <a:pt x="63650" y="26194"/>
                  <a:pt x="59130" y="32659"/>
                  <a:pt x="54778" y="38894"/>
                </a:cubicBezTo>
                <a:cubicBezTo>
                  <a:pt x="52498" y="42158"/>
                  <a:pt x="50133" y="45548"/>
                  <a:pt x="48020" y="49021"/>
                </a:cubicBezTo>
                <a:cubicBezTo>
                  <a:pt x="44107" y="55508"/>
                  <a:pt x="42622" y="61534"/>
                  <a:pt x="43626" y="66911"/>
                </a:cubicBezTo>
                <a:cubicBezTo>
                  <a:pt x="46179" y="80595"/>
                  <a:pt x="61348" y="86516"/>
                  <a:pt x="73547" y="91287"/>
                </a:cubicBezTo>
                <a:cubicBezTo>
                  <a:pt x="75681" y="92124"/>
                  <a:pt x="77731" y="92919"/>
                  <a:pt x="79615" y="93714"/>
                </a:cubicBezTo>
                <a:cubicBezTo>
                  <a:pt x="79949" y="93861"/>
                  <a:pt x="80389" y="94112"/>
                  <a:pt x="80912" y="94363"/>
                </a:cubicBezTo>
                <a:cubicBezTo>
                  <a:pt x="82314" y="95095"/>
                  <a:pt x="84029" y="95974"/>
                  <a:pt x="85180" y="95974"/>
                </a:cubicBezTo>
                <a:lnTo>
                  <a:pt x="85201" y="95995"/>
                </a:lnTo>
                <a:lnTo>
                  <a:pt x="85201" y="95472"/>
                </a:lnTo>
                <a:lnTo>
                  <a:pt x="85159" y="95472"/>
                </a:lnTo>
                <a:cubicBezTo>
                  <a:pt x="84155" y="95472"/>
                  <a:pt x="82418" y="94551"/>
                  <a:pt x="81142" y="93902"/>
                </a:cubicBezTo>
                <a:cubicBezTo>
                  <a:pt x="80619" y="93630"/>
                  <a:pt x="80159" y="93400"/>
                  <a:pt x="79803" y="93233"/>
                </a:cubicBezTo>
                <a:cubicBezTo>
                  <a:pt x="77920" y="92438"/>
                  <a:pt x="75890" y="91643"/>
                  <a:pt x="73735" y="90806"/>
                </a:cubicBezTo>
                <a:cubicBezTo>
                  <a:pt x="61662" y="86077"/>
                  <a:pt x="46618" y="80218"/>
                  <a:pt x="44128" y="66806"/>
                </a:cubicBezTo>
                <a:cubicBezTo>
                  <a:pt x="43166" y="61554"/>
                  <a:pt x="44609" y="55675"/>
                  <a:pt x="48459" y="49293"/>
                </a:cubicBezTo>
                <a:cubicBezTo>
                  <a:pt x="50573" y="45820"/>
                  <a:pt x="52916" y="42451"/>
                  <a:pt x="55197" y="39187"/>
                </a:cubicBezTo>
                <a:cubicBezTo>
                  <a:pt x="59591" y="32910"/>
                  <a:pt x="64110" y="26424"/>
                  <a:pt x="66956" y="18975"/>
                </a:cubicBezTo>
                <a:cubicBezTo>
                  <a:pt x="69048" y="13514"/>
                  <a:pt x="68609" y="8806"/>
                  <a:pt x="65721" y="5375"/>
                </a:cubicBezTo>
                <a:cubicBezTo>
                  <a:pt x="62834" y="1923"/>
                  <a:pt x="57647" y="0"/>
                  <a:pt x="5173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 1">
  <p:cSld name="CUSTOM_25">
    <p:spTree>
      <p:nvGrpSpPr>
        <p:cNvPr id="941" name="Shape 9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" name="Google Shape;942;p34"/>
          <p:cNvSpPr/>
          <p:nvPr/>
        </p:nvSpPr>
        <p:spPr>
          <a:xfrm rot="10800000">
            <a:off x="7204561" y="4156761"/>
            <a:ext cx="1995414" cy="986739"/>
          </a:xfrm>
          <a:custGeom>
            <a:rect b="b" l="l" r="r" t="t"/>
            <a:pathLst>
              <a:path extrusionOk="0" h="22536" w="45573">
                <a:moveTo>
                  <a:pt x="1" y="1"/>
                </a:moveTo>
                <a:cubicBezTo>
                  <a:pt x="126" y="12492"/>
                  <a:pt x="10295" y="22535"/>
                  <a:pt x="22786" y="22535"/>
                </a:cubicBezTo>
                <a:cubicBezTo>
                  <a:pt x="35278" y="22535"/>
                  <a:pt x="45447" y="12492"/>
                  <a:pt x="45572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3" name="Google Shape;943;p34"/>
          <p:cNvSpPr/>
          <p:nvPr/>
        </p:nvSpPr>
        <p:spPr>
          <a:xfrm>
            <a:off x="-746608" y="-696275"/>
            <a:ext cx="3516225" cy="2316200"/>
          </a:xfrm>
          <a:custGeom>
            <a:rect b="b" l="l" r="r" t="t"/>
            <a:pathLst>
              <a:path extrusionOk="0" h="92648" w="140649">
                <a:moveTo>
                  <a:pt x="114247" y="0"/>
                </a:moveTo>
                <a:cubicBezTo>
                  <a:pt x="114134" y="0"/>
                  <a:pt x="114021" y="1"/>
                  <a:pt x="113908" y="3"/>
                </a:cubicBezTo>
                <a:cubicBezTo>
                  <a:pt x="102714" y="191"/>
                  <a:pt x="93027" y="8121"/>
                  <a:pt x="81833" y="8414"/>
                </a:cubicBezTo>
                <a:cubicBezTo>
                  <a:pt x="81607" y="8420"/>
                  <a:pt x="81381" y="8423"/>
                  <a:pt x="81156" y="8423"/>
                </a:cubicBezTo>
                <a:cubicBezTo>
                  <a:pt x="70107" y="8423"/>
                  <a:pt x="59902" y="1137"/>
                  <a:pt x="49019" y="1137"/>
                </a:cubicBezTo>
                <a:cubicBezTo>
                  <a:pt x="48105" y="1137"/>
                  <a:pt x="47187" y="1189"/>
                  <a:pt x="46263" y="1300"/>
                </a:cubicBezTo>
                <a:cubicBezTo>
                  <a:pt x="36282" y="2493"/>
                  <a:pt x="28833" y="10444"/>
                  <a:pt x="24356" y="18730"/>
                </a:cubicBezTo>
                <a:cubicBezTo>
                  <a:pt x="19899" y="27015"/>
                  <a:pt x="15421" y="36347"/>
                  <a:pt x="11111" y="44863"/>
                </a:cubicBezTo>
                <a:cubicBezTo>
                  <a:pt x="1" y="66833"/>
                  <a:pt x="42287" y="69323"/>
                  <a:pt x="51912" y="84492"/>
                </a:cubicBezTo>
                <a:cubicBezTo>
                  <a:pt x="55575" y="90244"/>
                  <a:pt x="60666" y="92647"/>
                  <a:pt x="66565" y="92647"/>
                </a:cubicBezTo>
                <a:cubicBezTo>
                  <a:pt x="87086" y="92647"/>
                  <a:pt x="117387" y="63564"/>
                  <a:pt x="131380" y="45135"/>
                </a:cubicBezTo>
                <a:cubicBezTo>
                  <a:pt x="137636" y="37226"/>
                  <a:pt x="140649" y="26890"/>
                  <a:pt x="137803" y="17516"/>
                </a:cubicBezTo>
                <a:cubicBezTo>
                  <a:pt x="134883" y="7928"/>
                  <a:pt x="125077" y="0"/>
                  <a:pt x="11424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4" name="Google Shape;944;p34"/>
          <p:cNvSpPr/>
          <p:nvPr/>
        </p:nvSpPr>
        <p:spPr>
          <a:xfrm>
            <a:off x="6987125" y="4399200"/>
            <a:ext cx="561300" cy="501825"/>
          </a:xfrm>
          <a:custGeom>
            <a:rect b="b" l="l" r="r" t="t"/>
            <a:pathLst>
              <a:path extrusionOk="0" h="20073" w="22452">
                <a:moveTo>
                  <a:pt x="16484" y="499"/>
                </a:moveTo>
                <a:cubicBezTo>
                  <a:pt x="16415" y="499"/>
                  <a:pt x="16347" y="500"/>
                  <a:pt x="16279" y="502"/>
                </a:cubicBezTo>
                <a:cubicBezTo>
                  <a:pt x="11823" y="607"/>
                  <a:pt x="754" y="0"/>
                  <a:pt x="273" y="6528"/>
                </a:cubicBezTo>
                <a:cubicBezTo>
                  <a:pt x="1" y="10567"/>
                  <a:pt x="3098" y="15002"/>
                  <a:pt x="6152" y="17388"/>
                </a:cubicBezTo>
                <a:cubicBezTo>
                  <a:pt x="8014" y="18844"/>
                  <a:pt x="10461" y="20073"/>
                  <a:pt x="12891" y="20073"/>
                </a:cubicBezTo>
                <a:cubicBezTo>
                  <a:pt x="13219" y="20073"/>
                  <a:pt x="13547" y="20050"/>
                  <a:pt x="13873" y="20003"/>
                </a:cubicBezTo>
                <a:cubicBezTo>
                  <a:pt x="15171" y="19815"/>
                  <a:pt x="16342" y="19166"/>
                  <a:pt x="17221" y="18204"/>
                </a:cubicBezTo>
                <a:cubicBezTo>
                  <a:pt x="18309" y="17053"/>
                  <a:pt x="19062" y="15546"/>
                  <a:pt x="19648" y="14082"/>
                </a:cubicBezTo>
                <a:cubicBezTo>
                  <a:pt x="20883" y="10943"/>
                  <a:pt x="22452" y="6800"/>
                  <a:pt x="21322" y="3453"/>
                </a:cubicBezTo>
                <a:cubicBezTo>
                  <a:pt x="20613" y="1408"/>
                  <a:pt x="18514" y="499"/>
                  <a:pt x="16484" y="499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5" name="Google Shape;945;p34"/>
          <p:cNvSpPr/>
          <p:nvPr/>
        </p:nvSpPr>
        <p:spPr>
          <a:xfrm rot="10800000">
            <a:off x="238902" y="-455872"/>
            <a:ext cx="1032046" cy="2652319"/>
          </a:xfrm>
          <a:custGeom>
            <a:rect b="b" l="l" r="r" t="t"/>
            <a:pathLst>
              <a:path extrusionOk="0" h="61786" w="24043">
                <a:moveTo>
                  <a:pt x="12835" y="1"/>
                </a:moveTo>
                <a:cubicBezTo>
                  <a:pt x="12471" y="1"/>
                  <a:pt x="12111" y="85"/>
                  <a:pt x="11781" y="242"/>
                </a:cubicBezTo>
                <a:cubicBezTo>
                  <a:pt x="11300" y="451"/>
                  <a:pt x="10860" y="807"/>
                  <a:pt x="10546" y="1267"/>
                </a:cubicBezTo>
                <a:cubicBezTo>
                  <a:pt x="10233" y="1706"/>
                  <a:pt x="9940" y="2146"/>
                  <a:pt x="9626" y="2585"/>
                </a:cubicBezTo>
                <a:cubicBezTo>
                  <a:pt x="9375" y="2983"/>
                  <a:pt x="9145" y="3401"/>
                  <a:pt x="8935" y="3820"/>
                </a:cubicBezTo>
                <a:cubicBezTo>
                  <a:pt x="8705" y="4259"/>
                  <a:pt x="8517" y="4698"/>
                  <a:pt x="8329" y="5180"/>
                </a:cubicBezTo>
                <a:cubicBezTo>
                  <a:pt x="8329" y="5201"/>
                  <a:pt x="8308" y="5221"/>
                  <a:pt x="8308" y="5242"/>
                </a:cubicBezTo>
                <a:cubicBezTo>
                  <a:pt x="8224" y="5410"/>
                  <a:pt x="8287" y="5535"/>
                  <a:pt x="8433" y="5661"/>
                </a:cubicBezTo>
                <a:cubicBezTo>
                  <a:pt x="9186" y="6247"/>
                  <a:pt x="9856" y="6895"/>
                  <a:pt x="10484" y="7607"/>
                </a:cubicBezTo>
                <a:cubicBezTo>
                  <a:pt x="10693" y="7837"/>
                  <a:pt x="10881" y="8067"/>
                  <a:pt x="11070" y="8297"/>
                </a:cubicBezTo>
                <a:cubicBezTo>
                  <a:pt x="11174" y="8423"/>
                  <a:pt x="11279" y="8569"/>
                  <a:pt x="11342" y="8716"/>
                </a:cubicBezTo>
                <a:cubicBezTo>
                  <a:pt x="11593" y="9343"/>
                  <a:pt x="11865" y="9971"/>
                  <a:pt x="12178" y="10557"/>
                </a:cubicBezTo>
                <a:cubicBezTo>
                  <a:pt x="12325" y="10808"/>
                  <a:pt x="12471" y="11059"/>
                  <a:pt x="12597" y="11310"/>
                </a:cubicBezTo>
                <a:cubicBezTo>
                  <a:pt x="12639" y="11373"/>
                  <a:pt x="12660" y="11436"/>
                  <a:pt x="12702" y="11540"/>
                </a:cubicBezTo>
                <a:cubicBezTo>
                  <a:pt x="12597" y="11499"/>
                  <a:pt x="12513" y="11436"/>
                  <a:pt x="12450" y="11352"/>
                </a:cubicBezTo>
                <a:cubicBezTo>
                  <a:pt x="11049" y="10076"/>
                  <a:pt x="9647" y="8862"/>
                  <a:pt x="8203" y="7690"/>
                </a:cubicBezTo>
                <a:cubicBezTo>
                  <a:pt x="8098" y="7565"/>
                  <a:pt x="7952" y="7481"/>
                  <a:pt x="7805" y="7398"/>
                </a:cubicBezTo>
                <a:cubicBezTo>
                  <a:pt x="7771" y="7384"/>
                  <a:pt x="7740" y="7377"/>
                  <a:pt x="7715" y="7377"/>
                </a:cubicBezTo>
                <a:cubicBezTo>
                  <a:pt x="7664" y="7377"/>
                  <a:pt x="7631" y="7404"/>
                  <a:pt x="7617" y="7460"/>
                </a:cubicBezTo>
                <a:cubicBezTo>
                  <a:pt x="7596" y="7523"/>
                  <a:pt x="7575" y="7565"/>
                  <a:pt x="7554" y="7628"/>
                </a:cubicBezTo>
                <a:cubicBezTo>
                  <a:pt x="7324" y="8611"/>
                  <a:pt x="7157" y="9574"/>
                  <a:pt x="7031" y="10578"/>
                </a:cubicBezTo>
                <a:cubicBezTo>
                  <a:pt x="6969" y="11185"/>
                  <a:pt x="6864" y="11771"/>
                  <a:pt x="6780" y="12377"/>
                </a:cubicBezTo>
                <a:cubicBezTo>
                  <a:pt x="6738" y="12691"/>
                  <a:pt x="6696" y="13026"/>
                  <a:pt x="6696" y="13361"/>
                </a:cubicBezTo>
                <a:cubicBezTo>
                  <a:pt x="6655" y="13947"/>
                  <a:pt x="6592" y="14553"/>
                  <a:pt x="6550" y="15139"/>
                </a:cubicBezTo>
                <a:cubicBezTo>
                  <a:pt x="6550" y="15244"/>
                  <a:pt x="6550" y="15348"/>
                  <a:pt x="6529" y="15453"/>
                </a:cubicBezTo>
                <a:cubicBezTo>
                  <a:pt x="6529" y="15558"/>
                  <a:pt x="6592" y="15662"/>
                  <a:pt x="6696" y="15725"/>
                </a:cubicBezTo>
                <a:cubicBezTo>
                  <a:pt x="6885" y="15851"/>
                  <a:pt x="7073" y="15997"/>
                  <a:pt x="7261" y="16123"/>
                </a:cubicBezTo>
                <a:cubicBezTo>
                  <a:pt x="7743" y="16437"/>
                  <a:pt x="8161" y="16771"/>
                  <a:pt x="8601" y="17106"/>
                </a:cubicBezTo>
                <a:cubicBezTo>
                  <a:pt x="8621" y="17127"/>
                  <a:pt x="8642" y="17148"/>
                  <a:pt x="8621" y="17169"/>
                </a:cubicBezTo>
                <a:cubicBezTo>
                  <a:pt x="8611" y="17179"/>
                  <a:pt x="8601" y="17185"/>
                  <a:pt x="8590" y="17185"/>
                </a:cubicBezTo>
                <a:cubicBezTo>
                  <a:pt x="8580" y="17185"/>
                  <a:pt x="8569" y="17179"/>
                  <a:pt x="8559" y="17169"/>
                </a:cubicBezTo>
                <a:lnTo>
                  <a:pt x="7910" y="16981"/>
                </a:lnTo>
                <a:cubicBezTo>
                  <a:pt x="7575" y="16876"/>
                  <a:pt x="7241" y="16771"/>
                  <a:pt x="6906" y="16667"/>
                </a:cubicBezTo>
                <a:cubicBezTo>
                  <a:pt x="6711" y="16623"/>
                  <a:pt x="6589" y="16598"/>
                  <a:pt x="6506" y="16598"/>
                </a:cubicBezTo>
                <a:cubicBezTo>
                  <a:pt x="6347" y="16598"/>
                  <a:pt x="6332" y="16692"/>
                  <a:pt x="6236" y="16939"/>
                </a:cubicBezTo>
                <a:cubicBezTo>
                  <a:pt x="6132" y="17190"/>
                  <a:pt x="6006" y="17462"/>
                  <a:pt x="5860" y="17692"/>
                </a:cubicBezTo>
                <a:cubicBezTo>
                  <a:pt x="5776" y="17859"/>
                  <a:pt x="5713" y="18027"/>
                  <a:pt x="5608" y="18173"/>
                </a:cubicBezTo>
                <a:cubicBezTo>
                  <a:pt x="5567" y="18257"/>
                  <a:pt x="5588" y="18361"/>
                  <a:pt x="5650" y="18445"/>
                </a:cubicBezTo>
                <a:cubicBezTo>
                  <a:pt x="5671" y="18466"/>
                  <a:pt x="5671" y="18487"/>
                  <a:pt x="5692" y="18508"/>
                </a:cubicBezTo>
                <a:cubicBezTo>
                  <a:pt x="6278" y="19345"/>
                  <a:pt x="6843" y="20182"/>
                  <a:pt x="7533" y="20998"/>
                </a:cubicBezTo>
                <a:cubicBezTo>
                  <a:pt x="7596" y="21082"/>
                  <a:pt x="7659" y="21165"/>
                  <a:pt x="7701" y="21270"/>
                </a:cubicBezTo>
                <a:cubicBezTo>
                  <a:pt x="8036" y="21856"/>
                  <a:pt x="8412" y="22421"/>
                  <a:pt x="8747" y="23027"/>
                </a:cubicBezTo>
                <a:cubicBezTo>
                  <a:pt x="9019" y="23509"/>
                  <a:pt x="9291" y="23990"/>
                  <a:pt x="9563" y="24492"/>
                </a:cubicBezTo>
                <a:cubicBezTo>
                  <a:pt x="9563" y="24513"/>
                  <a:pt x="9584" y="24534"/>
                  <a:pt x="9584" y="24576"/>
                </a:cubicBezTo>
                <a:cubicBezTo>
                  <a:pt x="9605" y="24576"/>
                  <a:pt x="9605" y="24597"/>
                  <a:pt x="9584" y="24618"/>
                </a:cubicBezTo>
                <a:lnTo>
                  <a:pt x="9542" y="24618"/>
                </a:lnTo>
                <a:cubicBezTo>
                  <a:pt x="9479" y="24576"/>
                  <a:pt x="9437" y="24534"/>
                  <a:pt x="9396" y="24492"/>
                </a:cubicBezTo>
                <a:cubicBezTo>
                  <a:pt x="9165" y="24304"/>
                  <a:pt x="8956" y="24115"/>
                  <a:pt x="8747" y="23906"/>
                </a:cubicBezTo>
                <a:cubicBezTo>
                  <a:pt x="8475" y="23655"/>
                  <a:pt x="8203" y="23404"/>
                  <a:pt x="7931" y="23153"/>
                </a:cubicBezTo>
                <a:cubicBezTo>
                  <a:pt x="7324" y="22630"/>
                  <a:pt x="6717" y="22149"/>
                  <a:pt x="6111" y="21646"/>
                </a:cubicBezTo>
                <a:cubicBezTo>
                  <a:pt x="5692" y="21312"/>
                  <a:pt x="5253" y="20977"/>
                  <a:pt x="4792" y="20642"/>
                </a:cubicBezTo>
                <a:cubicBezTo>
                  <a:pt x="4680" y="20567"/>
                  <a:pt x="4609" y="20525"/>
                  <a:pt x="4556" y="20525"/>
                </a:cubicBezTo>
                <a:cubicBezTo>
                  <a:pt x="4491" y="20525"/>
                  <a:pt x="4452" y="20588"/>
                  <a:pt x="4395" y="20726"/>
                </a:cubicBezTo>
                <a:cubicBezTo>
                  <a:pt x="4269" y="20956"/>
                  <a:pt x="4186" y="21165"/>
                  <a:pt x="4081" y="21395"/>
                </a:cubicBezTo>
                <a:cubicBezTo>
                  <a:pt x="4060" y="21437"/>
                  <a:pt x="4039" y="21500"/>
                  <a:pt x="4018" y="21542"/>
                </a:cubicBezTo>
                <a:cubicBezTo>
                  <a:pt x="3997" y="21605"/>
                  <a:pt x="4018" y="21709"/>
                  <a:pt x="4102" y="21751"/>
                </a:cubicBezTo>
                <a:lnTo>
                  <a:pt x="4248" y="21856"/>
                </a:lnTo>
                <a:cubicBezTo>
                  <a:pt x="5002" y="22379"/>
                  <a:pt x="5734" y="22881"/>
                  <a:pt x="6466" y="23425"/>
                </a:cubicBezTo>
                <a:cubicBezTo>
                  <a:pt x="7199" y="23969"/>
                  <a:pt x="7847" y="24471"/>
                  <a:pt x="8496" y="25036"/>
                </a:cubicBezTo>
                <a:cubicBezTo>
                  <a:pt x="8768" y="25266"/>
                  <a:pt x="8998" y="25517"/>
                  <a:pt x="9207" y="25810"/>
                </a:cubicBezTo>
                <a:cubicBezTo>
                  <a:pt x="9709" y="26480"/>
                  <a:pt x="10212" y="27170"/>
                  <a:pt x="10735" y="27840"/>
                </a:cubicBezTo>
                <a:cubicBezTo>
                  <a:pt x="10756" y="27882"/>
                  <a:pt x="10798" y="27903"/>
                  <a:pt x="10777" y="27945"/>
                </a:cubicBezTo>
                <a:cubicBezTo>
                  <a:pt x="10714" y="27945"/>
                  <a:pt x="10672" y="27903"/>
                  <a:pt x="10651" y="27882"/>
                </a:cubicBezTo>
                <a:cubicBezTo>
                  <a:pt x="10254" y="27505"/>
                  <a:pt x="9793" y="27191"/>
                  <a:pt x="9375" y="26856"/>
                </a:cubicBezTo>
                <a:cubicBezTo>
                  <a:pt x="8601" y="26250"/>
                  <a:pt x="7805" y="25685"/>
                  <a:pt x="6969" y="25183"/>
                </a:cubicBezTo>
                <a:cubicBezTo>
                  <a:pt x="6466" y="24869"/>
                  <a:pt x="5964" y="24534"/>
                  <a:pt x="5462" y="24199"/>
                </a:cubicBezTo>
                <a:cubicBezTo>
                  <a:pt x="4981" y="23885"/>
                  <a:pt x="4458" y="23571"/>
                  <a:pt x="3956" y="23258"/>
                </a:cubicBezTo>
                <a:cubicBezTo>
                  <a:pt x="3809" y="23174"/>
                  <a:pt x="3684" y="23090"/>
                  <a:pt x="3537" y="22986"/>
                </a:cubicBezTo>
                <a:cubicBezTo>
                  <a:pt x="3502" y="22968"/>
                  <a:pt x="3468" y="22958"/>
                  <a:pt x="3436" y="22958"/>
                </a:cubicBezTo>
                <a:cubicBezTo>
                  <a:pt x="3391" y="22958"/>
                  <a:pt x="3352" y="22978"/>
                  <a:pt x="3328" y="23027"/>
                </a:cubicBezTo>
                <a:cubicBezTo>
                  <a:pt x="3223" y="23258"/>
                  <a:pt x="3119" y="23488"/>
                  <a:pt x="3014" y="23718"/>
                </a:cubicBezTo>
                <a:cubicBezTo>
                  <a:pt x="2847" y="24241"/>
                  <a:pt x="2700" y="24764"/>
                  <a:pt x="2533" y="25287"/>
                </a:cubicBezTo>
                <a:cubicBezTo>
                  <a:pt x="2365" y="25810"/>
                  <a:pt x="2198" y="26396"/>
                  <a:pt x="2031" y="26940"/>
                </a:cubicBezTo>
                <a:cubicBezTo>
                  <a:pt x="2010" y="27003"/>
                  <a:pt x="1989" y="27066"/>
                  <a:pt x="1968" y="27128"/>
                </a:cubicBezTo>
                <a:cubicBezTo>
                  <a:pt x="1905" y="27359"/>
                  <a:pt x="1863" y="27338"/>
                  <a:pt x="2156" y="27547"/>
                </a:cubicBezTo>
                <a:cubicBezTo>
                  <a:pt x="2449" y="27756"/>
                  <a:pt x="2742" y="27965"/>
                  <a:pt x="3014" y="28175"/>
                </a:cubicBezTo>
                <a:cubicBezTo>
                  <a:pt x="3663" y="28656"/>
                  <a:pt x="4290" y="29179"/>
                  <a:pt x="4897" y="29681"/>
                </a:cubicBezTo>
                <a:cubicBezTo>
                  <a:pt x="5023" y="29786"/>
                  <a:pt x="5127" y="29890"/>
                  <a:pt x="5232" y="29995"/>
                </a:cubicBezTo>
                <a:cubicBezTo>
                  <a:pt x="5357" y="30141"/>
                  <a:pt x="5525" y="30267"/>
                  <a:pt x="5692" y="30372"/>
                </a:cubicBezTo>
                <a:cubicBezTo>
                  <a:pt x="5755" y="30413"/>
                  <a:pt x="5818" y="30476"/>
                  <a:pt x="5860" y="30560"/>
                </a:cubicBezTo>
                <a:cubicBezTo>
                  <a:pt x="5504" y="30413"/>
                  <a:pt x="5148" y="30246"/>
                  <a:pt x="4813" y="30079"/>
                </a:cubicBezTo>
                <a:cubicBezTo>
                  <a:pt x="4018" y="29639"/>
                  <a:pt x="3244" y="29200"/>
                  <a:pt x="2449" y="28761"/>
                </a:cubicBezTo>
                <a:cubicBezTo>
                  <a:pt x="2282" y="28677"/>
                  <a:pt x="2093" y="28551"/>
                  <a:pt x="1926" y="28447"/>
                </a:cubicBezTo>
                <a:cubicBezTo>
                  <a:pt x="1863" y="28426"/>
                  <a:pt x="1821" y="28384"/>
                  <a:pt x="1759" y="28363"/>
                </a:cubicBezTo>
                <a:cubicBezTo>
                  <a:pt x="1719" y="28339"/>
                  <a:pt x="1683" y="28328"/>
                  <a:pt x="1652" y="28328"/>
                </a:cubicBezTo>
                <a:cubicBezTo>
                  <a:pt x="1600" y="28328"/>
                  <a:pt x="1562" y="28360"/>
                  <a:pt x="1549" y="28426"/>
                </a:cubicBezTo>
                <a:cubicBezTo>
                  <a:pt x="1487" y="28635"/>
                  <a:pt x="1403" y="28823"/>
                  <a:pt x="1361" y="29033"/>
                </a:cubicBezTo>
                <a:cubicBezTo>
                  <a:pt x="1215" y="29702"/>
                  <a:pt x="1068" y="30351"/>
                  <a:pt x="922" y="30999"/>
                </a:cubicBezTo>
                <a:cubicBezTo>
                  <a:pt x="880" y="31167"/>
                  <a:pt x="859" y="31355"/>
                  <a:pt x="796" y="31522"/>
                </a:cubicBezTo>
                <a:cubicBezTo>
                  <a:pt x="775" y="31669"/>
                  <a:pt x="817" y="31815"/>
                  <a:pt x="922" y="31899"/>
                </a:cubicBezTo>
                <a:cubicBezTo>
                  <a:pt x="1277" y="32234"/>
                  <a:pt x="1591" y="32548"/>
                  <a:pt x="1968" y="32862"/>
                </a:cubicBezTo>
                <a:cubicBezTo>
                  <a:pt x="2512" y="33259"/>
                  <a:pt x="2972" y="33740"/>
                  <a:pt x="3391" y="34263"/>
                </a:cubicBezTo>
                <a:cubicBezTo>
                  <a:pt x="3788" y="34766"/>
                  <a:pt x="4186" y="35289"/>
                  <a:pt x="4520" y="35833"/>
                </a:cubicBezTo>
                <a:cubicBezTo>
                  <a:pt x="4583" y="35916"/>
                  <a:pt x="4646" y="36021"/>
                  <a:pt x="4688" y="36105"/>
                </a:cubicBezTo>
                <a:cubicBezTo>
                  <a:pt x="4668" y="36118"/>
                  <a:pt x="4653" y="36123"/>
                  <a:pt x="4640" y="36123"/>
                </a:cubicBezTo>
                <a:cubicBezTo>
                  <a:pt x="4610" y="36123"/>
                  <a:pt x="4591" y="36098"/>
                  <a:pt x="4562" y="36084"/>
                </a:cubicBezTo>
                <a:cubicBezTo>
                  <a:pt x="3788" y="35540"/>
                  <a:pt x="3014" y="34996"/>
                  <a:pt x="2282" y="34431"/>
                </a:cubicBezTo>
                <a:cubicBezTo>
                  <a:pt x="1759" y="34033"/>
                  <a:pt x="1215" y="33636"/>
                  <a:pt x="671" y="33259"/>
                </a:cubicBezTo>
                <a:cubicBezTo>
                  <a:pt x="629" y="33238"/>
                  <a:pt x="587" y="33217"/>
                  <a:pt x="545" y="33196"/>
                </a:cubicBezTo>
                <a:cubicBezTo>
                  <a:pt x="521" y="33180"/>
                  <a:pt x="497" y="33174"/>
                  <a:pt x="475" y="33174"/>
                </a:cubicBezTo>
                <a:cubicBezTo>
                  <a:pt x="440" y="33174"/>
                  <a:pt x="411" y="33191"/>
                  <a:pt x="399" y="33217"/>
                </a:cubicBezTo>
                <a:cubicBezTo>
                  <a:pt x="378" y="33238"/>
                  <a:pt x="357" y="33322"/>
                  <a:pt x="336" y="33364"/>
                </a:cubicBezTo>
                <a:cubicBezTo>
                  <a:pt x="315" y="33426"/>
                  <a:pt x="315" y="33489"/>
                  <a:pt x="273" y="33531"/>
                </a:cubicBezTo>
                <a:cubicBezTo>
                  <a:pt x="210" y="33573"/>
                  <a:pt x="189" y="33657"/>
                  <a:pt x="210" y="33740"/>
                </a:cubicBezTo>
                <a:cubicBezTo>
                  <a:pt x="231" y="33803"/>
                  <a:pt x="231" y="33887"/>
                  <a:pt x="189" y="33950"/>
                </a:cubicBezTo>
                <a:cubicBezTo>
                  <a:pt x="147" y="34222"/>
                  <a:pt x="106" y="34515"/>
                  <a:pt x="85" y="34787"/>
                </a:cubicBezTo>
                <a:cubicBezTo>
                  <a:pt x="64" y="35079"/>
                  <a:pt x="43" y="35372"/>
                  <a:pt x="22" y="35665"/>
                </a:cubicBezTo>
                <a:cubicBezTo>
                  <a:pt x="1" y="35979"/>
                  <a:pt x="22" y="36293"/>
                  <a:pt x="64" y="36628"/>
                </a:cubicBezTo>
                <a:cubicBezTo>
                  <a:pt x="106" y="37046"/>
                  <a:pt x="168" y="37444"/>
                  <a:pt x="210" y="37862"/>
                </a:cubicBezTo>
                <a:cubicBezTo>
                  <a:pt x="210" y="38072"/>
                  <a:pt x="336" y="38239"/>
                  <a:pt x="524" y="38323"/>
                </a:cubicBezTo>
                <a:cubicBezTo>
                  <a:pt x="691" y="38427"/>
                  <a:pt x="838" y="38553"/>
                  <a:pt x="1005" y="38657"/>
                </a:cubicBezTo>
                <a:cubicBezTo>
                  <a:pt x="1256" y="38804"/>
                  <a:pt x="1487" y="38992"/>
                  <a:pt x="1654" y="39222"/>
                </a:cubicBezTo>
                <a:cubicBezTo>
                  <a:pt x="2177" y="39892"/>
                  <a:pt x="2700" y="40561"/>
                  <a:pt x="3202" y="41231"/>
                </a:cubicBezTo>
                <a:cubicBezTo>
                  <a:pt x="3474" y="41566"/>
                  <a:pt x="3684" y="41921"/>
                  <a:pt x="3914" y="42277"/>
                </a:cubicBezTo>
                <a:cubicBezTo>
                  <a:pt x="4081" y="42528"/>
                  <a:pt x="4248" y="42779"/>
                  <a:pt x="4437" y="43030"/>
                </a:cubicBezTo>
                <a:cubicBezTo>
                  <a:pt x="4792" y="43533"/>
                  <a:pt x="5106" y="44035"/>
                  <a:pt x="5399" y="44579"/>
                </a:cubicBezTo>
                <a:cubicBezTo>
                  <a:pt x="5462" y="44746"/>
                  <a:pt x="5546" y="44893"/>
                  <a:pt x="5629" y="45039"/>
                </a:cubicBezTo>
                <a:cubicBezTo>
                  <a:pt x="5671" y="45102"/>
                  <a:pt x="5713" y="45165"/>
                  <a:pt x="5692" y="45248"/>
                </a:cubicBezTo>
                <a:cubicBezTo>
                  <a:pt x="5588" y="45206"/>
                  <a:pt x="5546" y="45144"/>
                  <a:pt x="5504" y="45081"/>
                </a:cubicBezTo>
                <a:cubicBezTo>
                  <a:pt x="5044" y="44579"/>
                  <a:pt x="4604" y="44077"/>
                  <a:pt x="4144" y="43595"/>
                </a:cubicBezTo>
                <a:cubicBezTo>
                  <a:pt x="3391" y="42758"/>
                  <a:pt x="2595" y="41963"/>
                  <a:pt x="1759" y="41210"/>
                </a:cubicBezTo>
                <a:cubicBezTo>
                  <a:pt x="1382" y="40896"/>
                  <a:pt x="984" y="40582"/>
                  <a:pt x="587" y="40269"/>
                </a:cubicBezTo>
                <a:cubicBezTo>
                  <a:pt x="545" y="40248"/>
                  <a:pt x="482" y="40206"/>
                  <a:pt x="440" y="40164"/>
                </a:cubicBezTo>
                <a:cubicBezTo>
                  <a:pt x="399" y="40139"/>
                  <a:pt x="364" y="40127"/>
                  <a:pt x="336" y="40127"/>
                </a:cubicBezTo>
                <a:cubicBezTo>
                  <a:pt x="293" y="40127"/>
                  <a:pt x="265" y="40155"/>
                  <a:pt x="252" y="40206"/>
                </a:cubicBezTo>
                <a:lnTo>
                  <a:pt x="252" y="40687"/>
                </a:lnTo>
                <a:cubicBezTo>
                  <a:pt x="252" y="41273"/>
                  <a:pt x="336" y="41838"/>
                  <a:pt x="524" y="42382"/>
                </a:cubicBezTo>
                <a:cubicBezTo>
                  <a:pt x="608" y="42738"/>
                  <a:pt x="733" y="43051"/>
                  <a:pt x="880" y="43386"/>
                </a:cubicBezTo>
                <a:cubicBezTo>
                  <a:pt x="1215" y="44056"/>
                  <a:pt x="1487" y="44746"/>
                  <a:pt x="1779" y="45437"/>
                </a:cubicBezTo>
                <a:cubicBezTo>
                  <a:pt x="1905" y="45709"/>
                  <a:pt x="2051" y="45960"/>
                  <a:pt x="2198" y="46211"/>
                </a:cubicBezTo>
                <a:lnTo>
                  <a:pt x="2512" y="46734"/>
                </a:lnTo>
                <a:cubicBezTo>
                  <a:pt x="2784" y="47194"/>
                  <a:pt x="3014" y="47675"/>
                  <a:pt x="3202" y="48178"/>
                </a:cubicBezTo>
                <a:cubicBezTo>
                  <a:pt x="3453" y="48805"/>
                  <a:pt x="3809" y="49391"/>
                  <a:pt x="4207" y="49935"/>
                </a:cubicBezTo>
                <a:cubicBezTo>
                  <a:pt x="4332" y="50082"/>
                  <a:pt x="4479" y="50228"/>
                  <a:pt x="4604" y="50375"/>
                </a:cubicBezTo>
                <a:cubicBezTo>
                  <a:pt x="4981" y="50793"/>
                  <a:pt x="5316" y="51253"/>
                  <a:pt x="5608" y="51756"/>
                </a:cubicBezTo>
                <a:cubicBezTo>
                  <a:pt x="5671" y="51860"/>
                  <a:pt x="5692" y="52007"/>
                  <a:pt x="5650" y="52132"/>
                </a:cubicBezTo>
                <a:cubicBezTo>
                  <a:pt x="5608" y="52446"/>
                  <a:pt x="5504" y="52760"/>
                  <a:pt x="5378" y="53053"/>
                </a:cubicBezTo>
                <a:cubicBezTo>
                  <a:pt x="5274" y="53283"/>
                  <a:pt x="5169" y="53492"/>
                  <a:pt x="5064" y="53701"/>
                </a:cubicBezTo>
                <a:cubicBezTo>
                  <a:pt x="4667" y="54517"/>
                  <a:pt x="4311" y="55354"/>
                  <a:pt x="3893" y="56191"/>
                </a:cubicBezTo>
                <a:cubicBezTo>
                  <a:pt x="3642" y="56694"/>
                  <a:pt x="3370" y="57196"/>
                  <a:pt x="3160" y="57698"/>
                </a:cubicBezTo>
                <a:cubicBezTo>
                  <a:pt x="2951" y="58137"/>
                  <a:pt x="2700" y="58577"/>
                  <a:pt x="2491" y="59016"/>
                </a:cubicBezTo>
                <a:cubicBezTo>
                  <a:pt x="2261" y="59539"/>
                  <a:pt x="1947" y="60020"/>
                  <a:pt x="1738" y="60543"/>
                </a:cubicBezTo>
                <a:cubicBezTo>
                  <a:pt x="1633" y="60816"/>
                  <a:pt x="1549" y="61067"/>
                  <a:pt x="1466" y="61318"/>
                </a:cubicBezTo>
                <a:cubicBezTo>
                  <a:pt x="1445" y="61401"/>
                  <a:pt x="1445" y="61464"/>
                  <a:pt x="1445" y="61548"/>
                </a:cubicBezTo>
                <a:cubicBezTo>
                  <a:pt x="1445" y="61652"/>
                  <a:pt x="1528" y="61736"/>
                  <a:pt x="1612" y="61778"/>
                </a:cubicBezTo>
                <a:cubicBezTo>
                  <a:pt x="1638" y="61783"/>
                  <a:pt x="1663" y="61786"/>
                  <a:pt x="1687" y="61786"/>
                </a:cubicBezTo>
                <a:cubicBezTo>
                  <a:pt x="1759" y="61786"/>
                  <a:pt x="1821" y="61762"/>
                  <a:pt x="1884" y="61715"/>
                </a:cubicBezTo>
                <a:cubicBezTo>
                  <a:pt x="1947" y="61673"/>
                  <a:pt x="1989" y="61632"/>
                  <a:pt x="2031" y="61569"/>
                </a:cubicBezTo>
                <a:cubicBezTo>
                  <a:pt x="2240" y="61360"/>
                  <a:pt x="2407" y="61150"/>
                  <a:pt x="2554" y="60899"/>
                </a:cubicBezTo>
                <a:cubicBezTo>
                  <a:pt x="3181" y="59832"/>
                  <a:pt x="3809" y="58786"/>
                  <a:pt x="4353" y="57698"/>
                </a:cubicBezTo>
                <a:cubicBezTo>
                  <a:pt x="4646" y="57091"/>
                  <a:pt x="4981" y="56484"/>
                  <a:pt x="5232" y="55878"/>
                </a:cubicBezTo>
                <a:cubicBezTo>
                  <a:pt x="5504" y="55250"/>
                  <a:pt x="5818" y="54685"/>
                  <a:pt x="6069" y="54099"/>
                </a:cubicBezTo>
                <a:cubicBezTo>
                  <a:pt x="6278" y="53639"/>
                  <a:pt x="6466" y="53157"/>
                  <a:pt x="6655" y="52697"/>
                </a:cubicBezTo>
                <a:cubicBezTo>
                  <a:pt x="6759" y="52467"/>
                  <a:pt x="6885" y="52279"/>
                  <a:pt x="7073" y="52111"/>
                </a:cubicBezTo>
                <a:cubicBezTo>
                  <a:pt x="7324" y="51902"/>
                  <a:pt x="7596" y="51735"/>
                  <a:pt x="7889" y="51588"/>
                </a:cubicBezTo>
                <a:cubicBezTo>
                  <a:pt x="8140" y="51484"/>
                  <a:pt x="8412" y="51421"/>
                  <a:pt x="8684" y="51421"/>
                </a:cubicBezTo>
                <a:cubicBezTo>
                  <a:pt x="8893" y="51421"/>
                  <a:pt x="9082" y="51400"/>
                  <a:pt x="9291" y="51379"/>
                </a:cubicBezTo>
                <a:cubicBezTo>
                  <a:pt x="10002" y="51358"/>
                  <a:pt x="10693" y="51086"/>
                  <a:pt x="11237" y="50626"/>
                </a:cubicBezTo>
                <a:cubicBezTo>
                  <a:pt x="11865" y="50103"/>
                  <a:pt x="12388" y="49475"/>
                  <a:pt x="12785" y="48764"/>
                </a:cubicBezTo>
                <a:cubicBezTo>
                  <a:pt x="12890" y="48554"/>
                  <a:pt x="12994" y="48324"/>
                  <a:pt x="13078" y="48094"/>
                </a:cubicBezTo>
                <a:cubicBezTo>
                  <a:pt x="13099" y="48031"/>
                  <a:pt x="13141" y="47947"/>
                  <a:pt x="13162" y="47885"/>
                </a:cubicBezTo>
                <a:cubicBezTo>
                  <a:pt x="13371" y="47278"/>
                  <a:pt x="13706" y="46734"/>
                  <a:pt x="14103" y="46253"/>
                </a:cubicBezTo>
                <a:cubicBezTo>
                  <a:pt x="14459" y="45813"/>
                  <a:pt x="14857" y="45416"/>
                  <a:pt x="15296" y="45081"/>
                </a:cubicBezTo>
                <a:cubicBezTo>
                  <a:pt x="15652" y="44830"/>
                  <a:pt x="15987" y="44516"/>
                  <a:pt x="16342" y="44244"/>
                </a:cubicBezTo>
                <a:cubicBezTo>
                  <a:pt x="16363" y="44223"/>
                  <a:pt x="16384" y="44202"/>
                  <a:pt x="16384" y="44160"/>
                </a:cubicBezTo>
                <a:cubicBezTo>
                  <a:pt x="16426" y="44139"/>
                  <a:pt x="16384" y="44098"/>
                  <a:pt x="16342" y="44098"/>
                </a:cubicBezTo>
                <a:lnTo>
                  <a:pt x="16238" y="44098"/>
                </a:lnTo>
                <a:cubicBezTo>
                  <a:pt x="14919" y="44160"/>
                  <a:pt x="13601" y="44265"/>
                  <a:pt x="12283" y="44453"/>
                </a:cubicBezTo>
                <a:cubicBezTo>
                  <a:pt x="11990" y="44495"/>
                  <a:pt x="11676" y="44537"/>
                  <a:pt x="11383" y="44579"/>
                </a:cubicBezTo>
                <a:cubicBezTo>
                  <a:pt x="11358" y="44605"/>
                  <a:pt x="11340" y="44623"/>
                  <a:pt x="11325" y="44623"/>
                </a:cubicBezTo>
                <a:cubicBezTo>
                  <a:pt x="11316" y="44623"/>
                  <a:pt x="11308" y="44616"/>
                  <a:pt x="11300" y="44600"/>
                </a:cubicBezTo>
                <a:lnTo>
                  <a:pt x="11300" y="44558"/>
                </a:lnTo>
                <a:lnTo>
                  <a:pt x="11865" y="44286"/>
                </a:lnTo>
                <a:cubicBezTo>
                  <a:pt x="12555" y="43930"/>
                  <a:pt x="13225" y="43595"/>
                  <a:pt x="13915" y="43240"/>
                </a:cubicBezTo>
                <a:cubicBezTo>
                  <a:pt x="14083" y="43156"/>
                  <a:pt x="14250" y="43093"/>
                  <a:pt x="14438" y="43072"/>
                </a:cubicBezTo>
                <a:cubicBezTo>
                  <a:pt x="15359" y="42947"/>
                  <a:pt x="16279" y="42821"/>
                  <a:pt x="17200" y="42675"/>
                </a:cubicBezTo>
                <a:cubicBezTo>
                  <a:pt x="17368" y="42654"/>
                  <a:pt x="17514" y="42612"/>
                  <a:pt x="17681" y="42591"/>
                </a:cubicBezTo>
                <a:cubicBezTo>
                  <a:pt x="18246" y="42486"/>
                  <a:pt x="18790" y="42319"/>
                  <a:pt x="19334" y="42089"/>
                </a:cubicBezTo>
                <a:cubicBezTo>
                  <a:pt x="19502" y="42026"/>
                  <a:pt x="19648" y="41921"/>
                  <a:pt x="19774" y="41796"/>
                </a:cubicBezTo>
                <a:cubicBezTo>
                  <a:pt x="19941" y="41670"/>
                  <a:pt x="20088" y="41545"/>
                  <a:pt x="20255" y="41377"/>
                </a:cubicBezTo>
                <a:cubicBezTo>
                  <a:pt x="20883" y="40833"/>
                  <a:pt x="21406" y="40143"/>
                  <a:pt x="21761" y="39369"/>
                </a:cubicBezTo>
                <a:cubicBezTo>
                  <a:pt x="21908" y="39076"/>
                  <a:pt x="22013" y="38741"/>
                  <a:pt x="22117" y="38427"/>
                </a:cubicBezTo>
                <a:cubicBezTo>
                  <a:pt x="22222" y="38072"/>
                  <a:pt x="22305" y="37716"/>
                  <a:pt x="22452" y="37360"/>
                </a:cubicBezTo>
                <a:cubicBezTo>
                  <a:pt x="22515" y="37151"/>
                  <a:pt x="22577" y="36942"/>
                  <a:pt x="22619" y="36732"/>
                </a:cubicBezTo>
                <a:cubicBezTo>
                  <a:pt x="22619" y="36691"/>
                  <a:pt x="22619" y="36628"/>
                  <a:pt x="22619" y="36565"/>
                </a:cubicBezTo>
                <a:cubicBezTo>
                  <a:pt x="22598" y="36523"/>
                  <a:pt x="22557" y="36502"/>
                  <a:pt x="22515" y="36502"/>
                </a:cubicBezTo>
                <a:cubicBezTo>
                  <a:pt x="22452" y="36502"/>
                  <a:pt x="22389" y="36502"/>
                  <a:pt x="22326" y="36523"/>
                </a:cubicBezTo>
                <a:cubicBezTo>
                  <a:pt x="21636" y="36670"/>
                  <a:pt x="20945" y="36795"/>
                  <a:pt x="20234" y="36942"/>
                </a:cubicBezTo>
                <a:cubicBezTo>
                  <a:pt x="19920" y="37004"/>
                  <a:pt x="19585" y="37046"/>
                  <a:pt x="19251" y="37109"/>
                </a:cubicBezTo>
                <a:cubicBezTo>
                  <a:pt x="19209" y="37025"/>
                  <a:pt x="19292" y="37025"/>
                  <a:pt x="19313" y="37004"/>
                </a:cubicBezTo>
                <a:cubicBezTo>
                  <a:pt x="19983" y="36628"/>
                  <a:pt x="20694" y="36335"/>
                  <a:pt x="21448" y="36147"/>
                </a:cubicBezTo>
                <a:cubicBezTo>
                  <a:pt x="21803" y="36063"/>
                  <a:pt x="22138" y="35958"/>
                  <a:pt x="22494" y="35854"/>
                </a:cubicBezTo>
                <a:cubicBezTo>
                  <a:pt x="22661" y="35833"/>
                  <a:pt x="22787" y="35707"/>
                  <a:pt x="22808" y="35540"/>
                </a:cubicBezTo>
                <a:cubicBezTo>
                  <a:pt x="22849" y="35247"/>
                  <a:pt x="22891" y="34975"/>
                  <a:pt x="22912" y="34703"/>
                </a:cubicBezTo>
                <a:cubicBezTo>
                  <a:pt x="22912" y="34616"/>
                  <a:pt x="22869" y="34572"/>
                  <a:pt x="22794" y="34572"/>
                </a:cubicBezTo>
                <a:cubicBezTo>
                  <a:pt x="22779" y="34572"/>
                  <a:pt x="22762" y="34574"/>
                  <a:pt x="22745" y="34577"/>
                </a:cubicBezTo>
                <a:cubicBezTo>
                  <a:pt x="22703" y="34577"/>
                  <a:pt x="22661" y="34598"/>
                  <a:pt x="22598" y="34619"/>
                </a:cubicBezTo>
                <a:cubicBezTo>
                  <a:pt x="21636" y="34891"/>
                  <a:pt x="20673" y="35163"/>
                  <a:pt x="19711" y="35435"/>
                </a:cubicBezTo>
                <a:cubicBezTo>
                  <a:pt x="19000" y="35623"/>
                  <a:pt x="18267" y="35791"/>
                  <a:pt x="17535" y="35895"/>
                </a:cubicBezTo>
                <a:cubicBezTo>
                  <a:pt x="16865" y="35979"/>
                  <a:pt x="16196" y="36147"/>
                  <a:pt x="15547" y="36356"/>
                </a:cubicBezTo>
                <a:cubicBezTo>
                  <a:pt x="15296" y="36439"/>
                  <a:pt x="15045" y="36544"/>
                  <a:pt x="14815" y="36649"/>
                </a:cubicBezTo>
                <a:cubicBezTo>
                  <a:pt x="14564" y="36753"/>
                  <a:pt x="14313" y="36837"/>
                  <a:pt x="14083" y="36942"/>
                </a:cubicBezTo>
                <a:cubicBezTo>
                  <a:pt x="14051" y="36952"/>
                  <a:pt x="14015" y="36957"/>
                  <a:pt x="13981" y="36957"/>
                </a:cubicBezTo>
                <a:cubicBezTo>
                  <a:pt x="13947" y="36957"/>
                  <a:pt x="13915" y="36952"/>
                  <a:pt x="13894" y="36942"/>
                </a:cubicBezTo>
                <a:cubicBezTo>
                  <a:pt x="14166" y="36670"/>
                  <a:pt x="14480" y="36439"/>
                  <a:pt x="14794" y="36251"/>
                </a:cubicBezTo>
                <a:cubicBezTo>
                  <a:pt x="15254" y="35979"/>
                  <a:pt x="15694" y="35686"/>
                  <a:pt x="16112" y="35372"/>
                </a:cubicBezTo>
                <a:cubicBezTo>
                  <a:pt x="16510" y="35079"/>
                  <a:pt x="16949" y="34807"/>
                  <a:pt x="17388" y="34598"/>
                </a:cubicBezTo>
                <a:cubicBezTo>
                  <a:pt x="17723" y="34431"/>
                  <a:pt x="18079" y="34305"/>
                  <a:pt x="18414" y="34180"/>
                </a:cubicBezTo>
                <a:cubicBezTo>
                  <a:pt x="19251" y="33845"/>
                  <a:pt x="20109" y="33573"/>
                  <a:pt x="20987" y="33301"/>
                </a:cubicBezTo>
                <a:cubicBezTo>
                  <a:pt x="21678" y="33092"/>
                  <a:pt x="22326" y="32862"/>
                  <a:pt x="23017" y="32652"/>
                </a:cubicBezTo>
                <a:cubicBezTo>
                  <a:pt x="23184" y="32631"/>
                  <a:pt x="23310" y="32485"/>
                  <a:pt x="23310" y="32318"/>
                </a:cubicBezTo>
                <a:cubicBezTo>
                  <a:pt x="23352" y="31941"/>
                  <a:pt x="23373" y="31564"/>
                  <a:pt x="23352" y="31209"/>
                </a:cubicBezTo>
                <a:cubicBezTo>
                  <a:pt x="23331" y="30727"/>
                  <a:pt x="23289" y="30246"/>
                  <a:pt x="23268" y="29765"/>
                </a:cubicBezTo>
                <a:cubicBezTo>
                  <a:pt x="23247" y="29409"/>
                  <a:pt x="23268" y="29074"/>
                  <a:pt x="23268" y="28740"/>
                </a:cubicBezTo>
                <a:cubicBezTo>
                  <a:pt x="23268" y="28698"/>
                  <a:pt x="23268" y="28635"/>
                  <a:pt x="23268" y="28593"/>
                </a:cubicBezTo>
                <a:cubicBezTo>
                  <a:pt x="23268" y="28489"/>
                  <a:pt x="23205" y="28447"/>
                  <a:pt x="23101" y="28405"/>
                </a:cubicBezTo>
                <a:cubicBezTo>
                  <a:pt x="22975" y="28384"/>
                  <a:pt x="22891" y="28363"/>
                  <a:pt x="22787" y="28342"/>
                </a:cubicBezTo>
                <a:cubicBezTo>
                  <a:pt x="22347" y="28258"/>
                  <a:pt x="21887" y="28196"/>
                  <a:pt x="21448" y="28112"/>
                </a:cubicBezTo>
                <a:cubicBezTo>
                  <a:pt x="21385" y="28112"/>
                  <a:pt x="21322" y="28070"/>
                  <a:pt x="21280" y="28028"/>
                </a:cubicBezTo>
                <a:cubicBezTo>
                  <a:pt x="21385" y="28007"/>
                  <a:pt x="21469" y="27986"/>
                  <a:pt x="21573" y="27965"/>
                </a:cubicBezTo>
                <a:cubicBezTo>
                  <a:pt x="22117" y="27861"/>
                  <a:pt x="22661" y="27652"/>
                  <a:pt x="23142" y="27359"/>
                </a:cubicBezTo>
                <a:cubicBezTo>
                  <a:pt x="23268" y="27296"/>
                  <a:pt x="23352" y="27191"/>
                  <a:pt x="23352" y="27045"/>
                </a:cubicBezTo>
                <a:cubicBezTo>
                  <a:pt x="23435" y="26459"/>
                  <a:pt x="23582" y="25894"/>
                  <a:pt x="23770" y="25350"/>
                </a:cubicBezTo>
                <a:cubicBezTo>
                  <a:pt x="23938" y="24785"/>
                  <a:pt x="24021" y="24199"/>
                  <a:pt x="24042" y="23613"/>
                </a:cubicBezTo>
                <a:cubicBezTo>
                  <a:pt x="24042" y="23383"/>
                  <a:pt x="24000" y="23320"/>
                  <a:pt x="23770" y="23216"/>
                </a:cubicBezTo>
                <a:cubicBezTo>
                  <a:pt x="23310" y="23048"/>
                  <a:pt x="22849" y="22839"/>
                  <a:pt x="22410" y="22630"/>
                </a:cubicBezTo>
                <a:cubicBezTo>
                  <a:pt x="22264" y="22567"/>
                  <a:pt x="22117" y="22525"/>
                  <a:pt x="21971" y="22525"/>
                </a:cubicBezTo>
                <a:cubicBezTo>
                  <a:pt x="21929" y="22525"/>
                  <a:pt x="21866" y="22504"/>
                  <a:pt x="21824" y="22483"/>
                </a:cubicBezTo>
                <a:cubicBezTo>
                  <a:pt x="21866" y="22421"/>
                  <a:pt x="21929" y="22421"/>
                  <a:pt x="21992" y="22400"/>
                </a:cubicBezTo>
                <a:cubicBezTo>
                  <a:pt x="22473" y="22295"/>
                  <a:pt x="22954" y="22191"/>
                  <a:pt x="23435" y="22128"/>
                </a:cubicBezTo>
                <a:cubicBezTo>
                  <a:pt x="23498" y="22128"/>
                  <a:pt x="23582" y="22107"/>
                  <a:pt x="23645" y="22107"/>
                </a:cubicBezTo>
                <a:cubicBezTo>
                  <a:pt x="23875" y="22044"/>
                  <a:pt x="23917" y="22002"/>
                  <a:pt x="23896" y="21793"/>
                </a:cubicBezTo>
                <a:cubicBezTo>
                  <a:pt x="23875" y="21479"/>
                  <a:pt x="23833" y="21144"/>
                  <a:pt x="23791" y="20830"/>
                </a:cubicBezTo>
                <a:cubicBezTo>
                  <a:pt x="23791" y="20789"/>
                  <a:pt x="23770" y="20726"/>
                  <a:pt x="23770" y="20684"/>
                </a:cubicBezTo>
                <a:cubicBezTo>
                  <a:pt x="23753" y="20632"/>
                  <a:pt x="23707" y="20595"/>
                  <a:pt x="23657" y="20595"/>
                </a:cubicBezTo>
                <a:cubicBezTo>
                  <a:pt x="23646" y="20595"/>
                  <a:pt x="23635" y="20597"/>
                  <a:pt x="23624" y="20600"/>
                </a:cubicBezTo>
                <a:cubicBezTo>
                  <a:pt x="23582" y="20600"/>
                  <a:pt x="23540" y="20600"/>
                  <a:pt x="23498" y="20621"/>
                </a:cubicBezTo>
                <a:cubicBezTo>
                  <a:pt x="22912" y="20810"/>
                  <a:pt x="22305" y="20956"/>
                  <a:pt x="21720" y="21165"/>
                </a:cubicBezTo>
                <a:cubicBezTo>
                  <a:pt x="21008" y="21437"/>
                  <a:pt x="20297" y="21688"/>
                  <a:pt x="19627" y="22002"/>
                </a:cubicBezTo>
                <a:cubicBezTo>
                  <a:pt x="18874" y="22358"/>
                  <a:pt x="18100" y="22693"/>
                  <a:pt x="17368" y="23069"/>
                </a:cubicBezTo>
                <a:cubicBezTo>
                  <a:pt x="17263" y="23132"/>
                  <a:pt x="17179" y="23174"/>
                  <a:pt x="17096" y="23237"/>
                </a:cubicBezTo>
                <a:cubicBezTo>
                  <a:pt x="16677" y="23488"/>
                  <a:pt x="16217" y="23718"/>
                  <a:pt x="15777" y="23948"/>
                </a:cubicBezTo>
                <a:cubicBezTo>
                  <a:pt x="15715" y="23990"/>
                  <a:pt x="15652" y="24011"/>
                  <a:pt x="15589" y="24011"/>
                </a:cubicBezTo>
                <a:cubicBezTo>
                  <a:pt x="15547" y="23969"/>
                  <a:pt x="15589" y="23948"/>
                  <a:pt x="15631" y="23927"/>
                </a:cubicBezTo>
                <a:cubicBezTo>
                  <a:pt x="15966" y="23571"/>
                  <a:pt x="16279" y="23216"/>
                  <a:pt x="16572" y="22839"/>
                </a:cubicBezTo>
                <a:cubicBezTo>
                  <a:pt x="16656" y="22755"/>
                  <a:pt x="16740" y="22672"/>
                  <a:pt x="16844" y="22588"/>
                </a:cubicBezTo>
                <a:cubicBezTo>
                  <a:pt x="17242" y="22232"/>
                  <a:pt x="17681" y="21919"/>
                  <a:pt x="18121" y="21584"/>
                </a:cubicBezTo>
                <a:cubicBezTo>
                  <a:pt x="18414" y="21354"/>
                  <a:pt x="18707" y="21123"/>
                  <a:pt x="18958" y="20872"/>
                </a:cubicBezTo>
                <a:cubicBezTo>
                  <a:pt x="19020" y="20789"/>
                  <a:pt x="19104" y="20726"/>
                  <a:pt x="19167" y="20663"/>
                </a:cubicBezTo>
                <a:cubicBezTo>
                  <a:pt x="19585" y="20266"/>
                  <a:pt x="20067" y="19952"/>
                  <a:pt x="20611" y="19763"/>
                </a:cubicBezTo>
                <a:cubicBezTo>
                  <a:pt x="21280" y="19512"/>
                  <a:pt x="21950" y="19240"/>
                  <a:pt x="22598" y="18989"/>
                </a:cubicBezTo>
                <a:cubicBezTo>
                  <a:pt x="22829" y="18885"/>
                  <a:pt x="23038" y="18780"/>
                  <a:pt x="23268" y="18696"/>
                </a:cubicBezTo>
                <a:cubicBezTo>
                  <a:pt x="23435" y="18654"/>
                  <a:pt x="23540" y="18466"/>
                  <a:pt x="23477" y="18299"/>
                </a:cubicBezTo>
                <a:cubicBezTo>
                  <a:pt x="23394" y="17964"/>
                  <a:pt x="23352" y="17629"/>
                  <a:pt x="23268" y="17294"/>
                </a:cubicBezTo>
                <a:cubicBezTo>
                  <a:pt x="23163" y="16771"/>
                  <a:pt x="23017" y="16269"/>
                  <a:pt x="22870" y="15746"/>
                </a:cubicBezTo>
                <a:cubicBezTo>
                  <a:pt x="22745" y="15244"/>
                  <a:pt x="22619" y="14679"/>
                  <a:pt x="22515" y="14135"/>
                </a:cubicBezTo>
                <a:cubicBezTo>
                  <a:pt x="22389" y="13549"/>
                  <a:pt x="22222" y="12984"/>
                  <a:pt x="22054" y="12398"/>
                </a:cubicBezTo>
                <a:cubicBezTo>
                  <a:pt x="22033" y="12335"/>
                  <a:pt x="22013" y="12294"/>
                  <a:pt x="21992" y="12231"/>
                </a:cubicBezTo>
                <a:cubicBezTo>
                  <a:pt x="21947" y="12127"/>
                  <a:pt x="21913" y="12086"/>
                  <a:pt x="21845" y="12086"/>
                </a:cubicBezTo>
                <a:cubicBezTo>
                  <a:pt x="21817" y="12086"/>
                  <a:pt x="21783" y="12093"/>
                  <a:pt x="21741" y="12105"/>
                </a:cubicBezTo>
                <a:cubicBezTo>
                  <a:pt x="21469" y="12189"/>
                  <a:pt x="21176" y="12294"/>
                  <a:pt x="20925" y="12440"/>
                </a:cubicBezTo>
                <a:cubicBezTo>
                  <a:pt x="20715" y="12566"/>
                  <a:pt x="20506" y="12649"/>
                  <a:pt x="20276" y="12733"/>
                </a:cubicBezTo>
                <a:cubicBezTo>
                  <a:pt x="19606" y="12942"/>
                  <a:pt x="19000" y="13256"/>
                  <a:pt x="18351" y="13465"/>
                </a:cubicBezTo>
                <a:cubicBezTo>
                  <a:pt x="18322" y="13480"/>
                  <a:pt x="18293" y="13504"/>
                  <a:pt x="18257" y="13504"/>
                </a:cubicBezTo>
                <a:cubicBezTo>
                  <a:pt x="18241" y="13504"/>
                  <a:pt x="18224" y="13499"/>
                  <a:pt x="18204" y="13486"/>
                </a:cubicBezTo>
                <a:cubicBezTo>
                  <a:pt x="18267" y="13403"/>
                  <a:pt x="18351" y="13319"/>
                  <a:pt x="18435" y="13256"/>
                </a:cubicBezTo>
                <a:cubicBezTo>
                  <a:pt x="19000" y="12733"/>
                  <a:pt x="19544" y="12168"/>
                  <a:pt x="20129" y="11687"/>
                </a:cubicBezTo>
                <a:cubicBezTo>
                  <a:pt x="20527" y="11352"/>
                  <a:pt x="20904" y="11038"/>
                  <a:pt x="21301" y="10745"/>
                </a:cubicBezTo>
                <a:lnTo>
                  <a:pt x="21385" y="10703"/>
                </a:lnTo>
                <a:cubicBezTo>
                  <a:pt x="21469" y="10641"/>
                  <a:pt x="21510" y="10515"/>
                  <a:pt x="21489" y="10411"/>
                </a:cubicBezTo>
                <a:cubicBezTo>
                  <a:pt x="21427" y="10139"/>
                  <a:pt x="21385" y="9866"/>
                  <a:pt x="21343" y="9574"/>
                </a:cubicBezTo>
                <a:cubicBezTo>
                  <a:pt x="21322" y="9469"/>
                  <a:pt x="21301" y="9343"/>
                  <a:pt x="21280" y="9218"/>
                </a:cubicBezTo>
                <a:cubicBezTo>
                  <a:pt x="21280" y="9176"/>
                  <a:pt x="21238" y="9134"/>
                  <a:pt x="21197" y="9134"/>
                </a:cubicBezTo>
                <a:cubicBezTo>
                  <a:pt x="21185" y="9129"/>
                  <a:pt x="21174" y="9126"/>
                  <a:pt x="21163" y="9126"/>
                </a:cubicBezTo>
                <a:cubicBezTo>
                  <a:pt x="21134" y="9126"/>
                  <a:pt x="21107" y="9145"/>
                  <a:pt x="21092" y="9176"/>
                </a:cubicBezTo>
                <a:cubicBezTo>
                  <a:pt x="21050" y="9239"/>
                  <a:pt x="21008" y="9281"/>
                  <a:pt x="20945" y="9343"/>
                </a:cubicBezTo>
                <a:cubicBezTo>
                  <a:pt x="20820" y="9553"/>
                  <a:pt x="20653" y="9720"/>
                  <a:pt x="20485" y="9887"/>
                </a:cubicBezTo>
                <a:cubicBezTo>
                  <a:pt x="20109" y="10222"/>
                  <a:pt x="19753" y="10536"/>
                  <a:pt x="19376" y="10871"/>
                </a:cubicBezTo>
                <a:cubicBezTo>
                  <a:pt x="19360" y="10887"/>
                  <a:pt x="19332" y="10927"/>
                  <a:pt x="19301" y="10927"/>
                </a:cubicBezTo>
                <a:cubicBezTo>
                  <a:pt x="19292" y="10927"/>
                  <a:pt x="19282" y="10923"/>
                  <a:pt x="19272" y="10913"/>
                </a:cubicBezTo>
                <a:cubicBezTo>
                  <a:pt x="19209" y="10871"/>
                  <a:pt x="19272" y="10829"/>
                  <a:pt x="19272" y="10766"/>
                </a:cubicBezTo>
                <a:cubicBezTo>
                  <a:pt x="19334" y="10599"/>
                  <a:pt x="19418" y="10431"/>
                  <a:pt x="19523" y="10264"/>
                </a:cubicBezTo>
                <a:cubicBezTo>
                  <a:pt x="19920" y="9636"/>
                  <a:pt x="20360" y="9009"/>
                  <a:pt x="20799" y="8381"/>
                </a:cubicBezTo>
                <a:cubicBezTo>
                  <a:pt x="20820" y="8339"/>
                  <a:pt x="20862" y="8318"/>
                  <a:pt x="20883" y="8297"/>
                </a:cubicBezTo>
                <a:cubicBezTo>
                  <a:pt x="20966" y="8172"/>
                  <a:pt x="20987" y="8004"/>
                  <a:pt x="20925" y="7879"/>
                </a:cubicBezTo>
                <a:cubicBezTo>
                  <a:pt x="20485" y="6477"/>
                  <a:pt x="19857" y="5159"/>
                  <a:pt x="19083" y="3945"/>
                </a:cubicBezTo>
                <a:cubicBezTo>
                  <a:pt x="18874" y="3631"/>
                  <a:pt x="18644" y="3317"/>
                  <a:pt x="18393" y="3045"/>
                </a:cubicBezTo>
                <a:cubicBezTo>
                  <a:pt x="18351" y="2983"/>
                  <a:pt x="18309" y="2941"/>
                  <a:pt x="18246" y="2899"/>
                </a:cubicBezTo>
                <a:cubicBezTo>
                  <a:pt x="18225" y="2868"/>
                  <a:pt x="18194" y="2852"/>
                  <a:pt x="18160" y="2852"/>
                </a:cubicBezTo>
                <a:cubicBezTo>
                  <a:pt x="18126" y="2852"/>
                  <a:pt x="18089" y="2868"/>
                  <a:pt x="18058" y="2899"/>
                </a:cubicBezTo>
                <a:cubicBezTo>
                  <a:pt x="17995" y="2962"/>
                  <a:pt x="17932" y="3024"/>
                  <a:pt x="17870" y="3087"/>
                </a:cubicBezTo>
                <a:cubicBezTo>
                  <a:pt x="17347" y="3652"/>
                  <a:pt x="16844" y="4196"/>
                  <a:pt x="16321" y="4740"/>
                </a:cubicBezTo>
                <a:cubicBezTo>
                  <a:pt x="15861" y="5201"/>
                  <a:pt x="15380" y="5661"/>
                  <a:pt x="14919" y="6100"/>
                </a:cubicBezTo>
                <a:cubicBezTo>
                  <a:pt x="14857" y="6142"/>
                  <a:pt x="14836" y="6205"/>
                  <a:pt x="14752" y="6226"/>
                </a:cubicBezTo>
                <a:cubicBezTo>
                  <a:pt x="14689" y="6163"/>
                  <a:pt x="14752" y="6100"/>
                  <a:pt x="14752" y="6058"/>
                </a:cubicBezTo>
                <a:cubicBezTo>
                  <a:pt x="15024" y="5284"/>
                  <a:pt x="15296" y="4510"/>
                  <a:pt x="15589" y="3715"/>
                </a:cubicBezTo>
                <a:cubicBezTo>
                  <a:pt x="15777" y="3234"/>
                  <a:pt x="16070" y="2773"/>
                  <a:pt x="16405" y="2376"/>
                </a:cubicBezTo>
                <a:cubicBezTo>
                  <a:pt x="16531" y="2208"/>
                  <a:pt x="16677" y="2062"/>
                  <a:pt x="16782" y="1895"/>
                </a:cubicBezTo>
                <a:cubicBezTo>
                  <a:pt x="16844" y="1790"/>
                  <a:pt x="16844" y="1727"/>
                  <a:pt x="16740" y="1644"/>
                </a:cubicBezTo>
                <a:cubicBezTo>
                  <a:pt x="16551" y="1518"/>
                  <a:pt x="16342" y="1392"/>
                  <a:pt x="16154" y="1246"/>
                </a:cubicBezTo>
                <a:cubicBezTo>
                  <a:pt x="15798" y="1016"/>
                  <a:pt x="15422" y="827"/>
                  <a:pt x="15024" y="660"/>
                </a:cubicBezTo>
                <a:cubicBezTo>
                  <a:pt x="14731" y="535"/>
                  <a:pt x="14417" y="388"/>
                  <a:pt x="14103" y="263"/>
                </a:cubicBezTo>
                <a:cubicBezTo>
                  <a:pt x="13769" y="116"/>
                  <a:pt x="13413" y="32"/>
                  <a:pt x="13057" y="11"/>
                </a:cubicBezTo>
                <a:cubicBezTo>
                  <a:pt x="12983" y="4"/>
                  <a:pt x="12909" y="1"/>
                  <a:pt x="12835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6" name="Google Shape;946;p34"/>
          <p:cNvSpPr/>
          <p:nvPr/>
        </p:nvSpPr>
        <p:spPr>
          <a:xfrm>
            <a:off x="8056798" y="3010397"/>
            <a:ext cx="848300" cy="2588975"/>
          </a:xfrm>
          <a:custGeom>
            <a:rect b="b" l="l" r="r" t="t"/>
            <a:pathLst>
              <a:path extrusionOk="0" h="103559" w="33932">
                <a:moveTo>
                  <a:pt x="12450" y="500"/>
                </a:moveTo>
                <a:cubicBezTo>
                  <a:pt x="13070" y="500"/>
                  <a:pt x="13741" y="713"/>
                  <a:pt x="14435" y="962"/>
                </a:cubicBezTo>
                <a:cubicBezTo>
                  <a:pt x="17239" y="2000"/>
                  <a:pt x="21081" y="3428"/>
                  <a:pt x="23002" y="6440"/>
                </a:cubicBezTo>
                <a:cubicBezTo>
                  <a:pt x="23781" y="7660"/>
                  <a:pt x="24222" y="9062"/>
                  <a:pt x="24638" y="10412"/>
                </a:cubicBezTo>
                <a:cubicBezTo>
                  <a:pt x="25858" y="14358"/>
                  <a:pt x="27052" y="18304"/>
                  <a:pt x="28272" y="22250"/>
                </a:cubicBezTo>
                <a:lnTo>
                  <a:pt x="28895" y="24301"/>
                </a:lnTo>
                <a:cubicBezTo>
                  <a:pt x="29129" y="25027"/>
                  <a:pt x="29311" y="25651"/>
                  <a:pt x="29181" y="26248"/>
                </a:cubicBezTo>
                <a:cubicBezTo>
                  <a:pt x="29025" y="26975"/>
                  <a:pt x="28454" y="27520"/>
                  <a:pt x="27961" y="28039"/>
                </a:cubicBezTo>
                <a:lnTo>
                  <a:pt x="22950" y="33101"/>
                </a:lnTo>
                <a:lnTo>
                  <a:pt x="18096" y="38034"/>
                </a:lnTo>
                <a:cubicBezTo>
                  <a:pt x="17927" y="38202"/>
                  <a:pt x="18066" y="38439"/>
                  <a:pt x="18264" y="38439"/>
                </a:cubicBezTo>
                <a:cubicBezTo>
                  <a:pt x="18309" y="38439"/>
                  <a:pt x="18358" y="38427"/>
                  <a:pt x="18407" y="38397"/>
                </a:cubicBezTo>
                <a:cubicBezTo>
                  <a:pt x="22794" y="35542"/>
                  <a:pt x="26948" y="32271"/>
                  <a:pt x="30738" y="28636"/>
                </a:cubicBezTo>
                <a:cubicBezTo>
                  <a:pt x="31569" y="29467"/>
                  <a:pt x="31647" y="30869"/>
                  <a:pt x="31284" y="31907"/>
                </a:cubicBezTo>
                <a:cubicBezTo>
                  <a:pt x="30894" y="33153"/>
                  <a:pt x="30012" y="34192"/>
                  <a:pt x="29155" y="35152"/>
                </a:cubicBezTo>
                <a:cubicBezTo>
                  <a:pt x="27623" y="36917"/>
                  <a:pt x="26091" y="38709"/>
                  <a:pt x="24560" y="40474"/>
                </a:cubicBezTo>
                <a:lnTo>
                  <a:pt x="22068" y="43330"/>
                </a:lnTo>
                <a:cubicBezTo>
                  <a:pt x="21990" y="43434"/>
                  <a:pt x="21990" y="43563"/>
                  <a:pt x="22068" y="43667"/>
                </a:cubicBezTo>
                <a:cubicBezTo>
                  <a:pt x="22113" y="43712"/>
                  <a:pt x="22184" y="43740"/>
                  <a:pt x="22257" y="43740"/>
                </a:cubicBezTo>
                <a:cubicBezTo>
                  <a:pt x="22309" y="43740"/>
                  <a:pt x="22362" y="43726"/>
                  <a:pt x="22405" y="43693"/>
                </a:cubicBezTo>
                <a:cubicBezTo>
                  <a:pt x="25858" y="41019"/>
                  <a:pt x="28921" y="37852"/>
                  <a:pt x="31465" y="34295"/>
                </a:cubicBezTo>
                <a:cubicBezTo>
                  <a:pt x="32296" y="36165"/>
                  <a:pt x="32296" y="38501"/>
                  <a:pt x="31465" y="40915"/>
                </a:cubicBezTo>
                <a:cubicBezTo>
                  <a:pt x="30687" y="43200"/>
                  <a:pt x="29311" y="45277"/>
                  <a:pt x="27961" y="47276"/>
                </a:cubicBezTo>
                <a:lnTo>
                  <a:pt x="20951" y="57738"/>
                </a:lnTo>
                <a:cubicBezTo>
                  <a:pt x="20819" y="57926"/>
                  <a:pt x="20975" y="58115"/>
                  <a:pt x="21139" y="58115"/>
                </a:cubicBezTo>
                <a:cubicBezTo>
                  <a:pt x="21201" y="58115"/>
                  <a:pt x="21265" y="58088"/>
                  <a:pt x="21315" y="58023"/>
                </a:cubicBezTo>
                <a:cubicBezTo>
                  <a:pt x="24767" y="54129"/>
                  <a:pt x="28142" y="50339"/>
                  <a:pt x="31362" y="46731"/>
                </a:cubicBezTo>
                <a:lnTo>
                  <a:pt x="31362" y="46731"/>
                </a:lnTo>
                <a:cubicBezTo>
                  <a:pt x="32867" y="50235"/>
                  <a:pt x="32348" y="54778"/>
                  <a:pt x="29882" y="59296"/>
                </a:cubicBezTo>
                <a:cubicBezTo>
                  <a:pt x="28662" y="61528"/>
                  <a:pt x="27104" y="63605"/>
                  <a:pt x="25598" y="65630"/>
                </a:cubicBezTo>
                <a:cubicBezTo>
                  <a:pt x="24430" y="67213"/>
                  <a:pt x="23210" y="68849"/>
                  <a:pt x="22145" y="70536"/>
                </a:cubicBezTo>
                <a:cubicBezTo>
                  <a:pt x="22006" y="70716"/>
                  <a:pt x="22173" y="70942"/>
                  <a:pt x="22353" y="70942"/>
                </a:cubicBezTo>
                <a:cubicBezTo>
                  <a:pt x="22406" y="70942"/>
                  <a:pt x="22461" y="70922"/>
                  <a:pt x="22509" y="70874"/>
                </a:cubicBezTo>
                <a:cubicBezTo>
                  <a:pt x="26143" y="67888"/>
                  <a:pt x="29285" y="64384"/>
                  <a:pt x="31855" y="60438"/>
                </a:cubicBezTo>
                <a:lnTo>
                  <a:pt x="31855" y="60438"/>
                </a:lnTo>
                <a:cubicBezTo>
                  <a:pt x="32608" y="67291"/>
                  <a:pt x="33361" y="74950"/>
                  <a:pt x="30635" y="81751"/>
                </a:cubicBezTo>
                <a:cubicBezTo>
                  <a:pt x="30375" y="82452"/>
                  <a:pt x="30063" y="83153"/>
                  <a:pt x="29752" y="83802"/>
                </a:cubicBezTo>
                <a:cubicBezTo>
                  <a:pt x="29155" y="85074"/>
                  <a:pt x="28636" y="86372"/>
                  <a:pt x="28246" y="87696"/>
                </a:cubicBezTo>
                <a:cubicBezTo>
                  <a:pt x="27649" y="89981"/>
                  <a:pt x="27623" y="92525"/>
                  <a:pt x="28194" y="95744"/>
                </a:cubicBezTo>
                <a:lnTo>
                  <a:pt x="28194" y="95822"/>
                </a:lnTo>
                <a:cubicBezTo>
                  <a:pt x="28298" y="96471"/>
                  <a:pt x="28428" y="97172"/>
                  <a:pt x="28220" y="97769"/>
                </a:cubicBezTo>
                <a:cubicBezTo>
                  <a:pt x="27987" y="98444"/>
                  <a:pt x="27390" y="98937"/>
                  <a:pt x="26818" y="99353"/>
                </a:cubicBezTo>
                <a:cubicBezTo>
                  <a:pt x="24767" y="100884"/>
                  <a:pt x="22483" y="102105"/>
                  <a:pt x="20069" y="102961"/>
                </a:cubicBezTo>
                <a:cubicBezTo>
                  <a:pt x="19342" y="99457"/>
                  <a:pt x="19368" y="95796"/>
                  <a:pt x="19394" y="92214"/>
                </a:cubicBezTo>
                <a:lnTo>
                  <a:pt x="19394" y="91850"/>
                </a:lnTo>
                <a:cubicBezTo>
                  <a:pt x="19575" y="63787"/>
                  <a:pt x="18044" y="35749"/>
                  <a:pt x="14799" y="7893"/>
                </a:cubicBezTo>
                <a:cubicBezTo>
                  <a:pt x="14799" y="7764"/>
                  <a:pt x="14695" y="7686"/>
                  <a:pt x="14565" y="7686"/>
                </a:cubicBezTo>
                <a:lnTo>
                  <a:pt x="14539" y="7634"/>
                </a:lnTo>
                <a:cubicBezTo>
                  <a:pt x="14409" y="7634"/>
                  <a:pt x="14305" y="7764"/>
                  <a:pt x="14331" y="7893"/>
                </a:cubicBezTo>
                <a:cubicBezTo>
                  <a:pt x="15993" y="34166"/>
                  <a:pt x="17732" y="61320"/>
                  <a:pt x="17447" y="88112"/>
                </a:cubicBezTo>
                <a:cubicBezTo>
                  <a:pt x="17421" y="92863"/>
                  <a:pt x="17291" y="97484"/>
                  <a:pt x="16408" y="102053"/>
                </a:cubicBezTo>
                <a:cubicBezTo>
                  <a:pt x="15923" y="102137"/>
                  <a:pt x="15438" y="102179"/>
                  <a:pt x="14957" y="102179"/>
                </a:cubicBezTo>
                <a:cubicBezTo>
                  <a:pt x="12197" y="102179"/>
                  <a:pt x="9589" y="100817"/>
                  <a:pt x="7997" y="98496"/>
                </a:cubicBezTo>
                <a:lnTo>
                  <a:pt x="7997" y="98496"/>
                </a:lnTo>
                <a:lnTo>
                  <a:pt x="14876" y="99275"/>
                </a:lnTo>
                <a:lnTo>
                  <a:pt x="15032" y="99275"/>
                </a:lnTo>
                <a:cubicBezTo>
                  <a:pt x="15042" y="99276"/>
                  <a:pt x="15052" y="99276"/>
                  <a:pt x="15061" y="99276"/>
                </a:cubicBezTo>
                <a:cubicBezTo>
                  <a:pt x="15325" y="99276"/>
                  <a:pt x="15414" y="98933"/>
                  <a:pt x="15188" y="98808"/>
                </a:cubicBezTo>
                <a:lnTo>
                  <a:pt x="9710" y="96211"/>
                </a:lnTo>
                <a:cubicBezTo>
                  <a:pt x="8750" y="95770"/>
                  <a:pt x="7685" y="94939"/>
                  <a:pt x="7478" y="94083"/>
                </a:cubicBezTo>
                <a:cubicBezTo>
                  <a:pt x="7400" y="93849"/>
                  <a:pt x="7426" y="93589"/>
                  <a:pt x="7530" y="93382"/>
                </a:cubicBezTo>
                <a:cubicBezTo>
                  <a:pt x="9970" y="95017"/>
                  <a:pt x="12774" y="96082"/>
                  <a:pt x="15707" y="96523"/>
                </a:cubicBezTo>
                <a:cubicBezTo>
                  <a:pt x="15724" y="96526"/>
                  <a:pt x="15741" y="96528"/>
                  <a:pt x="15757" y="96528"/>
                </a:cubicBezTo>
                <a:cubicBezTo>
                  <a:pt x="15982" y="96528"/>
                  <a:pt x="16081" y="96203"/>
                  <a:pt x="15863" y="96082"/>
                </a:cubicBezTo>
                <a:lnTo>
                  <a:pt x="8516" y="91980"/>
                </a:lnTo>
                <a:cubicBezTo>
                  <a:pt x="7945" y="91720"/>
                  <a:pt x="7478" y="91331"/>
                  <a:pt x="7088" y="90864"/>
                </a:cubicBezTo>
                <a:cubicBezTo>
                  <a:pt x="6855" y="90422"/>
                  <a:pt x="6699" y="89929"/>
                  <a:pt x="6699" y="89410"/>
                </a:cubicBezTo>
                <a:cubicBezTo>
                  <a:pt x="6621" y="88164"/>
                  <a:pt x="6699" y="86918"/>
                  <a:pt x="6855" y="85697"/>
                </a:cubicBezTo>
                <a:cubicBezTo>
                  <a:pt x="7010" y="84166"/>
                  <a:pt x="7192" y="82582"/>
                  <a:pt x="6906" y="81050"/>
                </a:cubicBezTo>
                <a:cubicBezTo>
                  <a:pt x="6647" y="79623"/>
                  <a:pt x="6024" y="78247"/>
                  <a:pt x="5427" y="76923"/>
                </a:cubicBezTo>
                <a:cubicBezTo>
                  <a:pt x="4492" y="74872"/>
                  <a:pt x="3609" y="72925"/>
                  <a:pt x="4051" y="70926"/>
                </a:cubicBezTo>
                <a:lnTo>
                  <a:pt x="4051" y="70926"/>
                </a:lnTo>
                <a:cubicBezTo>
                  <a:pt x="7504" y="73158"/>
                  <a:pt x="11346" y="74742"/>
                  <a:pt x="15370" y="75573"/>
                </a:cubicBezTo>
                <a:cubicBezTo>
                  <a:pt x="15394" y="75579"/>
                  <a:pt x="15420" y="75582"/>
                  <a:pt x="15446" y="75582"/>
                </a:cubicBezTo>
                <a:cubicBezTo>
                  <a:pt x="15529" y="75582"/>
                  <a:pt x="15609" y="75548"/>
                  <a:pt x="15629" y="75469"/>
                </a:cubicBezTo>
                <a:cubicBezTo>
                  <a:pt x="15681" y="75365"/>
                  <a:pt x="15681" y="75261"/>
                  <a:pt x="15603" y="75183"/>
                </a:cubicBezTo>
                <a:cubicBezTo>
                  <a:pt x="12436" y="71964"/>
                  <a:pt x="8490" y="69628"/>
                  <a:pt x="4155" y="68330"/>
                </a:cubicBezTo>
                <a:lnTo>
                  <a:pt x="3999" y="68304"/>
                </a:lnTo>
                <a:cubicBezTo>
                  <a:pt x="3194" y="68070"/>
                  <a:pt x="2415" y="67888"/>
                  <a:pt x="1818" y="67265"/>
                </a:cubicBezTo>
                <a:cubicBezTo>
                  <a:pt x="1221" y="66668"/>
                  <a:pt x="1013" y="65786"/>
                  <a:pt x="884" y="65007"/>
                </a:cubicBezTo>
                <a:cubicBezTo>
                  <a:pt x="520" y="62878"/>
                  <a:pt x="598" y="60723"/>
                  <a:pt x="1065" y="58646"/>
                </a:cubicBezTo>
                <a:cubicBezTo>
                  <a:pt x="4908" y="61684"/>
                  <a:pt x="8905" y="64591"/>
                  <a:pt x="12955" y="67317"/>
                </a:cubicBezTo>
                <a:cubicBezTo>
                  <a:pt x="12999" y="67350"/>
                  <a:pt x="13051" y="67364"/>
                  <a:pt x="13104" y="67364"/>
                </a:cubicBezTo>
                <a:cubicBezTo>
                  <a:pt x="13176" y="67364"/>
                  <a:pt x="13248" y="67337"/>
                  <a:pt x="13293" y="67291"/>
                </a:cubicBezTo>
                <a:cubicBezTo>
                  <a:pt x="13371" y="67188"/>
                  <a:pt x="13371" y="67058"/>
                  <a:pt x="13293" y="66954"/>
                </a:cubicBezTo>
                <a:cubicBezTo>
                  <a:pt x="11138" y="64150"/>
                  <a:pt x="8620" y="61632"/>
                  <a:pt x="5816" y="59451"/>
                </a:cubicBezTo>
                <a:lnTo>
                  <a:pt x="5401" y="59140"/>
                </a:lnTo>
                <a:cubicBezTo>
                  <a:pt x="4336" y="58309"/>
                  <a:pt x="3246" y="57478"/>
                  <a:pt x="2571" y="56336"/>
                </a:cubicBezTo>
                <a:cubicBezTo>
                  <a:pt x="1714" y="54934"/>
                  <a:pt x="1559" y="53247"/>
                  <a:pt x="1429" y="51352"/>
                </a:cubicBezTo>
                <a:cubicBezTo>
                  <a:pt x="1169" y="46159"/>
                  <a:pt x="1065" y="40889"/>
                  <a:pt x="1117" y="35671"/>
                </a:cubicBezTo>
                <a:lnTo>
                  <a:pt x="1117" y="35671"/>
                </a:lnTo>
                <a:cubicBezTo>
                  <a:pt x="5271" y="37281"/>
                  <a:pt x="8750" y="40214"/>
                  <a:pt x="12125" y="43018"/>
                </a:cubicBezTo>
                <a:cubicBezTo>
                  <a:pt x="12173" y="43061"/>
                  <a:pt x="12228" y="43079"/>
                  <a:pt x="12281" y="43079"/>
                </a:cubicBezTo>
                <a:cubicBezTo>
                  <a:pt x="12453" y="43079"/>
                  <a:pt x="12607" y="42885"/>
                  <a:pt x="12488" y="42707"/>
                </a:cubicBezTo>
                <a:cubicBezTo>
                  <a:pt x="10749" y="40318"/>
                  <a:pt x="8672" y="38190"/>
                  <a:pt x="6283" y="36476"/>
                </a:cubicBezTo>
                <a:lnTo>
                  <a:pt x="5816" y="36139"/>
                </a:lnTo>
                <a:cubicBezTo>
                  <a:pt x="5011" y="35619"/>
                  <a:pt x="4284" y="34996"/>
                  <a:pt x="3635" y="34269"/>
                </a:cubicBezTo>
                <a:cubicBezTo>
                  <a:pt x="1688" y="31855"/>
                  <a:pt x="2363" y="28454"/>
                  <a:pt x="2779" y="27104"/>
                </a:cubicBezTo>
                <a:cubicBezTo>
                  <a:pt x="3194" y="25754"/>
                  <a:pt x="3713" y="24430"/>
                  <a:pt x="4310" y="23158"/>
                </a:cubicBezTo>
                <a:cubicBezTo>
                  <a:pt x="4778" y="22120"/>
                  <a:pt x="5271" y="21030"/>
                  <a:pt x="5634" y="19913"/>
                </a:cubicBezTo>
                <a:cubicBezTo>
                  <a:pt x="6439" y="17577"/>
                  <a:pt x="6777" y="15033"/>
                  <a:pt x="7114" y="12592"/>
                </a:cubicBezTo>
                <a:cubicBezTo>
                  <a:pt x="7659" y="8620"/>
                  <a:pt x="8153" y="4856"/>
                  <a:pt x="10411" y="1767"/>
                </a:cubicBezTo>
                <a:cubicBezTo>
                  <a:pt x="10723" y="1299"/>
                  <a:pt x="11138" y="910"/>
                  <a:pt x="11631" y="650"/>
                </a:cubicBezTo>
                <a:cubicBezTo>
                  <a:pt x="11892" y="545"/>
                  <a:pt x="12166" y="500"/>
                  <a:pt x="12450" y="500"/>
                </a:cubicBezTo>
                <a:close/>
                <a:moveTo>
                  <a:pt x="12506" y="0"/>
                </a:moveTo>
                <a:cubicBezTo>
                  <a:pt x="12153" y="0"/>
                  <a:pt x="11807" y="61"/>
                  <a:pt x="11476" y="209"/>
                </a:cubicBezTo>
                <a:cubicBezTo>
                  <a:pt x="10878" y="495"/>
                  <a:pt x="10411" y="936"/>
                  <a:pt x="10048" y="1481"/>
                </a:cubicBezTo>
                <a:cubicBezTo>
                  <a:pt x="7737" y="4648"/>
                  <a:pt x="7192" y="8646"/>
                  <a:pt x="6647" y="12514"/>
                </a:cubicBezTo>
                <a:cubicBezTo>
                  <a:pt x="6335" y="14955"/>
                  <a:pt x="5998" y="17447"/>
                  <a:pt x="5219" y="19757"/>
                </a:cubicBezTo>
                <a:cubicBezTo>
                  <a:pt x="4830" y="20848"/>
                  <a:pt x="4362" y="21938"/>
                  <a:pt x="3895" y="22977"/>
                </a:cubicBezTo>
                <a:cubicBezTo>
                  <a:pt x="3272" y="24275"/>
                  <a:pt x="2753" y="25599"/>
                  <a:pt x="2337" y="26975"/>
                </a:cubicBezTo>
                <a:cubicBezTo>
                  <a:pt x="1455" y="29986"/>
                  <a:pt x="1792" y="32764"/>
                  <a:pt x="3272" y="34581"/>
                </a:cubicBezTo>
                <a:cubicBezTo>
                  <a:pt x="3947" y="35334"/>
                  <a:pt x="4726" y="35983"/>
                  <a:pt x="5582" y="36554"/>
                </a:cubicBezTo>
                <a:cubicBezTo>
                  <a:pt x="5712" y="36658"/>
                  <a:pt x="5868" y="36762"/>
                  <a:pt x="6024" y="36866"/>
                </a:cubicBezTo>
                <a:cubicBezTo>
                  <a:pt x="7763" y="38138"/>
                  <a:pt x="9321" y="39591"/>
                  <a:pt x="10723" y="41227"/>
                </a:cubicBezTo>
                <a:cubicBezTo>
                  <a:pt x="7737" y="38787"/>
                  <a:pt x="4622" y="36450"/>
                  <a:pt x="987" y="35100"/>
                </a:cubicBezTo>
                <a:cubicBezTo>
                  <a:pt x="965" y="35093"/>
                  <a:pt x="942" y="35089"/>
                  <a:pt x="919" y="35089"/>
                </a:cubicBezTo>
                <a:cubicBezTo>
                  <a:pt x="864" y="35089"/>
                  <a:pt x="809" y="35108"/>
                  <a:pt x="754" y="35126"/>
                </a:cubicBezTo>
                <a:cubicBezTo>
                  <a:pt x="702" y="35178"/>
                  <a:pt x="650" y="35256"/>
                  <a:pt x="650" y="35334"/>
                </a:cubicBezTo>
                <a:cubicBezTo>
                  <a:pt x="572" y="40682"/>
                  <a:pt x="676" y="46082"/>
                  <a:pt x="987" y="51378"/>
                </a:cubicBezTo>
                <a:cubicBezTo>
                  <a:pt x="1091" y="53376"/>
                  <a:pt x="1247" y="55116"/>
                  <a:pt x="2182" y="56622"/>
                </a:cubicBezTo>
                <a:cubicBezTo>
                  <a:pt x="2909" y="57816"/>
                  <a:pt x="4051" y="58698"/>
                  <a:pt x="5141" y="59529"/>
                </a:cubicBezTo>
                <a:lnTo>
                  <a:pt x="5557" y="59867"/>
                </a:lnTo>
                <a:cubicBezTo>
                  <a:pt x="7893" y="61684"/>
                  <a:pt x="10022" y="63735"/>
                  <a:pt x="11917" y="66019"/>
                </a:cubicBezTo>
                <a:cubicBezTo>
                  <a:pt x="8205" y="63501"/>
                  <a:pt x="4570" y="60801"/>
                  <a:pt x="1065" y="58049"/>
                </a:cubicBezTo>
                <a:cubicBezTo>
                  <a:pt x="1027" y="58011"/>
                  <a:pt x="975" y="57987"/>
                  <a:pt x="920" y="57987"/>
                </a:cubicBezTo>
                <a:cubicBezTo>
                  <a:pt x="899" y="57987"/>
                  <a:pt x="879" y="57991"/>
                  <a:pt x="858" y="57997"/>
                </a:cubicBezTo>
                <a:cubicBezTo>
                  <a:pt x="780" y="58023"/>
                  <a:pt x="702" y="58075"/>
                  <a:pt x="702" y="58179"/>
                </a:cubicBezTo>
                <a:cubicBezTo>
                  <a:pt x="105" y="60438"/>
                  <a:pt x="1" y="62800"/>
                  <a:pt x="416" y="65111"/>
                </a:cubicBezTo>
                <a:cubicBezTo>
                  <a:pt x="546" y="65967"/>
                  <a:pt x="806" y="66928"/>
                  <a:pt x="1481" y="67629"/>
                </a:cubicBezTo>
                <a:cubicBezTo>
                  <a:pt x="2130" y="68252"/>
                  <a:pt x="3012" y="68512"/>
                  <a:pt x="3869" y="68771"/>
                </a:cubicBezTo>
                <a:lnTo>
                  <a:pt x="4025" y="68823"/>
                </a:lnTo>
                <a:cubicBezTo>
                  <a:pt x="7971" y="69965"/>
                  <a:pt x="11605" y="72068"/>
                  <a:pt x="14617" y="74898"/>
                </a:cubicBezTo>
                <a:cubicBezTo>
                  <a:pt x="10827" y="73989"/>
                  <a:pt x="7244" y="72432"/>
                  <a:pt x="3999" y="70303"/>
                </a:cubicBezTo>
                <a:cubicBezTo>
                  <a:pt x="3968" y="70272"/>
                  <a:pt x="3920" y="70260"/>
                  <a:pt x="3875" y="70260"/>
                </a:cubicBezTo>
                <a:cubicBezTo>
                  <a:pt x="3843" y="70260"/>
                  <a:pt x="3813" y="70266"/>
                  <a:pt x="3791" y="70277"/>
                </a:cubicBezTo>
                <a:cubicBezTo>
                  <a:pt x="3713" y="70303"/>
                  <a:pt x="3661" y="70355"/>
                  <a:pt x="3635" y="70433"/>
                </a:cubicBezTo>
                <a:cubicBezTo>
                  <a:pt x="2960" y="72717"/>
                  <a:pt x="3973" y="74950"/>
                  <a:pt x="4959" y="77104"/>
                </a:cubicBezTo>
                <a:cubicBezTo>
                  <a:pt x="5557" y="78403"/>
                  <a:pt x="6154" y="79752"/>
                  <a:pt x="6413" y="81102"/>
                </a:cubicBezTo>
                <a:cubicBezTo>
                  <a:pt x="6673" y="82582"/>
                  <a:pt x="6491" y="84140"/>
                  <a:pt x="6335" y="85620"/>
                </a:cubicBezTo>
                <a:cubicBezTo>
                  <a:pt x="6180" y="86866"/>
                  <a:pt x="6128" y="88138"/>
                  <a:pt x="6180" y="89410"/>
                </a:cubicBezTo>
                <a:cubicBezTo>
                  <a:pt x="6206" y="90007"/>
                  <a:pt x="6361" y="90578"/>
                  <a:pt x="6647" y="91097"/>
                </a:cubicBezTo>
                <a:cubicBezTo>
                  <a:pt x="7088" y="91642"/>
                  <a:pt x="7607" y="92084"/>
                  <a:pt x="8230" y="92369"/>
                </a:cubicBezTo>
                <a:lnTo>
                  <a:pt x="14305" y="95770"/>
                </a:lnTo>
                <a:cubicBezTo>
                  <a:pt x="11891" y="95225"/>
                  <a:pt x="9580" y="94213"/>
                  <a:pt x="7556" y="92811"/>
                </a:cubicBezTo>
                <a:cubicBezTo>
                  <a:pt x="7512" y="92793"/>
                  <a:pt x="7469" y="92785"/>
                  <a:pt x="7428" y="92785"/>
                </a:cubicBezTo>
                <a:cubicBezTo>
                  <a:pt x="7345" y="92785"/>
                  <a:pt x="7270" y="92819"/>
                  <a:pt x="7218" y="92889"/>
                </a:cubicBezTo>
                <a:cubicBezTo>
                  <a:pt x="6932" y="93252"/>
                  <a:pt x="6855" y="93745"/>
                  <a:pt x="6984" y="94213"/>
                </a:cubicBezTo>
                <a:cubicBezTo>
                  <a:pt x="7270" y="95277"/>
                  <a:pt x="8490" y="96186"/>
                  <a:pt x="9477" y="96653"/>
                </a:cubicBezTo>
                <a:lnTo>
                  <a:pt x="13630" y="98652"/>
                </a:lnTo>
                <a:cubicBezTo>
                  <a:pt x="11605" y="98418"/>
                  <a:pt x="9580" y="98184"/>
                  <a:pt x="7556" y="97951"/>
                </a:cubicBezTo>
                <a:cubicBezTo>
                  <a:pt x="7478" y="97951"/>
                  <a:pt x="7374" y="97977"/>
                  <a:pt x="7322" y="98055"/>
                </a:cubicBezTo>
                <a:cubicBezTo>
                  <a:pt x="7270" y="98133"/>
                  <a:pt x="7270" y="98236"/>
                  <a:pt x="7322" y="98314"/>
                </a:cubicBezTo>
                <a:cubicBezTo>
                  <a:pt x="8819" y="101000"/>
                  <a:pt x="11922" y="102715"/>
                  <a:pt x="15015" y="102715"/>
                </a:cubicBezTo>
                <a:cubicBezTo>
                  <a:pt x="15569" y="102715"/>
                  <a:pt x="16123" y="102660"/>
                  <a:pt x="16668" y="102546"/>
                </a:cubicBezTo>
                <a:cubicBezTo>
                  <a:pt x="16746" y="102520"/>
                  <a:pt x="16824" y="102442"/>
                  <a:pt x="16849" y="102338"/>
                </a:cubicBezTo>
                <a:cubicBezTo>
                  <a:pt x="17758" y="97691"/>
                  <a:pt x="17888" y="92966"/>
                  <a:pt x="17940" y="88138"/>
                </a:cubicBezTo>
                <a:cubicBezTo>
                  <a:pt x="18173" y="65033"/>
                  <a:pt x="16927" y="41616"/>
                  <a:pt x="15500" y="18771"/>
                </a:cubicBezTo>
                <a:lnTo>
                  <a:pt x="15500" y="18771"/>
                </a:lnTo>
                <a:cubicBezTo>
                  <a:pt x="17940" y="43044"/>
                  <a:pt x="19082" y="67447"/>
                  <a:pt x="18900" y="91850"/>
                </a:cubicBezTo>
                <a:lnTo>
                  <a:pt x="18900" y="92214"/>
                </a:lnTo>
                <a:cubicBezTo>
                  <a:pt x="18874" y="95900"/>
                  <a:pt x="18848" y="99716"/>
                  <a:pt x="19653" y="103351"/>
                </a:cubicBezTo>
                <a:cubicBezTo>
                  <a:pt x="19679" y="103429"/>
                  <a:pt x="19705" y="103480"/>
                  <a:pt x="19783" y="103506"/>
                </a:cubicBezTo>
                <a:cubicBezTo>
                  <a:pt x="19809" y="103532"/>
                  <a:pt x="19861" y="103558"/>
                  <a:pt x="19887" y="103558"/>
                </a:cubicBezTo>
                <a:cubicBezTo>
                  <a:pt x="19913" y="103558"/>
                  <a:pt x="19939" y="103532"/>
                  <a:pt x="19939" y="103532"/>
                </a:cubicBezTo>
                <a:cubicBezTo>
                  <a:pt x="22509" y="102650"/>
                  <a:pt x="24923" y="101378"/>
                  <a:pt x="27078" y="99742"/>
                </a:cubicBezTo>
                <a:cubicBezTo>
                  <a:pt x="27753" y="99275"/>
                  <a:pt x="28402" y="98678"/>
                  <a:pt x="28636" y="97951"/>
                </a:cubicBezTo>
                <a:cubicBezTo>
                  <a:pt x="28895" y="97224"/>
                  <a:pt x="28765" y="96471"/>
                  <a:pt x="28636" y="95744"/>
                </a:cubicBezTo>
                <a:lnTo>
                  <a:pt x="28636" y="95666"/>
                </a:lnTo>
                <a:cubicBezTo>
                  <a:pt x="28090" y="92525"/>
                  <a:pt x="28116" y="90033"/>
                  <a:pt x="28688" y="87826"/>
                </a:cubicBezTo>
                <a:cubicBezTo>
                  <a:pt x="29077" y="86528"/>
                  <a:pt x="29596" y="85256"/>
                  <a:pt x="30193" y="84010"/>
                </a:cubicBezTo>
                <a:cubicBezTo>
                  <a:pt x="30479" y="83335"/>
                  <a:pt x="30816" y="82634"/>
                  <a:pt x="31076" y="81933"/>
                </a:cubicBezTo>
                <a:cubicBezTo>
                  <a:pt x="33932" y="74794"/>
                  <a:pt x="33023" y="66772"/>
                  <a:pt x="32244" y="59711"/>
                </a:cubicBezTo>
                <a:cubicBezTo>
                  <a:pt x="32229" y="59571"/>
                  <a:pt x="32120" y="59487"/>
                  <a:pt x="32007" y="59487"/>
                </a:cubicBezTo>
                <a:cubicBezTo>
                  <a:pt x="31932" y="59487"/>
                  <a:pt x="31855" y="59524"/>
                  <a:pt x="31803" y="59607"/>
                </a:cubicBezTo>
                <a:cubicBezTo>
                  <a:pt x="29492" y="63242"/>
                  <a:pt x="26689" y="66539"/>
                  <a:pt x="23443" y="69394"/>
                </a:cubicBezTo>
                <a:cubicBezTo>
                  <a:pt x="24248" y="68226"/>
                  <a:pt x="25131" y="67058"/>
                  <a:pt x="25962" y="65941"/>
                </a:cubicBezTo>
                <a:cubicBezTo>
                  <a:pt x="27467" y="63891"/>
                  <a:pt x="29051" y="61788"/>
                  <a:pt x="30271" y="59529"/>
                </a:cubicBezTo>
                <a:cubicBezTo>
                  <a:pt x="32893" y="54726"/>
                  <a:pt x="33386" y="49872"/>
                  <a:pt x="31621" y="46185"/>
                </a:cubicBezTo>
                <a:cubicBezTo>
                  <a:pt x="31595" y="46133"/>
                  <a:pt x="31517" y="46082"/>
                  <a:pt x="31439" y="46056"/>
                </a:cubicBezTo>
                <a:cubicBezTo>
                  <a:pt x="31362" y="46056"/>
                  <a:pt x="31284" y="46082"/>
                  <a:pt x="31232" y="46133"/>
                </a:cubicBezTo>
                <a:cubicBezTo>
                  <a:pt x="28688" y="48963"/>
                  <a:pt x="26066" y="51923"/>
                  <a:pt x="23366" y="54960"/>
                </a:cubicBezTo>
                <a:lnTo>
                  <a:pt x="28350" y="47535"/>
                </a:lnTo>
                <a:cubicBezTo>
                  <a:pt x="29700" y="45510"/>
                  <a:pt x="31102" y="43408"/>
                  <a:pt x="31907" y="41045"/>
                </a:cubicBezTo>
                <a:cubicBezTo>
                  <a:pt x="32815" y="38371"/>
                  <a:pt x="32763" y="35749"/>
                  <a:pt x="31725" y="33698"/>
                </a:cubicBezTo>
                <a:cubicBezTo>
                  <a:pt x="31685" y="33604"/>
                  <a:pt x="31602" y="33559"/>
                  <a:pt x="31518" y="33559"/>
                </a:cubicBezTo>
                <a:cubicBezTo>
                  <a:pt x="31439" y="33559"/>
                  <a:pt x="31360" y="33597"/>
                  <a:pt x="31310" y="33672"/>
                </a:cubicBezTo>
                <a:cubicBezTo>
                  <a:pt x="29285" y="36528"/>
                  <a:pt x="26948" y="39124"/>
                  <a:pt x="24352" y="41461"/>
                </a:cubicBezTo>
                <a:lnTo>
                  <a:pt x="24923" y="40786"/>
                </a:lnTo>
                <a:lnTo>
                  <a:pt x="29518" y="35490"/>
                </a:lnTo>
                <a:cubicBezTo>
                  <a:pt x="30375" y="34503"/>
                  <a:pt x="31336" y="33387"/>
                  <a:pt x="31777" y="32063"/>
                </a:cubicBezTo>
                <a:cubicBezTo>
                  <a:pt x="32192" y="30791"/>
                  <a:pt x="32062" y="29051"/>
                  <a:pt x="30894" y="28091"/>
                </a:cubicBezTo>
                <a:cubicBezTo>
                  <a:pt x="30842" y="28052"/>
                  <a:pt x="30784" y="28032"/>
                  <a:pt x="30725" y="28032"/>
                </a:cubicBezTo>
                <a:cubicBezTo>
                  <a:pt x="30667" y="28032"/>
                  <a:pt x="30609" y="28052"/>
                  <a:pt x="30557" y="28091"/>
                </a:cubicBezTo>
                <a:cubicBezTo>
                  <a:pt x="27312" y="31206"/>
                  <a:pt x="23833" y="34062"/>
                  <a:pt x="20146" y="36606"/>
                </a:cubicBezTo>
                <a:lnTo>
                  <a:pt x="23314" y="33413"/>
                </a:lnTo>
                <a:lnTo>
                  <a:pt x="28324" y="28350"/>
                </a:lnTo>
                <a:cubicBezTo>
                  <a:pt x="28817" y="27831"/>
                  <a:pt x="29466" y="27182"/>
                  <a:pt x="29648" y="26326"/>
                </a:cubicBezTo>
                <a:cubicBezTo>
                  <a:pt x="29830" y="25547"/>
                  <a:pt x="29570" y="24768"/>
                  <a:pt x="29389" y="24119"/>
                </a:cubicBezTo>
                <a:lnTo>
                  <a:pt x="28765" y="22094"/>
                </a:lnTo>
                <a:cubicBezTo>
                  <a:pt x="27545" y="18148"/>
                  <a:pt x="26325" y="14202"/>
                  <a:pt x="25131" y="10282"/>
                </a:cubicBezTo>
                <a:cubicBezTo>
                  <a:pt x="24690" y="8880"/>
                  <a:pt x="24248" y="7452"/>
                  <a:pt x="23443" y="6180"/>
                </a:cubicBezTo>
                <a:cubicBezTo>
                  <a:pt x="21445" y="3013"/>
                  <a:pt x="17498" y="1559"/>
                  <a:pt x="14617" y="495"/>
                </a:cubicBezTo>
                <a:cubicBezTo>
                  <a:pt x="13927" y="236"/>
                  <a:pt x="13204" y="0"/>
                  <a:pt x="1250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947" name="Google Shape;947;p34"/>
          <p:cNvGrpSpPr/>
          <p:nvPr/>
        </p:nvGrpSpPr>
        <p:grpSpPr>
          <a:xfrm>
            <a:off x="1492575" y="196575"/>
            <a:ext cx="797200" cy="784625"/>
            <a:chOff x="2875225" y="2279800"/>
            <a:chExt cx="797200" cy="784625"/>
          </a:xfrm>
        </p:grpSpPr>
        <p:sp>
          <p:nvSpPr>
            <p:cNvPr id="948" name="Google Shape;948;p34"/>
            <p:cNvSpPr/>
            <p:nvPr/>
          </p:nvSpPr>
          <p:spPr>
            <a:xfrm>
              <a:off x="2964675" y="2721525"/>
              <a:ext cx="118750" cy="100500"/>
            </a:xfrm>
            <a:custGeom>
              <a:rect b="b" l="l" r="r" t="t"/>
              <a:pathLst>
                <a:path extrusionOk="0" h="4020" w="4750">
                  <a:moveTo>
                    <a:pt x="1283" y="1"/>
                  </a:moveTo>
                  <a:cubicBezTo>
                    <a:pt x="979" y="1"/>
                    <a:pt x="720" y="91"/>
                    <a:pt x="544" y="281"/>
                  </a:cubicBezTo>
                  <a:cubicBezTo>
                    <a:pt x="0" y="846"/>
                    <a:pt x="398" y="2081"/>
                    <a:pt x="1423" y="3043"/>
                  </a:cubicBezTo>
                  <a:cubicBezTo>
                    <a:pt x="2084" y="3676"/>
                    <a:pt x="2853" y="4020"/>
                    <a:pt x="3451" y="4020"/>
                  </a:cubicBezTo>
                  <a:cubicBezTo>
                    <a:pt x="3762" y="4020"/>
                    <a:pt x="4027" y="3927"/>
                    <a:pt x="4206" y="3734"/>
                  </a:cubicBezTo>
                  <a:cubicBezTo>
                    <a:pt x="4750" y="3169"/>
                    <a:pt x="4352" y="1934"/>
                    <a:pt x="3327" y="993"/>
                  </a:cubicBezTo>
                  <a:cubicBezTo>
                    <a:pt x="2660" y="354"/>
                    <a:pt x="1883" y="1"/>
                    <a:pt x="128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9" name="Google Shape;949;p34"/>
            <p:cNvSpPr/>
            <p:nvPr/>
          </p:nvSpPr>
          <p:spPr>
            <a:xfrm>
              <a:off x="3053600" y="2616275"/>
              <a:ext cx="127650" cy="94200"/>
            </a:xfrm>
            <a:custGeom>
              <a:rect b="b" l="l" r="r" t="t"/>
              <a:pathLst>
                <a:path extrusionOk="0" h="3768" w="5106">
                  <a:moveTo>
                    <a:pt x="1079" y="0"/>
                  </a:moveTo>
                  <a:cubicBezTo>
                    <a:pt x="774" y="0"/>
                    <a:pt x="533" y="86"/>
                    <a:pt x="398" y="265"/>
                  </a:cubicBezTo>
                  <a:cubicBezTo>
                    <a:pt x="0" y="809"/>
                    <a:pt x="649" y="1960"/>
                    <a:pt x="1841" y="2859"/>
                  </a:cubicBezTo>
                  <a:cubicBezTo>
                    <a:pt x="2633" y="3442"/>
                    <a:pt x="3461" y="3768"/>
                    <a:pt x="4045" y="3768"/>
                  </a:cubicBezTo>
                  <a:cubicBezTo>
                    <a:pt x="4341" y="3768"/>
                    <a:pt x="4574" y="3684"/>
                    <a:pt x="4708" y="3508"/>
                  </a:cubicBezTo>
                  <a:cubicBezTo>
                    <a:pt x="5105" y="2964"/>
                    <a:pt x="4478" y="1813"/>
                    <a:pt x="3285" y="913"/>
                  </a:cubicBezTo>
                  <a:cubicBezTo>
                    <a:pt x="2499" y="321"/>
                    <a:pt x="1668" y="0"/>
                    <a:pt x="10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0" name="Google Shape;950;p34"/>
            <p:cNvSpPr/>
            <p:nvPr/>
          </p:nvSpPr>
          <p:spPr>
            <a:xfrm>
              <a:off x="3127875" y="2528650"/>
              <a:ext cx="108825" cy="79450"/>
            </a:xfrm>
            <a:custGeom>
              <a:rect b="b" l="l" r="r" t="t"/>
              <a:pathLst>
                <a:path extrusionOk="0" h="3178" w="4353">
                  <a:moveTo>
                    <a:pt x="783" y="1"/>
                  </a:moveTo>
                  <a:cubicBezTo>
                    <a:pt x="562" y="1"/>
                    <a:pt x="390" y="62"/>
                    <a:pt x="293" y="192"/>
                  </a:cubicBezTo>
                  <a:cubicBezTo>
                    <a:pt x="0" y="589"/>
                    <a:pt x="586" y="1573"/>
                    <a:pt x="1611" y="2347"/>
                  </a:cubicBezTo>
                  <a:cubicBezTo>
                    <a:pt x="2320" y="2882"/>
                    <a:pt x="3059" y="3177"/>
                    <a:pt x="3551" y="3177"/>
                  </a:cubicBezTo>
                  <a:cubicBezTo>
                    <a:pt x="3771" y="3177"/>
                    <a:pt x="3942" y="3118"/>
                    <a:pt x="4038" y="2996"/>
                  </a:cubicBezTo>
                  <a:cubicBezTo>
                    <a:pt x="4352" y="2577"/>
                    <a:pt x="3787" y="1615"/>
                    <a:pt x="2741" y="840"/>
                  </a:cubicBezTo>
                  <a:cubicBezTo>
                    <a:pt x="2019" y="306"/>
                    <a:pt x="1277" y="1"/>
                    <a:pt x="78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1" name="Google Shape;951;p34"/>
            <p:cNvSpPr/>
            <p:nvPr/>
          </p:nvSpPr>
          <p:spPr>
            <a:xfrm>
              <a:off x="3161350" y="2412375"/>
              <a:ext cx="142300" cy="107575"/>
            </a:xfrm>
            <a:custGeom>
              <a:rect b="b" l="l" r="r" t="t"/>
              <a:pathLst>
                <a:path extrusionOk="0" h="4303" w="5692">
                  <a:moveTo>
                    <a:pt x="1519" y="1"/>
                  </a:moveTo>
                  <a:cubicBezTo>
                    <a:pt x="1086" y="1"/>
                    <a:pt x="731" y="133"/>
                    <a:pt x="523" y="407"/>
                  </a:cubicBezTo>
                  <a:cubicBezTo>
                    <a:pt x="0" y="1118"/>
                    <a:pt x="607" y="2478"/>
                    <a:pt x="1883" y="3420"/>
                  </a:cubicBezTo>
                  <a:cubicBezTo>
                    <a:pt x="2648" y="3997"/>
                    <a:pt x="3480" y="4303"/>
                    <a:pt x="4141" y="4303"/>
                  </a:cubicBezTo>
                  <a:cubicBezTo>
                    <a:pt x="4584" y="4303"/>
                    <a:pt x="4950" y="4166"/>
                    <a:pt x="5168" y="3880"/>
                  </a:cubicBezTo>
                  <a:cubicBezTo>
                    <a:pt x="5691" y="3190"/>
                    <a:pt x="5064" y="1830"/>
                    <a:pt x="3787" y="888"/>
                  </a:cubicBezTo>
                  <a:cubicBezTo>
                    <a:pt x="3017" y="307"/>
                    <a:pt x="2178" y="1"/>
                    <a:pt x="15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2" name="Google Shape;952;p34"/>
            <p:cNvSpPr/>
            <p:nvPr/>
          </p:nvSpPr>
          <p:spPr>
            <a:xfrm>
              <a:off x="3212600" y="2295175"/>
              <a:ext cx="138125" cy="106975"/>
            </a:xfrm>
            <a:custGeom>
              <a:rect b="b" l="l" r="r" t="t"/>
              <a:pathLst>
                <a:path extrusionOk="0" h="4279" w="5525">
                  <a:moveTo>
                    <a:pt x="1720" y="1"/>
                  </a:moveTo>
                  <a:cubicBezTo>
                    <a:pt x="1229" y="1"/>
                    <a:pt x="813" y="162"/>
                    <a:pt x="566" y="492"/>
                  </a:cubicBezTo>
                  <a:cubicBezTo>
                    <a:pt x="1" y="1245"/>
                    <a:pt x="524" y="2605"/>
                    <a:pt x="1758" y="3505"/>
                  </a:cubicBezTo>
                  <a:cubicBezTo>
                    <a:pt x="2441" y="4011"/>
                    <a:pt x="3189" y="4278"/>
                    <a:pt x="3814" y="4278"/>
                  </a:cubicBezTo>
                  <a:cubicBezTo>
                    <a:pt x="4300" y="4278"/>
                    <a:pt x="4712" y="4116"/>
                    <a:pt x="4960" y="3777"/>
                  </a:cubicBezTo>
                  <a:cubicBezTo>
                    <a:pt x="5525" y="3024"/>
                    <a:pt x="5002" y="1684"/>
                    <a:pt x="3788" y="785"/>
                  </a:cubicBezTo>
                  <a:cubicBezTo>
                    <a:pt x="3106" y="267"/>
                    <a:pt x="2350" y="1"/>
                    <a:pt x="17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3" name="Google Shape;953;p34"/>
            <p:cNvSpPr/>
            <p:nvPr/>
          </p:nvSpPr>
          <p:spPr>
            <a:xfrm>
              <a:off x="3354900" y="2508825"/>
              <a:ext cx="99925" cy="72950"/>
            </a:xfrm>
            <a:custGeom>
              <a:rect b="b" l="l" r="r" t="t"/>
              <a:pathLst>
                <a:path extrusionOk="0" h="2918" w="3997">
                  <a:moveTo>
                    <a:pt x="795" y="0"/>
                  </a:moveTo>
                  <a:cubicBezTo>
                    <a:pt x="578" y="0"/>
                    <a:pt x="409" y="61"/>
                    <a:pt x="314" y="190"/>
                  </a:cubicBezTo>
                  <a:cubicBezTo>
                    <a:pt x="0" y="587"/>
                    <a:pt x="523" y="1466"/>
                    <a:pt x="1465" y="2177"/>
                  </a:cubicBezTo>
                  <a:cubicBezTo>
                    <a:pt x="2110" y="2651"/>
                    <a:pt x="2784" y="2917"/>
                    <a:pt x="3239" y="2917"/>
                  </a:cubicBezTo>
                  <a:cubicBezTo>
                    <a:pt x="3448" y="2917"/>
                    <a:pt x="3611" y="2861"/>
                    <a:pt x="3703" y="2742"/>
                  </a:cubicBezTo>
                  <a:cubicBezTo>
                    <a:pt x="3996" y="2345"/>
                    <a:pt x="3473" y="1445"/>
                    <a:pt x="2553" y="734"/>
                  </a:cubicBezTo>
                  <a:cubicBezTo>
                    <a:pt x="1916" y="267"/>
                    <a:pt x="1250" y="0"/>
                    <a:pt x="7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4" name="Google Shape;954;p34"/>
            <p:cNvSpPr/>
            <p:nvPr/>
          </p:nvSpPr>
          <p:spPr>
            <a:xfrm>
              <a:off x="3271200" y="2600375"/>
              <a:ext cx="93125" cy="70950"/>
            </a:xfrm>
            <a:custGeom>
              <a:rect b="b" l="l" r="r" t="t"/>
              <a:pathLst>
                <a:path extrusionOk="0" h="2838" w="3725">
                  <a:moveTo>
                    <a:pt x="1071" y="1"/>
                  </a:moveTo>
                  <a:cubicBezTo>
                    <a:pt x="772" y="1"/>
                    <a:pt x="523" y="96"/>
                    <a:pt x="377" y="294"/>
                  </a:cubicBezTo>
                  <a:cubicBezTo>
                    <a:pt x="0" y="775"/>
                    <a:pt x="398" y="1675"/>
                    <a:pt x="1214" y="2282"/>
                  </a:cubicBezTo>
                  <a:cubicBezTo>
                    <a:pt x="1704" y="2650"/>
                    <a:pt x="2238" y="2838"/>
                    <a:pt x="2668" y="2838"/>
                  </a:cubicBezTo>
                  <a:cubicBezTo>
                    <a:pt x="2971" y="2838"/>
                    <a:pt x="3222" y="2744"/>
                    <a:pt x="3369" y="2554"/>
                  </a:cubicBezTo>
                  <a:cubicBezTo>
                    <a:pt x="3725" y="2072"/>
                    <a:pt x="3348" y="1173"/>
                    <a:pt x="2511" y="566"/>
                  </a:cubicBezTo>
                  <a:cubicBezTo>
                    <a:pt x="2031" y="196"/>
                    <a:pt x="1499" y="1"/>
                    <a:pt x="107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5" name="Google Shape;955;p34"/>
            <p:cNvSpPr/>
            <p:nvPr/>
          </p:nvSpPr>
          <p:spPr>
            <a:xfrm>
              <a:off x="3202150" y="2713175"/>
              <a:ext cx="103075" cy="79975"/>
            </a:xfrm>
            <a:custGeom>
              <a:rect b="b" l="l" r="r" t="t"/>
              <a:pathLst>
                <a:path extrusionOk="0" h="3199" w="4123">
                  <a:moveTo>
                    <a:pt x="1264" y="0"/>
                  </a:moveTo>
                  <a:cubicBezTo>
                    <a:pt x="904" y="0"/>
                    <a:pt x="600" y="119"/>
                    <a:pt x="419" y="364"/>
                  </a:cubicBezTo>
                  <a:cubicBezTo>
                    <a:pt x="0" y="950"/>
                    <a:pt x="398" y="1934"/>
                    <a:pt x="1298" y="2624"/>
                  </a:cubicBezTo>
                  <a:cubicBezTo>
                    <a:pt x="1804" y="3001"/>
                    <a:pt x="2371" y="3199"/>
                    <a:pt x="2844" y="3199"/>
                  </a:cubicBezTo>
                  <a:cubicBezTo>
                    <a:pt x="3210" y="3199"/>
                    <a:pt x="3521" y="3080"/>
                    <a:pt x="3704" y="2833"/>
                  </a:cubicBezTo>
                  <a:cubicBezTo>
                    <a:pt x="4122" y="2268"/>
                    <a:pt x="3746" y="1264"/>
                    <a:pt x="2825" y="594"/>
                  </a:cubicBezTo>
                  <a:cubicBezTo>
                    <a:pt x="2304" y="203"/>
                    <a:pt x="1735" y="0"/>
                    <a:pt x="126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6" name="Google Shape;956;p34"/>
            <p:cNvSpPr/>
            <p:nvPr/>
          </p:nvSpPr>
          <p:spPr>
            <a:xfrm>
              <a:off x="3136750" y="2841525"/>
              <a:ext cx="89475" cy="70875"/>
            </a:xfrm>
            <a:custGeom>
              <a:rect b="b" l="l" r="r" t="t"/>
              <a:pathLst>
                <a:path extrusionOk="0" h="2835" w="3579">
                  <a:moveTo>
                    <a:pt x="1278" y="0"/>
                  </a:moveTo>
                  <a:cubicBezTo>
                    <a:pt x="911" y="0"/>
                    <a:pt x="590" y="126"/>
                    <a:pt x="398" y="377"/>
                  </a:cubicBezTo>
                  <a:cubicBezTo>
                    <a:pt x="1" y="921"/>
                    <a:pt x="294" y="1821"/>
                    <a:pt x="1047" y="2386"/>
                  </a:cubicBezTo>
                  <a:cubicBezTo>
                    <a:pt x="1452" y="2682"/>
                    <a:pt x="1904" y="2834"/>
                    <a:pt x="2299" y="2834"/>
                  </a:cubicBezTo>
                  <a:cubicBezTo>
                    <a:pt x="2658" y="2834"/>
                    <a:pt x="2971" y="2708"/>
                    <a:pt x="3160" y="2449"/>
                  </a:cubicBezTo>
                  <a:cubicBezTo>
                    <a:pt x="3579" y="1905"/>
                    <a:pt x="3286" y="1005"/>
                    <a:pt x="2512" y="440"/>
                  </a:cubicBezTo>
                  <a:cubicBezTo>
                    <a:pt x="2121" y="147"/>
                    <a:pt x="1673" y="0"/>
                    <a:pt x="12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7" name="Google Shape;957;p34"/>
            <p:cNvSpPr/>
            <p:nvPr/>
          </p:nvSpPr>
          <p:spPr>
            <a:xfrm>
              <a:off x="3395700" y="2416775"/>
              <a:ext cx="102025" cy="77500"/>
            </a:xfrm>
            <a:custGeom>
              <a:rect b="b" l="l" r="r" t="t"/>
              <a:pathLst>
                <a:path extrusionOk="0" h="3100" w="4081">
                  <a:moveTo>
                    <a:pt x="1130" y="0"/>
                  </a:moveTo>
                  <a:cubicBezTo>
                    <a:pt x="807" y="0"/>
                    <a:pt x="538" y="102"/>
                    <a:pt x="377" y="315"/>
                  </a:cubicBezTo>
                  <a:cubicBezTo>
                    <a:pt x="0" y="817"/>
                    <a:pt x="439" y="1800"/>
                    <a:pt x="1339" y="2491"/>
                  </a:cubicBezTo>
                  <a:cubicBezTo>
                    <a:pt x="1883" y="2887"/>
                    <a:pt x="2471" y="3100"/>
                    <a:pt x="2943" y="3100"/>
                  </a:cubicBezTo>
                  <a:cubicBezTo>
                    <a:pt x="3270" y="3100"/>
                    <a:pt x="3541" y="2998"/>
                    <a:pt x="3704" y="2784"/>
                  </a:cubicBezTo>
                  <a:cubicBezTo>
                    <a:pt x="4080" y="2282"/>
                    <a:pt x="3662" y="1298"/>
                    <a:pt x="2741" y="629"/>
                  </a:cubicBezTo>
                  <a:cubicBezTo>
                    <a:pt x="2194" y="218"/>
                    <a:pt x="1603" y="0"/>
                    <a:pt x="11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8" name="Google Shape;958;p34"/>
            <p:cNvSpPr/>
            <p:nvPr/>
          </p:nvSpPr>
          <p:spPr>
            <a:xfrm>
              <a:off x="3518625" y="2586600"/>
              <a:ext cx="107250" cy="83625"/>
            </a:xfrm>
            <a:custGeom>
              <a:rect b="b" l="l" r="r" t="t"/>
              <a:pathLst>
                <a:path extrusionOk="0" h="3345" w="4290">
                  <a:moveTo>
                    <a:pt x="1386" y="0"/>
                  </a:moveTo>
                  <a:cubicBezTo>
                    <a:pt x="987" y="0"/>
                    <a:pt x="646" y="133"/>
                    <a:pt x="439" y="406"/>
                  </a:cubicBezTo>
                  <a:cubicBezTo>
                    <a:pt x="0" y="1012"/>
                    <a:pt x="398" y="2059"/>
                    <a:pt x="1339" y="2770"/>
                  </a:cubicBezTo>
                  <a:cubicBezTo>
                    <a:pt x="1844" y="3148"/>
                    <a:pt x="2412" y="3345"/>
                    <a:pt x="2897" y="3345"/>
                  </a:cubicBezTo>
                  <a:cubicBezTo>
                    <a:pt x="3297" y="3345"/>
                    <a:pt x="3642" y="3211"/>
                    <a:pt x="3850" y="2937"/>
                  </a:cubicBezTo>
                  <a:cubicBezTo>
                    <a:pt x="4289" y="2351"/>
                    <a:pt x="3892" y="1284"/>
                    <a:pt x="2971" y="594"/>
                  </a:cubicBezTo>
                  <a:cubicBezTo>
                    <a:pt x="2452" y="202"/>
                    <a:pt x="1875" y="0"/>
                    <a:pt x="13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9" name="Google Shape;959;p34"/>
            <p:cNvSpPr/>
            <p:nvPr/>
          </p:nvSpPr>
          <p:spPr>
            <a:xfrm>
              <a:off x="3409300" y="2691150"/>
              <a:ext cx="109850" cy="86800"/>
            </a:xfrm>
            <a:custGeom>
              <a:rect b="b" l="l" r="r" t="t"/>
              <a:pathLst>
                <a:path extrusionOk="0" h="3472" w="4394">
                  <a:moveTo>
                    <a:pt x="1491" y="0"/>
                  </a:moveTo>
                  <a:cubicBezTo>
                    <a:pt x="1064" y="0"/>
                    <a:pt x="696" y="148"/>
                    <a:pt x="481" y="450"/>
                  </a:cubicBezTo>
                  <a:cubicBezTo>
                    <a:pt x="0" y="1078"/>
                    <a:pt x="377" y="2166"/>
                    <a:pt x="1339" y="2877"/>
                  </a:cubicBezTo>
                  <a:cubicBezTo>
                    <a:pt x="1857" y="3271"/>
                    <a:pt x="2429" y="3471"/>
                    <a:pt x="2922" y="3471"/>
                  </a:cubicBezTo>
                  <a:cubicBezTo>
                    <a:pt x="3346" y="3471"/>
                    <a:pt x="3711" y="3324"/>
                    <a:pt x="3934" y="3024"/>
                  </a:cubicBezTo>
                  <a:cubicBezTo>
                    <a:pt x="4394" y="2375"/>
                    <a:pt x="4017" y="1308"/>
                    <a:pt x="3055" y="576"/>
                  </a:cubicBezTo>
                  <a:cubicBezTo>
                    <a:pt x="2552" y="195"/>
                    <a:pt x="1982" y="0"/>
                    <a:pt x="14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0" name="Google Shape;960;p34"/>
            <p:cNvSpPr/>
            <p:nvPr/>
          </p:nvSpPr>
          <p:spPr>
            <a:xfrm>
              <a:off x="3298400" y="2827725"/>
              <a:ext cx="101500" cy="81325"/>
            </a:xfrm>
            <a:custGeom>
              <a:rect b="b" l="l" r="r" t="t"/>
              <a:pathLst>
                <a:path extrusionOk="0" h="3253" w="4060">
                  <a:moveTo>
                    <a:pt x="1461" y="0"/>
                  </a:moveTo>
                  <a:cubicBezTo>
                    <a:pt x="1046" y="0"/>
                    <a:pt x="681" y="147"/>
                    <a:pt x="461" y="448"/>
                  </a:cubicBezTo>
                  <a:cubicBezTo>
                    <a:pt x="0" y="1055"/>
                    <a:pt x="314" y="2101"/>
                    <a:pt x="1193" y="2750"/>
                  </a:cubicBezTo>
                  <a:cubicBezTo>
                    <a:pt x="1647" y="3085"/>
                    <a:pt x="2151" y="3253"/>
                    <a:pt x="2596" y="3253"/>
                  </a:cubicBezTo>
                  <a:cubicBezTo>
                    <a:pt x="3012" y="3253"/>
                    <a:pt x="3377" y="3106"/>
                    <a:pt x="3599" y="2813"/>
                  </a:cubicBezTo>
                  <a:cubicBezTo>
                    <a:pt x="4059" y="2185"/>
                    <a:pt x="3746" y="1160"/>
                    <a:pt x="2867" y="511"/>
                  </a:cubicBezTo>
                  <a:cubicBezTo>
                    <a:pt x="2420" y="173"/>
                    <a:pt x="1911" y="0"/>
                    <a:pt x="146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1" name="Google Shape;961;p34"/>
            <p:cNvSpPr/>
            <p:nvPr/>
          </p:nvSpPr>
          <p:spPr>
            <a:xfrm>
              <a:off x="3221500" y="2977725"/>
              <a:ext cx="111450" cy="86700"/>
            </a:xfrm>
            <a:custGeom>
              <a:rect b="b" l="l" r="r" t="t"/>
              <a:pathLst>
                <a:path extrusionOk="0" h="3468" w="4458">
                  <a:moveTo>
                    <a:pt x="1497" y="0"/>
                  </a:moveTo>
                  <a:cubicBezTo>
                    <a:pt x="1072" y="0"/>
                    <a:pt x="704" y="143"/>
                    <a:pt x="482" y="432"/>
                  </a:cubicBezTo>
                  <a:cubicBezTo>
                    <a:pt x="0" y="1060"/>
                    <a:pt x="398" y="2148"/>
                    <a:pt x="1361" y="2880"/>
                  </a:cubicBezTo>
                  <a:cubicBezTo>
                    <a:pt x="1882" y="3266"/>
                    <a:pt x="2460" y="3467"/>
                    <a:pt x="2959" y="3467"/>
                  </a:cubicBezTo>
                  <a:cubicBezTo>
                    <a:pt x="3380" y="3467"/>
                    <a:pt x="3746" y="3324"/>
                    <a:pt x="3976" y="3027"/>
                  </a:cubicBezTo>
                  <a:cubicBezTo>
                    <a:pt x="4457" y="2399"/>
                    <a:pt x="4039" y="1311"/>
                    <a:pt x="3076" y="579"/>
                  </a:cubicBezTo>
                  <a:cubicBezTo>
                    <a:pt x="2569" y="195"/>
                    <a:pt x="1994" y="0"/>
                    <a:pt x="14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2" name="Google Shape;962;p34"/>
            <p:cNvSpPr/>
            <p:nvPr/>
          </p:nvSpPr>
          <p:spPr>
            <a:xfrm>
              <a:off x="3564350" y="2454600"/>
              <a:ext cx="108075" cy="82450"/>
            </a:xfrm>
            <a:custGeom>
              <a:rect b="b" l="l" r="r" t="t"/>
              <a:pathLst>
                <a:path extrusionOk="0" h="3298" w="4323">
                  <a:moveTo>
                    <a:pt x="2157" y="1"/>
                  </a:moveTo>
                  <a:cubicBezTo>
                    <a:pt x="1651" y="1"/>
                    <a:pt x="1151" y="229"/>
                    <a:pt x="828" y="664"/>
                  </a:cubicBezTo>
                  <a:cubicBezTo>
                    <a:pt x="1" y="1767"/>
                    <a:pt x="825" y="3297"/>
                    <a:pt x="2129" y="3297"/>
                  </a:cubicBezTo>
                  <a:cubicBezTo>
                    <a:pt x="2210" y="3297"/>
                    <a:pt x="2293" y="3292"/>
                    <a:pt x="2377" y="3279"/>
                  </a:cubicBezTo>
                  <a:cubicBezTo>
                    <a:pt x="3841" y="3070"/>
                    <a:pt x="4323" y="1208"/>
                    <a:pt x="3151" y="329"/>
                  </a:cubicBezTo>
                  <a:cubicBezTo>
                    <a:pt x="2853" y="108"/>
                    <a:pt x="2504" y="1"/>
                    <a:pt x="215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3" name="Google Shape;963;p34"/>
            <p:cNvSpPr/>
            <p:nvPr/>
          </p:nvSpPr>
          <p:spPr>
            <a:xfrm>
              <a:off x="3077650" y="2279800"/>
              <a:ext cx="116675" cy="91300"/>
            </a:xfrm>
            <a:custGeom>
              <a:rect b="b" l="l" r="r" t="t"/>
              <a:pathLst>
                <a:path extrusionOk="0" h="3652" w="4667">
                  <a:moveTo>
                    <a:pt x="1535" y="1"/>
                  </a:moveTo>
                  <a:cubicBezTo>
                    <a:pt x="1101" y="1"/>
                    <a:pt x="729" y="144"/>
                    <a:pt x="503" y="437"/>
                  </a:cubicBezTo>
                  <a:cubicBezTo>
                    <a:pt x="1" y="1107"/>
                    <a:pt x="440" y="2258"/>
                    <a:pt x="1444" y="3011"/>
                  </a:cubicBezTo>
                  <a:cubicBezTo>
                    <a:pt x="2005" y="3434"/>
                    <a:pt x="2622" y="3651"/>
                    <a:pt x="3148" y="3651"/>
                  </a:cubicBezTo>
                  <a:cubicBezTo>
                    <a:pt x="3584" y="3651"/>
                    <a:pt x="3958" y="3502"/>
                    <a:pt x="4185" y="3199"/>
                  </a:cubicBezTo>
                  <a:cubicBezTo>
                    <a:pt x="4666" y="2530"/>
                    <a:pt x="4248" y="1400"/>
                    <a:pt x="3244" y="626"/>
                  </a:cubicBezTo>
                  <a:cubicBezTo>
                    <a:pt x="2681" y="212"/>
                    <a:pt x="2063" y="1"/>
                    <a:pt x="15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4" name="Google Shape;964;p34"/>
            <p:cNvSpPr/>
            <p:nvPr/>
          </p:nvSpPr>
          <p:spPr>
            <a:xfrm>
              <a:off x="3019075" y="2415850"/>
              <a:ext cx="109875" cy="84050"/>
            </a:xfrm>
            <a:custGeom>
              <a:rect b="b" l="l" r="r" t="t"/>
              <a:pathLst>
                <a:path extrusionOk="0" h="3362" w="4395">
                  <a:moveTo>
                    <a:pt x="1251" y="1"/>
                  </a:moveTo>
                  <a:cubicBezTo>
                    <a:pt x="891" y="1"/>
                    <a:pt x="593" y="116"/>
                    <a:pt x="419" y="352"/>
                  </a:cubicBezTo>
                  <a:cubicBezTo>
                    <a:pt x="0" y="917"/>
                    <a:pt x="439" y="1984"/>
                    <a:pt x="1423" y="2716"/>
                  </a:cubicBezTo>
                  <a:cubicBezTo>
                    <a:pt x="1993" y="3141"/>
                    <a:pt x="2613" y="3362"/>
                    <a:pt x="3115" y="3362"/>
                  </a:cubicBezTo>
                  <a:cubicBezTo>
                    <a:pt x="3478" y="3362"/>
                    <a:pt x="3779" y="3246"/>
                    <a:pt x="3955" y="3009"/>
                  </a:cubicBezTo>
                  <a:cubicBezTo>
                    <a:pt x="4394" y="2444"/>
                    <a:pt x="3934" y="1398"/>
                    <a:pt x="2950" y="666"/>
                  </a:cubicBezTo>
                  <a:cubicBezTo>
                    <a:pt x="2377" y="226"/>
                    <a:pt x="1754" y="1"/>
                    <a:pt x="125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5" name="Google Shape;965;p34"/>
            <p:cNvSpPr/>
            <p:nvPr/>
          </p:nvSpPr>
          <p:spPr>
            <a:xfrm>
              <a:off x="2954200" y="2522225"/>
              <a:ext cx="98900" cy="74225"/>
            </a:xfrm>
            <a:custGeom>
              <a:rect b="b" l="l" r="r" t="t"/>
              <a:pathLst>
                <a:path extrusionOk="0" h="2969" w="3956">
                  <a:moveTo>
                    <a:pt x="995" y="1"/>
                  </a:moveTo>
                  <a:cubicBezTo>
                    <a:pt x="712" y="1"/>
                    <a:pt x="484" y="85"/>
                    <a:pt x="356" y="261"/>
                  </a:cubicBezTo>
                  <a:cubicBezTo>
                    <a:pt x="1" y="742"/>
                    <a:pt x="440" y="1662"/>
                    <a:pt x="1340" y="2332"/>
                  </a:cubicBezTo>
                  <a:cubicBezTo>
                    <a:pt x="1896" y="2746"/>
                    <a:pt x="2493" y="2968"/>
                    <a:pt x="2952" y="2968"/>
                  </a:cubicBezTo>
                  <a:cubicBezTo>
                    <a:pt x="3234" y="2968"/>
                    <a:pt x="3464" y="2884"/>
                    <a:pt x="3599" y="2709"/>
                  </a:cubicBezTo>
                  <a:cubicBezTo>
                    <a:pt x="3955" y="2227"/>
                    <a:pt x="3495" y="1307"/>
                    <a:pt x="2616" y="637"/>
                  </a:cubicBezTo>
                  <a:cubicBezTo>
                    <a:pt x="2059" y="223"/>
                    <a:pt x="1454" y="1"/>
                    <a:pt x="9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6" name="Google Shape;966;p34"/>
            <p:cNvSpPr/>
            <p:nvPr/>
          </p:nvSpPr>
          <p:spPr>
            <a:xfrm>
              <a:off x="2875225" y="2646550"/>
              <a:ext cx="97300" cy="75350"/>
            </a:xfrm>
            <a:custGeom>
              <a:rect b="b" l="l" r="r" t="t"/>
              <a:pathLst>
                <a:path extrusionOk="0" h="3014" w="3892">
                  <a:moveTo>
                    <a:pt x="1247" y="1"/>
                  </a:moveTo>
                  <a:cubicBezTo>
                    <a:pt x="894" y="1"/>
                    <a:pt x="596" y="118"/>
                    <a:pt x="419" y="351"/>
                  </a:cubicBezTo>
                  <a:cubicBezTo>
                    <a:pt x="0" y="895"/>
                    <a:pt x="377" y="1858"/>
                    <a:pt x="1214" y="2485"/>
                  </a:cubicBezTo>
                  <a:cubicBezTo>
                    <a:pt x="1688" y="2833"/>
                    <a:pt x="2208" y="3013"/>
                    <a:pt x="2648" y="3013"/>
                  </a:cubicBezTo>
                  <a:cubicBezTo>
                    <a:pt x="3004" y="3013"/>
                    <a:pt x="3307" y="2896"/>
                    <a:pt x="3494" y="2653"/>
                  </a:cubicBezTo>
                  <a:cubicBezTo>
                    <a:pt x="3892" y="2130"/>
                    <a:pt x="3536" y="1167"/>
                    <a:pt x="2678" y="539"/>
                  </a:cubicBezTo>
                  <a:cubicBezTo>
                    <a:pt x="2203" y="180"/>
                    <a:pt x="1684" y="1"/>
                    <a:pt x="124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5"/>
          <p:cNvSpPr/>
          <p:nvPr/>
        </p:nvSpPr>
        <p:spPr>
          <a:xfrm>
            <a:off x="7556963" y="-642350"/>
            <a:ext cx="1729325" cy="2363675"/>
          </a:xfrm>
          <a:custGeom>
            <a:rect b="b" l="l" r="r" t="t"/>
            <a:pathLst>
              <a:path extrusionOk="0" h="94547" w="69173">
                <a:moveTo>
                  <a:pt x="42342" y="0"/>
                </a:moveTo>
                <a:cubicBezTo>
                  <a:pt x="41960" y="0"/>
                  <a:pt x="41572" y="12"/>
                  <a:pt x="41178" y="37"/>
                </a:cubicBezTo>
                <a:cubicBezTo>
                  <a:pt x="34943" y="100"/>
                  <a:pt x="28729" y="3762"/>
                  <a:pt x="25381" y="11608"/>
                </a:cubicBezTo>
                <a:cubicBezTo>
                  <a:pt x="21092" y="21630"/>
                  <a:pt x="22159" y="36235"/>
                  <a:pt x="16405" y="44395"/>
                </a:cubicBezTo>
                <a:cubicBezTo>
                  <a:pt x="12513" y="49919"/>
                  <a:pt x="6319" y="51070"/>
                  <a:pt x="3223" y="57682"/>
                </a:cubicBezTo>
                <a:cubicBezTo>
                  <a:pt x="1" y="64628"/>
                  <a:pt x="1946" y="75027"/>
                  <a:pt x="6194" y="80551"/>
                </a:cubicBezTo>
                <a:cubicBezTo>
                  <a:pt x="10441" y="86096"/>
                  <a:pt x="16279" y="87770"/>
                  <a:pt x="21866" y="88251"/>
                </a:cubicBezTo>
                <a:cubicBezTo>
                  <a:pt x="27431" y="88711"/>
                  <a:pt x="33102" y="88209"/>
                  <a:pt x="38521" y="90260"/>
                </a:cubicBezTo>
                <a:cubicBezTo>
                  <a:pt x="39441" y="90615"/>
                  <a:pt x="40320" y="91034"/>
                  <a:pt x="41178" y="91536"/>
                </a:cubicBezTo>
                <a:cubicBezTo>
                  <a:pt x="44721" y="93604"/>
                  <a:pt x="48139" y="94547"/>
                  <a:pt x="51281" y="94547"/>
                </a:cubicBezTo>
                <a:cubicBezTo>
                  <a:pt x="61775" y="94547"/>
                  <a:pt x="69173" y="84022"/>
                  <a:pt x="67772" y="69755"/>
                </a:cubicBezTo>
                <a:cubicBezTo>
                  <a:pt x="65959" y="51477"/>
                  <a:pt x="67108" y="0"/>
                  <a:pt x="4234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5"/>
          <p:cNvSpPr/>
          <p:nvPr/>
        </p:nvSpPr>
        <p:spPr>
          <a:xfrm>
            <a:off x="-549322" y="4295825"/>
            <a:ext cx="2087867" cy="1901964"/>
          </a:xfrm>
          <a:custGeom>
            <a:rect b="b" l="l" r="r" t="t"/>
            <a:pathLst>
              <a:path extrusionOk="0" h="61662" w="67689">
                <a:moveTo>
                  <a:pt x="33844" y="0"/>
                </a:moveTo>
                <a:cubicBezTo>
                  <a:pt x="25956" y="0"/>
                  <a:pt x="18068" y="3013"/>
                  <a:pt x="12052" y="9039"/>
                </a:cubicBezTo>
                <a:cubicBezTo>
                  <a:pt x="0" y="21070"/>
                  <a:pt x="0" y="40592"/>
                  <a:pt x="12052" y="52623"/>
                </a:cubicBezTo>
                <a:cubicBezTo>
                  <a:pt x="18068" y="58649"/>
                  <a:pt x="25956" y="61662"/>
                  <a:pt x="33844" y="61662"/>
                </a:cubicBezTo>
                <a:cubicBezTo>
                  <a:pt x="41732" y="61662"/>
                  <a:pt x="49621" y="58649"/>
                  <a:pt x="55636" y="52623"/>
                </a:cubicBezTo>
                <a:cubicBezTo>
                  <a:pt x="67688" y="40592"/>
                  <a:pt x="67688" y="21070"/>
                  <a:pt x="55636" y="9039"/>
                </a:cubicBezTo>
                <a:cubicBezTo>
                  <a:pt x="49621" y="3013"/>
                  <a:pt x="41732" y="0"/>
                  <a:pt x="33844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06" name="Google Shape;106;p5"/>
          <p:cNvGrpSpPr/>
          <p:nvPr/>
        </p:nvGrpSpPr>
        <p:grpSpPr>
          <a:xfrm>
            <a:off x="134738" y="3933750"/>
            <a:ext cx="943675" cy="1349650"/>
            <a:chOff x="3586100" y="2929075"/>
            <a:chExt cx="943675" cy="1349650"/>
          </a:xfrm>
        </p:grpSpPr>
        <p:sp>
          <p:nvSpPr>
            <p:cNvPr id="107" name="Google Shape;107;p5"/>
            <p:cNvSpPr/>
            <p:nvPr/>
          </p:nvSpPr>
          <p:spPr>
            <a:xfrm>
              <a:off x="3586100" y="2929075"/>
              <a:ext cx="572800" cy="1055275"/>
            </a:xfrm>
            <a:custGeom>
              <a:rect b="b" l="l" r="r" t="t"/>
              <a:pathLst>
                <a:path extrusionOk="0" h="42211" w="22912">
                  <a:moveTo>
                    <a:pt x="456" y="0"/>
                  </a:moveTo>
                  <a:cubicBezTo>
                    <a:pt x="427" y="0"/>
                    <a:pt x="394" y="4"/>
                    <a:pt x="356" y="14"/>
                  </a:cubicBezTo>
                  <a:cubicBezTo>
                    <a:pt x="84" y="77"/>
                    <a:pt x="168" y="244"/>
                    <a:pt x="147" y="349"/>
                  </a:cubicBezTo>
                  <a:cubicBezTo>
                    <a:pt x="105" y="914"/>
                    <a:pt x="63" y="1458"/>
                    <a:pt x="21" y="2023"/>
                  </a:cubicBezTo>
                  <a:cubicBezTo>
                    <a:pt x="0" y="2692"/>
                    <a:pt x="21" y="3341"/>
                    <a:pt x="126" y="4010"/>
                  </a:cubicBezTo>
                  <a:cubicBezTo>
                    <a:pt x="147" y="4324"/>
                    <a:pt x="126" y="4659"/>
                    <a:pt x="189" y="4994"/>
                  </a:cubicBezTo>
                  <a:cubicBezTo>
                    <a:pt x="377" y="5977"/>
                    <a:pt x="607" y="6961"/>
                    <a:pt x="816" y="7944"/>
                  </a:cubicBezTo>
                  <a:cubicBezTo>
                    <a:pt x="858" y="8132"/>
                    <a:pt x="900" y="8321"/>
                    <a:pt x="921" y="8488"/>
                  </a:cubicBezTo>
                  <a:cubicBezTo>
                    <a:pt x="1277" y="10622"/>
                    <a:pt x="1569" y="12756"/>
                    <a:pt x="1841" y="14891"/>
                  </a:cubicBezTo>
                  <a:cubicBezTo>
                    <a:pt x="1988" y="16146"/>
                    <a:pt x="2176" y="17402"/>
                    <a:pt x="2344" y="18678"/>
                  </a:cubicBezTo>
                  <a:cubicBezTo>
                    <a:pt x="2448" y="19431"/>
                    <a:pt x="2616" y="20184"/>
                    <a:pt x="2867" y="20917"/>
                  </a:cubicBezTo>
                  <a:cubicBezTo>
                    <a:pt x="3118" y="21795"/>
                    <a:pt x="3432" y="22653"/>
                    <a:pt x="3808" y="23469"/>
                  </a:cubicBezTo>
                  <a:cubicBezTo>
                    <a:pt x="3955" y="23804"/>
                    <a:pt x="4122" y="24118"/>
                    <a:pt x="4331" y="24432"/>
                  </a:cubicBezTo>
                  <a:cubicBezTo>
                    <a:pt x="5252" y="25897"/>
                    <a:pt x="6319" y="27277"/>
                    <a:pt x="7491" y="28554"/>
                  </a:cubicBezTo>
                  <a:cubicBezTo>
                    <a:pt x="8997" y="30228"/>
                    <a:pt x="10671" y="31839"/>
                    <a:pt x="12387" y="33429"/>
                  </a:cubicBezTo>
                  <a:cubicBezTo>
                    <a:pt x="13768" y="34705"/>
                    <a:pt x="15086" y="36003"/>
                    <a:pt x="16446" y="37300"/>
                  </a:cubicBezTo>
                  <a:cubicBezTo>
                    <a:pt x="18078" y="38869"/>
                    <a:pt x="19794" y="40334"/>
                    <a:pt x="21593" y="41715"/>
                  </a:cubicBezTo>
                  <a:cubicBezTo>
                    <a:pt x="21803" y="41861"/>
                    <a:pt x="22012" y="42029"/>
                    <a:pt x="22221" y="42175"/>
                  </a:cubicBezTo>
                  <a:cubicBezTo>
                    <a:pt x="22260" y="42199"/>
                    <a:pt x="22302" y="42210"/>
                    <a:pt x="22343" y="42210"/>
                  </a:cubicBezTo>
                  <a:cubicBezTo>
                    <a:pt x="22411" y="42210"/>
                    <a:pt x="22475" y="42178"/>
                    <a:pt x="22514" y="42112"/>
                  </a:cubicBezTo>
                  <a:cubicBezTo>
                    <a:pt x="22660" y="41861"/>
                    <a:pt x="22765" y="41568"/>
                    <a:pt x="22807" y="41254"/>
                  </a:cubicBezTo>
                  <a:cubicBezTo>
                    <a:pt x="22870" y="40815"/>
                    <a:pt x="22912" y="40376"/>
                    <a:pt x="22912" y="39936"/>
                  </a:cubicBezTo>
                  <a:cubicBezTo>
                    <a:pt x="22870" y="39099"/>
                    <a:pt x="22786" y="38262"/>
                    <a:pt x="22723" y="37530"/>
                  </a:cubicBezTo>
                  <a:cubicBezTo>
                    <a:pt x="22514" y="36421"/>
                    <a:pt x="22347" y="35396"/>
                    <a:pt x="22116" y="34392"/>
                  </a:cubicBezTo>
                  <a:cubicBezTo>
                    <a:pt x="21677" y="32613"/>
                    <a:pt x="21112" y="30876"/>
                    <a:pt x="20401" y="29202"/>
                  </a:cubicBezTo>
                  <a:cubicBezTo>
                    <a:pt x="19815" y="27759"/>
                    <a:pt x="19271" y="26315"/>
                    <a:pt x="18664" y="24871"/>
                  </a:cubicBezTo>
                  <a:cubicBezTo>
                    <a:pt x="17911" y="23135"/>
                    <a:pt x="17053" y="21419"/>
                    <a:pt x="16174" y="19724"/>
                  </a:cubicBezTo>
                  <a:cubicBezTo>
                    <a:pt x="14940" y="17339"/>
                    <a:pt x="13391" y="15037"/>
                    <a:pt x="11885" y="12736"/>
                  </a:cubicBezTo>
                  <a:cubicBezTo>
                    <a:pt x="11341" y="11899"/>
                    <a:pt x="10755" y="11041"/>
                    <a:pt x="10190" y="10204"/>
                  </a:cubicBezTo>
                  <a:cubicBezTo>
                    <a:pt x="9646" y="9471"/>
                    <a:pt x="9060" y="8781"/>
                    <a:pt x="8432" y="8153"/>
                  </a:cubicBezTo>
                  <a:cubicBezTo>
                    <a:pt x="7114" y="6751"/>
                    <a:pt x="5754" y="5370"/>
                    <a:pt x="4352" y="4010"/>
                  </a:cubicBezTo>
                  <a:cubicBezTo>
                    <a:pt x="3139" y="2818"/>
                    <a:pt x="1946" y="1625"/>
                    <a:pt x="879" y="370"/>
                  </a:cubicBezTo>
                  <a:cubicBezTo>
                    <a:pt x="837" y="307"/>
                    <a:pt x="795" y="265"/>
                    <a:pt x="733" y="202"/>
                  </a:cubicBezTo>
                  <a:cubicBezTo>
                    <a:pt x="644" y="131"/>
                    <a:pt x="615" y="0"/>
                    <a:pt x="45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8" name="Google Shape;108;p5"/>
            <p:cNvSpPr/>
            <p:nvPr/>
          </p:nvSpPr>
          <p:spPr>
            <a:xfrm>
              <a:off x="3589225" y="2929075"/>
              <a:ext cx="660175" cy="1349650"/>
            </a:xfrm>
            <a:custGeom>
              <a:rect b="b" l="l" r="r" t="t"/>
              <a:pathLst>
                <a:path extrusionOk="0" h="53986" w="26407">
                  <a:moveTo>
                    <a:pt x="317" y="0"/>
                  </a:moveTo>
                  <a:cubicBezTo>
                    <a:pt x="291" y="0"/>
                    <a:pt x="263" y="4"/>
                    <a:pt x="231" y="14"/>
                  </a:cubicBezTo>
                  <a:cubicBezTo>
                    <a:pt x="1" y="56"/>
                    <a:pt x="22" y="244"/>
                    <a:pt x="22" y="349"/>
                  </a:cubicBezTo>
                  <a:cubicBezTo>
                    <a:pt x="22" y="391"/>
                    <a:pt x="22" y="453"/>
                    <a:pt x="1" y="495"/>
                  </a:cubicBezTo>
                  <a:cubicBezTo>
                    <a:pt x="252" y="1228"/>
                    <a:pt x="503" y="1960"/>
                    <a:pt x="817" y="2671"/>
                  </a:cubicBezTo>
                  <a:cubicBezTo>
                    <a:pt x="1633" y="4596"/>
                    <a:pt x="2449" y="6542"/>
                    <a:pt x="3265" y="8467"/>
                  </a:cubicBezTo>
                  <a:cubicBezTo>
                    <a:pt x="3683" y="9430"/>
                    <a:pt x="4165" y="10371"/>
                    <a:pt x="4688" y="11292"/>
                  </a:cubicBezTo>
                  <a:cubicBezTo>
                    <a:pt x="5462" y="12694"/>
                    <a:pt x="6152" y="14096"/>
                    <a:pt x="6864" y="15497"/>
                  </a:cubicBezTo>
                  <a:cubicBezTo>
                    <a:pt x="6968" y="15728"/>
                    <a:pt x="7073" y="15937"/>
                    <a:pt x="7198" y="16146"/>
                  </a:cubicBezTo>
                  <a:cubicBezTo>
                    <a:pt x="8328" y="18176"/>
                    <a:pt x="9500" y="20205"/>
                    <a:pt x="10609" y="22235"/>
                  </a:cubicBezTo>
                  <a:cubicBezTo>
                    <a:pt x="11571" y="23992"/>
                    <a:pt x="12639" y="25708"/>
                    <a:pt x="13685" y="27424"/>
                  </a:cubicBezTo>
                  <a:cubicBezTo>
                    <a:pt x="13999" y="27926"/>
                    <a:pt x="14271" y="28428"/>
                    <a:pt x="14522" y="28930"/>
                  </a:cubicBezTo>
                  <a:cubicBezTo>
                    <a:pt x="15714" y="31127"/>
                    <a:pt x="16907" y="33324"/>
                    <a:pt x="18058" y="35521"/>
                  </a:cubicBezTo>
                  <a:cubicBezTo>
                    <a:pt x="19083" y="37488"/>
                    <a:pt x="20108" y="39434"/>
                    <a:pt x="21071" y="41422"/>
                  </a:cubicBezTo>
                  <a:cubicBezTo>
                    <a:pt x="21134" y="41526"/>
                    <a:pt x="21196" y="41652"/>
                    <a:pt x="21259" y="41778"/>
                  </a:cubicBezTo>
                  <a:cubicBezTo>
                    <a:pt x="21866" y="42991"/>
                    <a:pt x="22368" y="44247"/>
                    <a:pt x="22891" y="45481"/>
                  </a:cubicBezTo>
                  <a:cubicBezTo>
                    <a:pt x="23059" y="45983"/>
                    <a:pt x="23205" y="46464"/>
                    <a:pt x="23331" y="46988"/>
                  </a:cubicBezTo>
                  <a:cubicBezTo>
                    <a:pt x="23540" y="47762"/>
                    <a:pt x="23644" y="48557"/>
                    <a:pt x="23812" y="49331"/>
                  </a:cubicBezTo>
                  <a:cubicBezTo>
                    <a:pt x="24147" y="50649"/>
                    <a:pt x="24439" y="51967"/>
                    <a:pt x="25130" y="53202"/>
                  </a:cubicBezTo>
                  <a:cubicBezTo>
                    <a:pt x="25214" y="53348"/>
                    <a:pt x="25297" y="53495"/>
                    <a:pt x="25381" y="53641"/>
                  </a:cubicBezTo>
                  <a:cubicBezTo>
                    <a:pt x="25486" y="53767"/>
                    <a:pt x="25632" y="53871"/>
                    <a:pt x="25779" y="53934"/>
                  </a:cubicBezTo>
                  <a:cubicBezTo>
                    <a:pt x="25834" y="53969"/>
                    <a:pt x="25895" y="53985"/>
                    <a:pt x="25955" y="53985"/>
                  </a:cubicBezTo>
                  <a:cubicBezTo>
                    <a:pt x="26074" y="53985"/>
                    <a:pt x="26190" y="53920"/>
                    <a:pt x="26260" y="53809"/>
                  </a:cubicBezTo>
                  <a:cubicBezTo>
                    <a:pt x="26364" y="53641"/>
                    <a:pt x="26406" y="53411"/>
                    <a:pt x="26344" y="53202"/>
                  </a:cubicBezTo>
                  <a:cubicBezTo>
                    <a:pt x="26051" y="52637"/>
                    <a:pt x="26134" y="51967"/>
                    <a:pt x="25841" y="51361"/>
                  </a:cubicBezTo>
                  <a:cubicBezTo>
                    <a:pt x="25820" y="51319"/>
                    <a:pt x="25820" y="51277"/>
                    <a:pt x="25800" y="51235"/>
                  </a:cubicBezTo>
                  <a:cubicBezTo>
                    <a:pt x="25653" y="50210"/>
                    <a:pt x="25318" y="49205"/>
                    <a:pt x="25193" y="48180"/>
                  </a:cubicBezTo>
                  <a:cubicBezTo>
                    <a:pt x="24984" y="46674"/>
                    <a:pt x="24544" y="45209"/>
                    <a:pt x="23895" y="43828"/>
                  </a:cubicBezTo>
                  <a:cubicBezTo>
                    <a:pt x="23519" y="42970"/>
                    <a:pt x="23100" y="42112"/>
                    <a:pt x="22682" y="41254"/>
                  </a:cubicBezTo>
                  <a:cubicBezTo>
                    <a:pt x="22033" y="39894"/>
                    <a:pt x="21343" y="38534"/>
                    <a:pt x="20652" y="37195"/>
                  </a:cubicBezTo>
                  <a:cubicBezTo>
                    <a:pt x="19794" y="35480"/>
                    <a:pt x="18937" y="33764"/>
                    <a:pt x="18016" y="32027"/>
                  </a:cubicBezTo>
                  <a:cubicBezTo>
                    <a:pt x="17095" y="30290"/>
                    <a:pt x="16175" y="28575"/>
                    <a:pt x="15108" y="26901"/>
                  </a:cubicBezTo>
                  <a:cubicBezTo>
                    <a:pt x="14543" y="26022"/>
                    <a:pt x="13936" y="25185"/>
                    <a:pt x="13350" y="24327"/>
                  </a:cubicBezTo>
                  <a:cubicBezTo>
                    <a:pt x="13036" y="23888"/>
                    <a:pt x="12743" y="23428"/>
                    <a:pt x="12471" y="22988"/>
                  </a:cubicBezTo>
                  <a:cubicBezTo>
                    <a:pt x="10986" y="20415"/>
                    <a:pt x="9542" y="17862"/>
                    <a:pt x="8182" y="15246"/>
                  </a:cubicBezTo>
                  <a:cubicBezTo>
                    <a:pt x="7470" y="13886"/>
                    <a:pt x="6822" y="12526"/>
                    <a:pt x="6090" y="11166"/>
                  </a:cubicBezTo>
                  <a:cubicBezTo>
                    <a:pt x="5420" y="9911"/>
                    <a:pt x="4771" y="8635"/>
                    <a:pt x="4185" y="7337"/>
                  </a:cubicBezTo>
                  <a:cubicBezTo>
                    <a:pt x="3683" y="6186"/>
                    <a:pt x="3181" y="5015"/>
                    <a:pt x="2658" y="3864"/>
                  </a:cubicBezTo>
                  <a:cubicBezTo>
                    <a:pt x="2219" y="2860"/>
                    <a:pt x="1716" y="1876"/>
                    <a:pt x="1214" y="893"/>
                  </a:cubicBezTo>
                  <a:cubicBezTo>
                    <a:pt x="1068" y="704"/>
                    <a:pt x="900" y="537"/>
                    <a:pt x="754" y="370"/>
                  </a:cubicBezTo>
                  <a:cubicBezTo>
                    <a:pt x="712" y="307"/>
                    <a:pt x="670" y="265"/>
                    <a:pt x="608" y="202"/>
                  </a:cubicBezTo>
                  <a:cubicBezTo>
                    <a:pt x="519" y="131"/>
                    <a:pt x="460" y="0"/>
                    <a:pt x="3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" name="Google Shape;109;p5"/>
            <p:cNvSpPr/>
            <p:nvPr/>
          </p:nvSpPr>
          <p:spPr>
            <a:xfrm>
              <a:off x="4226875" y="3200100"/>
              <a:ext cx="302900" cy="730350"/>
            </a:xfrm>
            <a:custGeom>
              <a:rect b="b" l="l" r="r" t="t"/>
              <a:pathLst>
                <a:path extrusionOk="0" h="29214" w="12116">
                  <a:moveTo>
                    <a:pt x="8530" y="1"/>
                  </a:moveTo>
                  <a:cubicBezTo>
                    <a:pt x="8480" y="1"/>
                    <a:pt x="8433" y="11"/>
                    <a:pt x="8391" y="32"/>
                  </a:cubicBezTo>
                  <a:cubicBezTo>
                    <a:pt x="8328" y="95"/>
                    <a:pt x="8244" y="179"/>
                    <a:pt x="8203" y="263"/>
                  </a:cubicBezTo>
                  <a:cubicBezTo>
                    <a:pt x="7993" y="514"/>
                    <a:pt x="7805" y="807"/>
                    <a:pt x="7617" y="1058"/>
                  </a:cubicBezTo>
                  <a:cubicBezTo>
                    <a:pt x="7094" y="1790"/>
                    <a:pt x="6550" y="2501"/>
                    <a:pt x="6257" y="3255"/>
                  </a:cubicBezTo>
                  <a:cubicBezTo>
                    <a:pt x="6152" y="3527"/>
                    <a:pt x="6027" y="3778"/>
                    <a:pt x="5922" y="4050"/>
                  </a:cubicBezTo>
                  <a:cubicBezTo>
                    <a:pt x="5587" y="4928"/>
                    <a:pt x="5211" y="5807"/>
                    <a:pt x="4876" y="6686"/>
                  </a:cubicBezTo>
                  <a:cubicBezTo>
                    <a:pt x="4625" y="7335"/>
                    <a:pt x="4415" y="8004"/>
                    <a:pt x="4164" y="8653"/>
                  </a:cubicBezTo>
                  <a:cubicBezTo>
                    <a:pt x="3871" y="9406"/>
                    <a:pt x="3558" y="10138"/>
                    <a:pt x="3265" y="10892"/>
                  </a:cubicBezTo>
                  <a:cubicBezTo>
                    <a:pt x="2679" y="12335"/>
                    <a:pt x="2093" y="13779"/>
                    <a:pt x="1507" y="15223"/>
                  </a:cubicBezTo>
                  <a:cubicBezTo>
                    <a:pt x="1298" y="15767"/>
                    <a:pt x="1110" y="16332"/>
                    <a:pt x="921" y="16897"/>
                  </a:cubicBezTo>
                  <a:cubicBezTo>
                    <a:pt x="775" y="17336"/>
                    <a:pt x="649" y="17797"/>
                    <a:pt x="524" y="18236"/>
                  </a:cubicBezTo>
                  <a:cubicBezTo>
                    <a:pt x="377" y="18696"/>
                    <a:pt x="252" y="19157"/>
                    <a:pt x="189" y="19638"/>
                  </a:cubicBezTo>
                  <a:cubicBezTo>
                    <a:pt x="168" y="19742"/>
                    <a:pt x="147" y="19847"/>
                    <a:pt x="126" y="19952"/>
                  </a:cubicBezTo>
                  <a:cubicBezTo>
                    <a:pt x="42" y="20182"/>
                    <a:pt x="1" y="20412"/>
                    <a:pt x="42" y="20663"/>
                  </a:cubicBezTo>
                  <a:cubicBezTo>
                    <a:pt x="63" y="21040"/>
                    <a:pt x="84" y="21437"/>
                    <a:pt x="63" y="21835"/>
                  </a:cubicBezTo>
                  <a:cubicBezTo>
                    <a:pt x="63" y="21939"/>
                    <a:pt x="84" y="22023"/>
                    <a:pt x="105" y="22128"/>
                  </a:cubicBezTo>
                  <a:cubicBezTo>
                    <a:pt x="147" y="22442"/>
                    <a:pt x="189" y="22755"/>
                    <a:pt x="252" y="23090"/>
                  </a:cubicBezTo>
                  <a:cubicBezTo>
                    <a:pt x="273" y="23341"/>
                    <a:pt x="314" y="23592"/>
                    <a:pt x="335" y="23843"/>
                  </a:cubicBezTo>
                  <a:cubicBezTo>
                    <a:pt x="335" y="24178"/>
                    <a:pt x="335" y="24513"/>
                    <a:pt x="377" y="24869"/>
                  </a:cubicBezTo>
                  <a:cubicBezTo>
                    <a:pt x="377" y="24952"/>
                    <a:pt x="356" y="25057"/>
                    <a:pt x="335" y="25141"/>
                  </a:cubicBezTo>
                  <a:cubicBezTo>
                    <a:pt x="314" y="25266"/>
                    <a:pt x="273" y="25413"/>
                    <a:pt x="273" y="25538"/>
                  </a:cubicBezTo>
                  <a:cubicBezTo>
                    <a:pt x="231" y="26040"/>
                    <a:pt x="210" y="26543"/>
                    <a:pt x="252" y="27024"/>
                  </a:cubicBezTo>
                  <a:cubicBezTo>
                    <a:pt x="314" y="27714"/>
                    <a:pt x="461" y="28405"/>
                    <a:pt x="670" y="29053"/>
                  </a:cubicBezTo>
                  <a:cubicBezTo>
                    <a:pt x="691" y="29116"/>
                    <a:pt x="712" y="29158"/>
                    <a:pt x="754" y="29179"/>
                  </a:cubicBezTo>
                  <a:cubicBezTo>
                    <a:pt x="791" y="29203"/>
                    <a:pt x="827" y="29214"/>
                    <a:pt x="864" y="29214"/>
                  </a:cubicBezTo>
                  <a:cubicBezTo>
                    <a:pt x="890" y="29214"/>
                    <a:pt x="916" y="29209"/>
                    <a:pt x="942" y="29200"/>
                  </a:cubicBezTo>
                  <a:cubicBezTo>
                    <a:pt x="1026" y="29179"/>
                    <a:pt x="1130" y="29116"/>
                    <a:pt x="1193" y="29053"/>
                  </a:cubicBezTo>
                  <a:cubicBezTo>
                    <a:pt x="1486" y="28802"/>
                    <a:pt x="1779" y="28551"/>
                    <a:pt x="2093" y="28279"/>
                  </a:cubicBezTo>
                  <a:cubicBezTo>
                    <a:pt x="3014" y="27547"/>
                    <a:pt x="3934" y="26815"/>
                    <a:pt x="4876" y="26082"/>
                  </a:cubicBezTo>
                  <a:cubicBezTo>
                    <a:pt x="5378" y="25685"/>
                    <a:pt x="5859" y="25287"/>
                    <a:pt x="6299" y="24869"/>
                  </a:cubicBezTo>
                  <a:cubicBezTo>
                    <a:pt x="7533" y="23718"/>
                    <a:pt x="8663" y="22442"/>
                    <a:pt x="9646" y="21061"/>
                  </a:cubicBezTo>
                  <a:cubicBezTo>
                    <a:pt x="10295" y="20161"/>
                    <a:pt x="10839" y="19177"/>
                    <a:pt x="11278" y="18152"/>
                  </a:cubicBezTo>
                  <a:cubicBezTo>
                    <a:pt x="11634" y="17399"/>
                    <a:pt x="11864" y="16583"/>
                    <a:pt x="11906" y="15767"/>
                  </a:cubicBezTo>
                  <a:cubicBezTo>
                    <a:pt x="11927" y="15244"/>
                    <a:pt x="11969" y="14742"/>
                    <a:pt x="12011" y="14198"/>
                  </a:cubicBezTo>
                  <a:cubicBezTo>
                    <a:pt x="11990" y="13256"/>
                    <a:pt x="12115" y="12315"/>
                    <a:pt x="12073" y="11373"/>
                  </a:cubicBezTo>
                  <a:cubicBezTo>
                    <a:pt x="12032" y="10599"/>
                    <a:pt x="11969" y="9825"/>
                    <a:pt x="11864" y="9071"/>
                  </a:cubicBezTo>
                  <a:cubicBezTo>
                    <a:pt x="11718" y="8130"/>
                    <a:pt x="11488" y="7209"/>
                    <a:pt x="11174" y="6309"/>
                  </a:cubicBezTo>
                  <a:cubicBezTo>
                    <a:pt x="10839" y="5347"/>
                    <a:pt x="10567" y="4384"/>
                    <a:pt x="10358" y="3401"/>
                  </a:cubicBezTo>
                  <a:cubicBezTo>
                    <a:pt x="10086" y="2250"/>
                    <a:pt x="9584" y="1183"/>
                    <a:pt x="8893" y="242"/>
                  </a:cubicBezTo>
                  <a:cubicBezTo>
                    <a:pt x="8830" y="158"/>
                    <a:pt x="8747" y="95"/>
                    <a:pt x="8684" y="32"/>
                  </a:cubicBezTo>
                  <a:cubicBezTo>
                    <a:pt x="8632" y="11"/>
                    <a:pt x="8579" y="1"/>
                    <a:pt x="853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0" name="Google Shape;110;p5"/>
            <p:cNvSpPr/>
            <p:nvPr/>
          </p:nvSpPr>
          <p:spPr>
            <a:xfrm>
              <a:off x="4174050" y="3200625"/>
              <a:ext cx="285100" cy="885375"/>
            </a:xfrm>
            <a:custGeom>
              <a:rect b="b" l="l" r="r" t="t"/>
              <a:pathLst>
                <a:path extrusionOk="0" h="35415" w="11404">
                  <a:moveTo>
                    <a:pt x="10643" y="1"/>
                  </a:moveTo>
                  <a:cubicBezTo>
                    <a:pt x="10593" y="1"/>
                    <a:pt x="10546" y="11"/>
                    <a:pt x="10504" y="32"/>
                  </a:cubicBezTo>
                  <a:cubicBezTo>
                    <a:pt x="10420" y="95"/>
                    <a:pt x="10357" y="179"/>
                    <a:pt x="10295" y="262"/>
                  </a:cubicBezTo>
                  <a:lnTo>
                    <a:pt x="10127" y="514"/>
                  </a:lnTo>
                  <a:cubicBezTo>
                    <a:pt x="10065" y="848"/>
                    <a:pt x="10023" y="1183"/>
                    <a:pt x="9960" y="1518"/>
                  </a:cubicBezTo>
                  <a:cubicBezTo>
                    <a:pt x="9897" y="1894"/>
                    <a:pt x="9876" y="2271"/>
                    <a:pt x="9855" y="2669"/>
                  </a:cubicBezTo>
                  <a:cubicBezTo>
                    <a:pt x="9772" y="3359"/>
                    <a:pt x="9918" y="4050"/>
                    <a:pt x="9855" y="4761"/>
                  </a:cubicBezTo>
                  <a:cubicBezTo>
                    <a:pt x="9813" y="5242"/>
                    <a:pt x="9793" y="5703"/>
                    <a:pt x="9772" y="6184"/>
                  </a:cubicBezTo>
                  <a:cubicBezTo>
                    <a:pt x="9751" y="7251"/>
                    <a:pt x="9625" y="8318"/>
                    <a:pt x="9416" y="9364"/>
                  </a:cubicBezTo>
                  <a:cubicBezTo>
                    <a:pt x="9416" y="9385"/>
                    <a:pt x="9395" y="9427"/>
                    <a:pt x="9395" y="9448"/>
                  </a:cubicBezTo>
                  <a:cubicBezTo>
                    <a:pt x="9186" y="9971"/>
                    <a:pt x="9228" y="10515"/>
                    <a:pt x="9081" y="11059"/>
                  </a:cubicBezTo>
                  <a:cubicBezTo>
                    <a:pt x="8956" y="11519"/>
                    <a:pt x="8977" y="12001"/>
                    <a:pt x="8851" y="12461"/>
                  </a:cubicBezTo>
                  <a:cubicBezTo>
                    <a:pt x="8725" y="12921"/>
                    <a:pt x="8705" y="13382"/>
                    <a:pt x="8621" y="13842"/>
                  </a:cubicBezTo>
                  <a:cubicBezTo>
                    <a:pt x="8474" y="14616"/>
                    <a:pt x="8370" y="15390"/>
                    <a:pt x="8202" y="16143"/>
                  </a:cubicBezTo>
                  <a:cubicBezTo>
                    <a:pt x="8077" y="16771"/>
                    <a:pt x="8014" y="17399"/>
                    <a:pt x="7909" y="18027"/>
                  </a:cubicBezTo>
                  <a:cubicBezTo>
                    <a:pt x="7826" y="18529"/>
                    <a:pt x="7742" y="19031"/>
                    <a:pt x="7658" y="19533"/>
                  </a:cubicBezTo>
                  <a:cubicBezTo>
                    <a:pt x="7637" y="19554"/>
                    <a:pt x="7637" y="19575"/>
                    <a:pt x="7637" y="19596"/>
                  </a:cubicBezTo>
                  <a:cubicBezTo>
                    <a:pt x="7470" y="20140"/>
                    <a:pt x="7324" y="20705"/>
                    <a:pt x="7156" y="21270"/>
                  </a:cubicBezTo>
                  <a:cubicBezTo>
                    <a:pt x="7010" y="21835"/>
                    <a:pt x="6800" y="22400"/>
                    <a:pt x="6508" y="22944"/>
                  </a:cubicBezTo>
                  <a:cubicBezTo>
                    <a:pt x="5984" y="23843"/>
                    <a:pt x="5440" y="24743"/>
                    <a:pt x="4896" y="25664"/>
                  </a:cubicBezTo>
                  <a:cubicBezTo>
                    <a:pt x="4206" y="26773"/>
                    <a:pt x="3495" y="27861"/>
                    <a:pt x="2741" y="28970"/>
                  </a:cubicBezTo>
                  <a:cubicBezTo>
                    <a:pt x="2574" y="29221"/>
                    <a:pt x="2407" y="29451"/>
                    <a:pt x="2218" y="29702"/>
                  </a:cubicBezTo>
                  <a:cubicBezTo>
                    <a:pt x="1674" y="30455"/>
                    <a:pt x="1235" y="31292"/>
                    <a:pt x="921" y="32171"/>
                  </a:cubicBezTo>
                  <a:cubicBezTo>
                    <a:pt x="712" y="32757"/>
                    <a:pt x="523" y="33343"/>
                    <a:pt x="293" y="33929"/>
                  </a:cubicBezTo>
                  <a:cubicBezTo>
                    <a:pt x="105" y="34389"/>
                    <a:pt x="105" y="34870"/>
                    <a:pt x="0" y="35330"/>
                  </a:cubicBezTo>
                  <a:cubicBezTo>
                    <a:pt x="0" y="35372"/>
                    <a:pt x="0" y="35393"/>
                    <a:pt x="84" y="35414"/>
                  </a:cubicBezTo>
                  <a:cubicBezTo>
                    <a:pt x="126" y="35414"/>
                    <a:pt x="189" y="35393"/>
                    <a:pt x="230" y="35372"/>
                  </a:cubicBezTo>
                  <a:cubicBezTo>
                    <a:pt x="251" y="35330"/>
                    <a:pt x="293" y="35309"/>
                    <a:pt x="314" y="35289"/>
                  </a:cubicBezTo>
                  <a:cubicBezTo>
                    <a:pt x="607" y="35017"/>
                    <a:pt x="858" y="34703"/>
                    <a:pt x="1046" y="34347"/>
                  </a:cubicBezTo>
                  <a:cubicBezTo>
                    <a:pt x="1381" y="33636"/>
                    <a:pt x="1737" y="32903"/>
                    <a:pt x="2072" y="32192"/>
                  </a:cubicBezTo>
                  <a:cubicBezTo>
                    <a:pt x="2490" y="31271"/>
                    <a:pt x="2992" y="30392"/>
                    <a:pt x="3536" y="29535"/>
                  </a:cubicBezTo>
                  <a:cubicBezTo>
                    <a:pt x="3871" y="29053"/>
                    <a:pt x="4185" y="28551"/>
                    <a:pt x="4499" y="28049"/>
                  </a:cubicBezTo>
                  <a:cubicBezTo>
                    <a:pt x="4813" y="27547"/>
                    <a:pt x="5085" y="27128"/>
                    <a:pt x="5357" y="26668"/>
                  </a:cubicBezTo>
                  <a:cubicBezTo>
                    <a:pt x="5901" y="25768"/>
                    <a:pt x="6403" y="24869"/>
                    <a:pt x="6926" y="23969"/>
                  </a:cubicBezTo>
                  <a:cubicBezTo>
                    <a:pt x="7344" y="23299"/>
                    <a:pt x="7679" y="22567"/>
                    <a:pt x="7930" y="21793"/>
                  </a:cubicBezTo>
                  <a:cubicBezTo>
                    <a:pt x="8098" y="21333"/>
                    <a:pt x="8244" y="20851"/>
                    <a:pt x="8349" y="20370"/>
                  </a:cubicBezTo>
                  <a:cubicBezTo>
                    <a:pt x="8433" y="19952"/>
                    <a:pt x="8579" y="19554"/>
                    <a:pt x="8663" y="19136"/>
                  </a:cubicBezTo>
                  <a:cubicBezTo>
                    <a:pt x="8767" y="18612"/>
                    <a:pt x="8851" y="18068"/>
                    <a:pt x="8935" y="17524"/>
                  </a:cubicBezTo>
                  <a:cubicBezTo>
                    <a:pt x="8935" y="17504"/>
                    <a:pt x="8956" y="17462"/>
                    <a:pt x="8956" y="17441"/>
                  </a:cubicBezTo>
                  <a:cubicBezTo>
                    <a:pt x="9060" y="16959"/>
                    <a:pt x="9186" y="16478"/>
                    <a:pt x="9269" y="15997"/>
                  </a:cubicBezTo>
                  <a:cubicBezTo>
                    <a:pt x="9374" y="15516"/>
                    <a:pt x="9458" y="15035"/>
                    <a:pt x="9541" y="14553"/>
                  </a:cubicBezTo>
                  <a:cubicBezTo>
                    <a:pt x="9541" y="14511"/>
                    <a:pt x="9562" y="14470"/>
                    <a:pt x="9583" y="14428"/>
                  </a:cubicBezTo>
                  <a:cubicBezTo>
                    <a:pt x="9667" y="14009"/>
                    <a:pt x="9793" y="13591"/>
                    <a:pt x="9876" y="13151"/>
                  </a:cubicBezTo>
                  <a:cubicBezTo>
                    <a:pt x="9960" y="12733"/>
                    <a:pt x="10044" y="12294"/>
                    <a:pt x="10127" y="11875"/>
                  </a:cubicBezTo>
                  <a:cubicBezTo>
                    <a:pt x="10253" y="11247"/>
                    <a:pt x="10378" y="10620"/>
                    <a:pt x="10504" y="9992"/>
                  </a:cubicBezTo>
                  <a:cubicBezTo>
                    <a:pt x="10588" y="9553"/>
                    <a:pt x="10650" y="9113"/>
                    <a:pt x="10755" y="8695"/>
                  </a:cubicBezTo>
                  <a:cubicBezTo>
                    <a:pt x="10943" y="7962"/>
                    <a:pt x="11006" y="7230"/>
                    <a:pt x="11111" y="6519"/>
                  </a:cubicBezTo>
                  <a:cubicBezTo>
                    <a:pt x="11153" y="6016"/>
                    <a:pt x="11153" y="5535"/>
                    <a:pt x="11132" y="5054"/>
                  </a:cubicBezTo>
                  <a:cubicBezTo>
                    <a:pt x="11173" y="3840"/>
                    <a:pt x="11236" y="2627"/>
                    <a:pt x="11362" y="1413"/>
                  </a:cubicBezTo>
                  <a:cubicBezTo>
                    <a:pt x="11383" y="1225"/>
                    <a:pt x="11383" y="1037"/>
                    <a:pt x="11404" y="848"/>
                  </a:cubicBezTo>
                  <a:cubicBezTo>
                    <a:pt x="11278" y="639"/>
                    <a:pt x="11132" y="451"/>
                    <a:pt x="11006" y="242"/>
                  </a:cubicBezTo>
                  <a:cubicBezTo>
                    <a:pt x="10943" y="158"/>
                    <a:pt x="10860" y="95"/>
                    <a:pt x="10797" y="32"/>
                  </a:cubicBezTo>
                  <a:cubicBezTo>
                    <a:pt x="10745" y="11"/>
                    <a:pt x="10692" y="1"/>
                    <a:pt x="1064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11" name="Google Shape;111;p5"/>
          <p:cNvGrpSpPr/>
          <p:nvPr/>
        </p:nvGrpSpPr>
        <p:grpSpPr>
          <a:xfrm>
            <a:off x="7950450" y="539488"/>
            <a:ext cx="1402125" cy="1443825"/>
            <a:chOff x="2087975" y="736600"/>
            <a:chExt cx="1402125" cy="1443825"/>
          </a:xfrm>
        </p:grpSpPr>
        <p:grpSp>
          <p:nvGrpSpPr>
            <p:cNvPr id="112" name="Google Shape;112;p5"/>
            <p:cNvGrpSpPr/>
            <p:nvPr/>
          </p:nvGrpSpPr>
          <p:grpSpPr>
            <a:xfrm>
              <a:off x="2087975" y="845275"/>
              <a:ext cx="1296750" cy="1335150"/>
              <a:chOff x="2087975" y="845275"/>
              <a:chExt cx="1296750" cy="1335150"/>
            </a:xfrm>
          </p:grpSpPr>
          <p:sp>
            <p:nvSpPr>
              <p:cNvPr id="113" name="Google Shape;113;p5"/>
              <p:cNvSpPr/>
              <p:nvPr/>
            </p:nvSpPr>
            <p:spPr>
              <a:xfrm>
                <a:off x="2995525" y="1188700"/>
                <a:ext cx="185725" cy="734850"/>
              </a:xfrm>
              <a:custGeom>
                <a:rect b="b" l="l" r="r" t="t"/>
                <a:pathLst>
                  <a:path extrusionOk="0" h="29394" w="7429">
                    <a:moveTo>
                      <a:pt x="3662" y="0"/>
                    </a:moveTo>
                    <a:cubicBezTo>
                      <a:pt x="3641" y="0"/>
                      <a:pt x="3620" y="6"/>
                      <a:pt x="3599" y="16"/>
                    </a:cubicBezTo>
                    <a:cubicBezTo>
                      <a:pt x="3578" y="58"/>
                      <a:pt x="3537" y="79"/>
                      <a:pt x="3537" y="121"/>
                    </a:cubicBezTo>
                    <a:cubicBezTo>
                      <a:pt x="3265" y="748"/>
                      <a:pt x="3034" y="1376"/>
                      <a:pt x="2846" y="2025"/>
                    </a:cubicBezTo>
                    <a:cubicBezTo>
                      <a:pt x="2700" y="2506"/>
                      <a:pt x="2616" y="2966"/>
                      <a:pt x="2532" y="3448"/>
                    </a:cubicBezTo>
                    <a:cubicBezTo>
                      <a:pt x="2511" y="3594"/>
                      <a:pt x="2490" y="3720"/>
                      <a:pt x="2469" y="3845"/>
                    </a:cubicBezTo>
                    <a:cubicBezTo>
                      <a:pt x="2469" y="3929"/>
                      <a:pt x="2449" y="4033"/>
                      <a:pt x="2428" y="4117"/>
                    </a:cubicBezTo>
                    <a:cubicBezTo>
                      <a:pt x="2323" y="4431"/>
                      <a:pt x="2281" y="4766"/>
                      <a:pt x="2177" y="5080"/>
                    </a:cubicBezTo>
                    <a:cubicBezTo>
                      <a:pt x="2114" y="5331"/>
                      <a:pt x="2030" y="5561"/>
                      <a:pt x="1946" y="5791"/>
                    </a:cubicBezTo>
                    <a:lnTo>
                      <a:pt x="1633" y="6712"/>
                    </a:lnTo>
                    <a:cubicBezTo>
                      <a:pt x="1591" y="6795"/>
                      <a:pt x="1570" y="6879"/>
                      <a:pt x="1549" y="6963"/>
                    </a:cubicBezTo>
                    <a:cubicBezTo>
                      <a:pt x="1444" y="7339"/>
                      <a:pt x="1361" y="7716"/>
                      <a:pt x="1235" y="8093"/>
                    </a:cubicBezTo>
                    <a:cubicBezTo>
                      <a:pt x="1151" y="8323"/>
                      <a:pt x="1109" y="8553"/>
                      <a:pt x="1109" y="8783"/>
                    </a:cubicBezTo>
                    <a:cubicBezTo>
                      <a:pt x="1109" y="8888"/>
                      <a:pt x="1089" y="8992"/>
                      <a:pt x="1089" y="9097"/>
                    </a:cubicBezTo>
                    <a:cubicBezTo>
                      <a:pt x="1005" y="9557"/>
                      <a:pt x="963" y="10018"/>
                      <a:pt x="921" y="10478"/>
                    </a:cubicBezTo>
                    <a:cubicBezTo>
                      <a:pt x="900" y="10959"/>
                      <a:pt x="858" y="11378"/>
                      <a:pt x="817" y="11817"/>
                    </a:cubicBezTo>
                    <a:cubicBezTo>
                      <a:pt x="775" y="12403"/>
                      <a:pt x="754" y="12968"/>
                      <a:pt x="733" y="13533"/>
                    </a:cubicBezTo>
                    <a:cubicBezTo>
                      <a:pt x="691" y="14997"/>
                      <a:pt x="649" y="16483"/>
                      <a:pt x="586" y="17969"/>
                    </a:cubicBezTo>
                    <a:cubicBezTo>
                      <a:pt x="545" y="18743"/>
                      <a:pt x="503" y="19496"/>
                      <a:pt x="461" y="20270"/>
                    </a:cubicBezTo>
                    <a:cubicBezTo>
                      <a:pt x="419" y="20940"/>
                      <a:pt x="356" y="21609"/>
                      <a:pt x="293" y="22279"/>
                    </a:cubicBezTo>
                    <a:cubicBezTo>
                      <a:pt x="231" y="23200"/>
                      <a:pt x="168" y="24120"/>
                      <a:pt x="105" y="25020"/>
                    </a:cubicBezTo>
                    <a:cubicBezTo>
                      <a:pt x="84" y="25271"/>
                      <a:pt x="63" y="25564"/>
                      <a:pt x="42" y="25836"/>
                    </a:cubicBezTo>
                    <a:cubicBezTo>
                      <a:pt x="1" y="26631"/>
                      <a:pt x="21" y="27426"/>
                      <a:pt x="126" y="28200"/>
                    </a:cubicBezTo>
                    <a:cubicBezTo>
                      <a:pt x="168" y="28493"/>
                      <a:pt x="189" y="28786"/>
                      <a:pt x="210" y="29079"/>
                    </a:cubicBezTo>
                    <a:cubicBezTo>
                      <a:pt x="210" y="29163"/>
                      <a:pt x="231" y="29246"/>
                      <a:pt x="252" y="29330"/>
                    </a:cubicBezTo>
                    <a:cubicBezTo>
                      <a:pt x="279" y="29371"/>
                      <a:pt x="314" y="29394"/>
                      <a:pt x="353" y="29394"/>
                    </a:cubicBezTo>
                    <a:cubicBezTo>
                      <a:pt x="375" y="29394"/>
                      <a:pt x="397" y="29387"/>
                      <a:pt x="419" y="29372"/>
                    </a:cubicBezTo>
                    <a:cubicBezTo>
                      <a:pt x="482" y="29330"/>
                      <a:pt x="565" y="29267"/>
                      <a:pt x="628" y="29205"/>
                    </a:cubicBezTo>
                    <a:cubicBezTo>
                      <a:pt x="1381" y="28368"/>
                      <a:pt x="2030" y="27426"/>
                      <a:pt x="2553" y="26380"/>
                    </a:cubicBezTo>
                    <a:cubicBezTo>
                      <a:pt x="2993" y="25480"/>
                      <a:pt x="3474" y="24560"/>
                      <a:pt x="3976" y="23660"/>
                    </a:cubicBezTo>
                    <a:cubicBezTo>
                      <a:pt x="4436" y="22823"/>
                      <a:pt x="4855" y="21965"/>
                      <a:pt x="5231" y="21086"/>
                    </a:cubicBezTo>
                    <a:cubicBezTo>
                      <a:pt x="5524" y="20354"/>
                      <a:pt x="5775" y="19601"/>
                      <a:pt x="6026" y="18847"/>
                    </a:cubicBezTo>
                    <a:cubicBezTo>
                      <a:pt x="6340" y="17906"/>
                      <a:pt x="6529" y="16964"/>
                      <a:pt x="6801" y="16044"/>
                    </a:cubicBezTo>
                    <a:cubicBezTo>
                      <a:pt x="6926" y="15500"/>
                      <a:pt x="7031" y="14997"/>
                      <a:pt x="7156" y="14474"/>
                    </a:cubicBezTo>
                    <a:cubicBezTo>
                      <a:pt x="7345" y="13679"/>
                      <a:pt x="7428" y="12863"/>
                      <a:pt x="7428" y="12026"/>
                    </a:cubicBezTo>
                    <a:cubicBezTo>
                      <a:pt x="7428" y="11001"/>
                      <a:pt x="7345" y="9976"/>
                      <a:pt x="7156" y="8971"/>
                    </a:cubicBezTo>
                    <a:cubicBezTo>
                      <a:pt x="6926" y="7570"/>
                      <a:pt x="6550" y="6189"/>
                      <a:pt x="6026" y="4849"/>
                    </a:cubicBezTo>
                    <a:cubicBezTo>
                      <a:pt x="5859" y="4389"/>
                      <a:pt x="5650" y="3950"/>
                      <a:pt x="5441" y="3510"/>
                    </a:cubicBezTo>
                    <a:cubicBezTo>
                      <a:pt x="5043" y="2694"/>
                      <a:pt x="4625" y="1857"/>
                      <a:pt x="4227" y="1041"/>
                    </a:cubicBezTo>
                    <a:cubicBezTo>
                      <a:pt x="4081" y="769"/>
                      <a:pt x="3955" y="476"/>
                      <a:pt x="3850" y="204"/>
                    </a:cubicBezTo>
                    <a:cubicBezTo>
                      <a:pt x="3830" y="142"/>
                      <a:pt x="3767" y="58"/>
                      <a:pt x="3725" y="16"/>
                    </a:cubicBezTo>
                    <a:cubicBezTo>
                      <a:pt x="3704" y="6"/>
                      <a:pt x="3683" y="0"/>
                      <a:pt x="366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4" name="Google Shape;114;p5"/>
              <p:cNvSpPr/>
              <p:nvPr/>
            </p:nvSpPr>
            <p:spPr>
              <a:xfrm>
                <a:off x="2762750" y="1349550"/>
                <a:ext cx="208750" cy="830875"/>
              </a:xfrm>
              <a:custGeom>
                <a:rect b="b" l="l" r="r" t="t"/>
                <a:pathLst>
                  <a:path extrusionOk="0" h="33235" w="8350">
                    <a:moveTo>
                      <a:pt x="6926" y="0"/>
                    </a:moveTo>
                    <a:cubicBezTo>
                      <a:pt x="6895" y="0"/>
                      <a:pt x="6863" y="16"/>
                      <a:pt x="6843" y="48"/>
                    </a:cubicBezTo>
                    <a:cubicBezTo>
                      <a:pt x="6759" y="194"/>
                      <a:pt x="6696" y="340"/>
                      <a:pt x="6612" y="487"/>
                    </a:cubicBezTo>
                    <a:cubicBezTo>
                      <a:pt x="5901" y="1763"/>
                      <a:pt x="5294" y="3081"/>
                      <a:pt x="4708" y="4400"/>
                    </a:cubicBezTo>
                    <a:cubicBezTo>
                      <a:pt x="4227" y="5530"/>
                      <a:pt x="3767" y="6659"/>
                      <a:pt x="3244" y="7768"/>
                    </a:cubicBezTo>
                    <a:cubicBezTo>
                      <a:pt x="2595" y="9149"/>
                      <a:pt x="1967" y="10530"/>
                      <a:pt x="1423" y="11932"/>
                    </a:cubicBezTo>
                    <a:cubicBezTo>
                      <a:pt x="984" y="13041"/>
                      <a:pt x="607" y="14150"/>
                      <a:pt x="335" y="15301"/>
                    </a:cubicBezTo>
                    <a:cubicBezTo>
                      <a:pt x="273" y="15552"/>
                      <a:pt x="231" y="15782"/>
                      <a:pt x="189" y="16054"/>
                    </a:cubicBezTo>
                    <a:cubicBezTo>
                      <a:pt x="105" y="16682"/>
                      <a:pt x="63" y="17330"/>
                      <a:pt x="42" y="17979"/>
                    </a:cubicBezTo>
                    <a:cubicBezTo>
                      <a:pt x="1" y="18523"/>
                      <a:pt x="1" y="19088"/>
                      <a:pt x="63" y="19632"/>
                    </a:cubicBezTo>
                    <a:cubicBezTo>
                      <a:pt x="126" y="20553"/>
                      <a:pt x="189" y="21473"/>
                      <a:pt x="252" y="22373"/>
                    </a:cubicBezTo>
                    <a:cubicBezTo>
                      <a:pt x="377" y="23921"/>
                      <a:pt x="461" y="25491"/>
                      <a:pt x="503" y="27060"/>
                    </a:cubicBezTo>
                    <a:lnTo>
                      <a:pt x="503" y="27478"/>
                    </a:lnTo>
                    <a:cubicBezTo>
                      <a:pt x="482" y="28211"/>
                      <a:pt x="461" y="28943"/>
                      <a:pt x="461" y="29675"/>
                    </a:cubicBezTo>
                    <a:cubicBezTo>
                      <a:pt x="461" y="29906"/>
                      <a:pt x="503" y="30157"/>
                      <a:pt x="524" y="30387"/>
                    </a:cubicBezTo>
                    <a:cubicBezTo>
                      <a:pt x="545" y="30868"/>
                      <a:pt x="586" y="31349"/>
                      <a:pt x="670" y="31831"/>
                    </a:cubicBezTo>
                    <a:cubicBezTo>
                      <a:pt x="733" y="32228"/>
                      <a:pt x="796" y="32626"/>
                      <a:pt x="879" y="33002"/>
                    </a:cubicBezTo>
                    <a:cubicBezTo>
                      <a:pt x="900" y="33107"/>
                      <a:pt x="879" y="33211"/>
                      <a:pt x="1026" y="33232"/>
                    </a:cubicBezTo>
                    <a:cubicBezTo>
                      <a:pt x="1035" y="33234"/>
                      <a:pt x="1044" y="33234"/>
                      <a:pt x="1053" y="33234"/>
                    </a:cubicBezTo>
                    <a:cubicBezTo>
                      <a:pt x="1173" y="33234"/>
                      <a:pt x="1176" y="33101"/>
                      <a:pt x="1235" y="33023"/>
                    </a:cubicBezTo>
                    <a:cubicBezTo>
                      <a:pt x="1256" y="32981"/>
                      <a:pt x="1277" y="32939"/>
                      <a:pt x="1298" y="32898"/>
                    </a:cubicBezTo>
                    <a:cubicBezTo>
                      <a:pt x="1779" y="31831"/>
                      <a:pt x="2344" y="30805"/>
                      <a:pt x="2888" y="29759"/>
                    </a:cubicBezTo>
                    <a:cubicBezTo>
                      <a:pt x="3537" y="28566"/>
                      <a:pt x="4143" y="27374"/>
                      <a:pt x="4708" y="26160"/>
                    </a:cubicBezTo>
                    <a:cubicBezTo>
                      <a:pt x="4980" y="25595"/>
                      <a:pt x="5231" y="25009"/>
                      <a:pt x="5441" y="24424"/>
                    </a:cubicBezTo>
                    <a:cubicBezTo>
                      <a:pt x="5650" y="23712"/>
                      <a:pt x="5859" y="23022"/>
                      <a:pt x="6068" y="22331"/>
                    </a:cubicBezTo>
                    <a:cubicBezTo>
                      <a:pt x="6633" y="20469"/>
                      <a:pt x="7094" y="18586"/>
                      <a:pt x="7449" y="16661"/>
                    </a:cubicBezTo>
                    <a:cubicBezTo>
                      <a:pt x="7679" y="15322"/>
                      <a:pt x="7889" y="13962"/>
                      <a:pt x="8014" y="12602"/>
                    </a:cubicBezTo>
                    <a:cubicBezTo>
                      <a:pt x="8119" y="11493"/>
                      <a:pt x="8161" y="10405"/>
                      <a:pt x="8244" y="9296"/>
                    </a:cubicBezTo>
                    <a:cubicBezTo>
                      <a:pt x="8349" y="7978"/>
                      <a:pt x="8349" y="6680"/>
                      <a:pt x="8244" y="5383"/>
                    </a:cubicBezTo>
                    <a:cubicBezTo>
                      <a:pt x="8182" y="4651"/>
                      <a:pt x="8077" y="3897"/>
                      <a:pt x="7993" y="3102"/>
                    </a:cubicBezTo>
                    <a:cubicBezTo>
                      <a:pt x="7868" y="2600"/>
                      <a:pt x="7763" y="2014"/>
                      <a:pt x="7638" y="1449"/>
                    </a:cubicBezTo>
                    <a:cubicBezTo>
                      <a:pt x="7554" y="1156"/>
                      <a:pt x="7449" y="864"/>
                      <a:pt x="7324" y="571"/>
                    </a:cubicBezTo>
                    <a:cubicBezTo>
                      <a:pt x="7261" y="382"/>
                      <a:pt x="7135" y="194"/>
                      <a:pt x="7010" y="48"/>
                    </a:cubicBezTo>
                    <a:cubicBezTo>
                      <a:pt x="6989" y="16"/>
                      <a:pt x="6958" y="0"/>
                      <a:pt x="692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5" name="Google Shape;115;p5"/>
              <p:cNvSpPr/>
              <p:nvPr/>
            </p:nvSpPr>
            <p:spPr>
              <a:xfrm>
                <a:off x="3133625" y="1148425"/>
                <a:ext cx="251100" cy="239325"/>
              </a:xfrm>
              <a:custGeom>
                <a:rect b="b" l="l" r="r" t="t"/>
                <a:pathLst>
                  <a:path extrusionOk="0" h="9573" w="10044">
                    <a:moveTo>
                      <a:pt x="538" y="1"/>
                    </a:moveTo>
                    <a:cubicBezTo>
                      <a:pt x="415" y="1"/>
                      <a:pt x="291" y="6"/>
                      <a:pt x="168" y="16"/>
                    </a:cubicBezTo>
                    <a:cubicBezTo>
                      <a:pt x="126" y="37"/>
                      <a:pt x="84" y="37"/>
                      <a:pt x="63" y="58"/>
                    </a:cubicBezTo>
                    <a:cubicBezTo>
                      <a:pt x="21" y="79"/>
                      <a:pt x="0" y="121"/>
                      <a:pt x="0" y="162"/>
                    </a:cubicBezTo>
                    <a:cubicBezTo>
                      <a:pt x="0" y="204"/>
                      <a:pt x="21" y="246"/>
                      <a:pt x="42" y="288"/>
                    </a:cubicBezTo>
                    <a:cubicBezTo>
                      <a:pt x="105" y="414"/>
                      <a:pt x="189" y="539"/>
                      <a:pt x="251" y="665"/>
                    </a:cubicBezTo>
                    <a:cubicBezTo>
                      <a:pt x="419" y="1020"/>
                      <a:pt x="607" y="1355"/>
                      <a:pt x="858" y="1669"/>
                    </a:cubicBezTo>
                    <a:cubicBezTo>
                      <a:pt x="942" y="1753"/>
                      <a:pt x="1005" y="1857"/>
                      <a:pt x="1088" y="1962"/>
                    </a:cubicBezTo>
                    <a:cubicBezTo>
                      <a:pt x="1381" y="2297"/>
                      <a:pt x="1653" y="2611"/>
                      <a:pt x="1925" y="2945"/>
                    </a:cubicBezTo>
                    <a:cubicBezTo>
                      <a:pt x="2135" y="3175"/>
                      <a:pt x="2344" y="3406"/>
                      <a:pt x="2553" y="3657"/>
                    </a:cubicBezTo>
                    <a:cubicBezTo>
                      <a:pt x="2804" y="3929"/>
                      <a:pt x="3034" y="4201"/>
                      <a:pt x="3264" y="4494"/>
                    </a:cubicBezTo>
                    <a:cubicBezTo>
                      <a:pt x="3725" y="5038"/>
                      <a:pt x="4164" y="5582"/>
                      <a:pt x="4624" y="6105"/>
                    </a:cubicBezTo>
                    <a:cubicBezTo>
                      <a:pt x="4792" y="6314"/>
                      <a:pt x="4980" y="6523"/>
                      <a:pt x="5148" y="6712"/>
                    </a:cubicBezTo>
                    <a:cubicBezTo>
                      <a:pt x="5294" y="6879"/>
                      <a:pt x="5461" y="7025"/>
                      <a:pt x="5608" y="7172"/>
                    </a:cubicBezTo>
                    <a:cubicBezTo>
                      <a:pt x="5754" y="7318"/>
                      <a:pt x="5922" y="7486"/>
                      <a:pt x="6089" y="7611"/>
                    </a:cubicBezTo>
                    <a:cubicBezTo>
                      <a:pt x="6131" y="7632"/>
                      <a:pt x="6152" y="7674"/>
                      <a:pt x="6194" y="7716"/>
                    </a:cubicBezTo>
                    <a:cubicBezTo>
                      <a:pt x="6256" y="7800"/>
                      <a:pt x="6361" y="7862"/>
                      <a:pt x="6466" y="7904"/>
                    </a:cubicBezTo>
                    <a:cubicBezTo>
                      <a:pt x="6612" y="7967"/>
                      <a:pt x="6780" y="8072"/>
                      <a:pt x="6926" y="8155"/>
                    </a:cubicBezTo>
                    <a:cubicBezTo>
                      <a:pt x="6968" y="8176"/>
                      <a:pt x="7010" y="8197"/>
                      <a:pt x="7052" y="8218"/>
                    </a:cubicBezTo>
                    <a:cubicBezTo>
                      <a:pt x="7177" y="8260"/>
                      <a:pt x="7345" y="8344"/>
                      <a:pt x="7470" y="8385"/>
                    </a:cubicBezTo>
                    <a:cubicBezTo>
                      <a:pt x="7575" y="8427"/>
                      <a:pt x="7679" y="8469"/>
                      <a:pt x="7784" y="8511"/>
                    </a:cubicBezTo>
                    <a:cubicBezTo>
                      <a:pt x="7909" y="8595"/>
                      <a:pt x="8056" y="8657"/>
                      <a:pt x="8181" y="8741"/>
                    </a:cubicBezTo>
                    <a:cubicBezTo>
                      <a:pt x="8223" y="8741"/>
                      <a:pt x="8265" y="8783"/>
                      <a:pt x="8286" y="8804"/>
                    </a:cubicBezTo>
                    <a:cubicBezTo>
                      <a:pt x="8349" y="8846"/>
                      <a:pt x="8391" y="8888"/>
                      <a:pt x="8433" y="8929"/>
                    </a:cubicBezTo>
                    <a:cubicBezTo>
                      <a:pt x="8621" y="9055"/>
                      <a:pt x="8809" y="9160"/>
                      <a:pt x="9018" y="9264"/>
                    </a:cubicBezTo>
                    <a:cubicBezTo>
                      <a:pt x="9311" y="9390"/>
                      <a:pt x="9604" y="9494"/>
                      <a:pt x="9918" y="9557"/>
                    </a:cubicBezTo>
                    <a:cubicBezTo>
                      <a:pt x="9929" y="9568"/>
                      <a:pt x="9939" y="9573"/>
                      <a:pt x="9949" y="9573"/>
                    </a:cubicBezTo>
                    <a:cubicBezTo>
                      <a:pt x="9960" y="9573"/>
                      <a:pt x="9970" y="9568"/>
                      <a:pt x="9981" y="9557"/>
                    </a:cubicBezTo>
                    <a:cubicBezTo>
                      <a:pt x="10002" y="9557"/>
                      <a:pt x="10023" y="9536"/>
                      <a:pt x="10023" y="9494"/>
                    </a:cubicBezTo>
                    <a:cubicBezTo>
                      <a:pt x="10044" y="9453"/>
                      <a:pt x="10044" y="9411"/>
                      <a:pt x="10023" y="9369"/>
                    </a:cubicBezTo>
                    <a:cubicBezTo>
                      <a:pt x="10002" y="9181"/>
                      <a:pt x="9960" y="9013"/>
                      <a:pt x="9918" y="8846"/>
                    </a:cubicBezTo>
                    <a:cubicBezTo>
                      <a:pt x="9813" y="8323"/>
                      <a:pt x="9730" y="7800"/>
                      <a:pt x="9625" y="7277"/>
                    </a:cubicBezTo>
                    <a:cubicBezTo>
                      <a:pt x="9583" y="6984"/>
                      <a:pt x="9521" y="6712"/>
                      <a:pt x="9458" y="6460"/>
                    </a:cubicBezTo>
                    <a:cubicBezTo>
                      <a:pt x="9249" y="5728"/>
                      <a:pt x="8977" y="5017"/>
                      <a:pt x="8621" y="4347"/>
                    </a:cubicBezTo>
                    <a:cubicBezTo>
                      <a:pt x="8391" y="3887"/>
                      <a:pt x="8119" y="3468"/>
                      <a:pt x="7805" y="3071"/>
                    </a:cubicBezTo>
                    <a:cubicBezTo>
                      <a:pt x="7575" y="2778"/>
                      <a:pt x="7282" y="2527"/>
                      <a:pt x="6968" y="2318"/>
                    </a:cubicBezTo>
                    <a:cubicBezTo>
                      <a:pt x="6780" y="2192"/>
                      <a:pt x="6570" y="2067"/>
                      <a:pt x="6361" y="1941"/>
                    </a:cubicBezTo>
                    <a:cubicBezTo>
                      <a:pt x="5984" y="1732"/>
                      <a:pt x="5629" y="1481"/>
                      <a:pt x="5231" y="1292"/>
                    </a:cubicBezTo>
                    <a:cubicBezTo>
                      <a:pt x="4917" y="1125"/>
                      <a:pt x="4604" y="999"/>
                      <a:pt x="4269" y="853"/>
                    </a:cubicBezTo>
                    <a:cubicBezTo>
                      <a:pt x="3871" y="706"/>
                      <a:pt x="3453" y="602"/>
                      <a:pt x="3034" y="518"/>
                    </a:cubicBezTo>
                    <a:cubicBezTo>
                      <a:pt x="2595" y="434"/>
                      <a:pt x="2155" y="309"/>
                      <a:pt x="1716" y="183"/>
                    </a:cubicBezTo>
                    <a:cubicBezTo>
                      <a:pt x="1332" y="56"/>
                      <a:pt x="937" y="1"/>
                      <a:pt x="53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6" name="Google Shape;116;p5"/>
              <p:cNvSpPr/>
              <p:nvPr/>
            </p:nvSpPr>
            <p:spPr>
              <a:xfrm>
                <a:off x="2808250" y="845275"/>
                <a:ext cx="387125" cy="231375"/>
              </a:xfrm>
              <a:custGeom>
                <a:rect b="b" l="l" r="r" t="t"/>
                <a:pathLst>
                  <a:path extrusionOk="0" h="9255" w="15485">
                    <a:moveTo>
                      <a:pt x="1628" y="0"/>
                    </a:moveTo>
                    <a:cubicBezTo>
                      <a:pt x="1150" y="0"/>
                      <a:pt x="675" y="60"/>
                      <a:pt x="210" y="195"/>
                    </a:cubicBezTo>
                    <a:cubicBezTo>
                      <a:pt x="168" y="195"/>
                      <a:pt x="105" y="216"/>
                      <a:pt x="64" y="257"/>
                    </a:cubicBezTo>
                    <a:cubicBezTo>
                      <a:pt x="22" y="278"/>
                      <a:pt x="1" y="341"/>
                      <a:pt x="22" y="383"/>
                    </a:cubicBezTo>
                    <a:cubicBezTo>
                      <a:pt x="43" y="425"/>
                      <a:pt x="85" y="488"/>
                      <a:pt x="105" y="529"/>
                    </a:cubicBezTo>
                    <a:lnTo>
                      <a:pt x="482" y="948"/>
                    </a:lnTo>
                    <a:cubicBezTo>
                      <a:pt x="796" y="1325"/>
                      <a:pt x="1152" y="1680"/>
                      <a:pt x="1528" y="1994"/>
                    </a:cubicBezTo>
                    <a:cubicBezTo>
                      <a:pt x="1675" y="2078"/>
                      <a:pt x="1800" y="2182"/>
                      <a:pt x="1926" y="2287"/>
                    </a:cubicBezTo>
                    <a:cubicBezTo>
                      <a:pt x="2365" y="2622"/>
                      <a:pt x="2826" y="2957"/>
                      <a:pt x="3265" y="3270"/>
                    </a:cubicBezTo>
                    <a:cubicBezTo>
                      <a:pt x="3600" y="3521"/>
                      <a:pt x="3935" y="3731"/>
                      <a:pt x="4269" y="3982"/>
                    </a:cubicBezTo>
                    <a:cubicBezTo>
                      <a:pt x="4646" y="4254"/>
                      <a:pt x="5023" y="4526"/>
                      <a:pt x="5399" y="4819"/>
                    </a:cubicBezTo>
                    <a:cubicBezTo>
                      <a:pt x="6131" y="5363"/>
                      <a:pt x="6843" y="5907"/>
                      <a:pt x="7575" y="6451"/>
                    </a:cubicBezTo>
                    <a:cubicBezTo>
                      <a:pt x="7868" y="6660"/>
                      <a:pt x="8161" y="6848"/>
                      <a:pt x="8454" y="7037"/>
                    </a:cubicBezTo>
                    <a:cubicBezTo>
                      <a:pt x="8684" y="7204"/>
                      <a:pt x="8914" y="7330"/>
                      <a:pt x="9144" y="7476"/>
                    </a:cubicBezTo>
                    <a:cubicBezTo>
                      <a:pt x="9396" y="7623"/>
                      <a:pt x="9626" y="7769"/>
                      <a:pt x="9898" y="7895"/>
                    </a:cubicBezTo>
                    <a:cubicBezTo>
                      <a:pt x="9940" y="7915"/>
                      <a:pt x="10002" y="7936"/>
                      <a:pt x="10065" y="7978"/>
                    </a:cubicBezTo>
                    <a:cubicBezTo>
                      <a:pt x="10170" y="8062"/>
                      <a:pt x="10295" y="8125"/>
                      <a:pt x="10442" y="8146"/>
                    </a:cubicBezTo>
                    <a:cubicBezTo>
                      <a:pt x="10672" y="8187"/>
                      <a:pt x="10902" y="8250"/>
                      <a:pt x="11132" y="8334"/>
                    </a:cubicBezTo>
                    <a:cubicBezTo>
                      <a:pt x="11174" y="8355"/>
                      <a:pt x="11237" y="8355"/>
                      <a:pt x="11300" y="8376"/>
                    </a:cubicBezTo>
                    <a:lnTo>
                      <a:pt x="11865" y="8459"/>
                    </a:lnTo>
                    <a:cubicBezTo>
                      <a:pt x="12011" y="8480"/>
                      <a:pt x="12178" y="8522"/>
                      <a:pt x="12304" y="8543"/>
                    </a:cubicBezTo>
                    <a:cubicBezTo>
                      <a:pt x="12513" y="8606"/>
                      <a:pt x="12701" y="8669"/>
                      <a:pt x="12911" y="8711"/>
                    </a:cubicBezTo>
                    <a:cubicBezTo>
                      <a:pt x="12953" y="8711"/>
                      <a:pt x="13015" y="8731"/>
                      <a:pt x="13057" y="8773"/>
                    </a:cubicBezTo>
                    <a:cubicBezTo>
                      <a:pt x="13120" y="8815"/>
                      <a:pt x="13204" y="8857"/>
                      <a:pt x="13266" y="8878"/>
                    </a:cubicBezTo>
                    <a:cubicBezTo>
                      <a:pt x="13559" y="8983"/>
                      <a:pt x="13831" y="9066"/>
                      <a:pt x="14124" y="9129"/>
                    </a:cubicBezTo>
                    <a:cubicBezTo>
                      <a:pt x="14522" y="9213"/>
                      <a:pt x="14940" y="9255"/>
                      <a:pt x="15359" y="9255"/>
                    </a:cubicBezTo>
                    <a:cubicBezTo>
                      <a:pt x="15380" y="9255"/>
                      <a:pt x="15422" y="9255"/>
                      <a:pt x="15442" y="9234"/>
                    </a:cubicBezTo>
                    <a:cubicBezTo>
                      <a:pt x="15463" y="9213"/>
                      <a:pt x="15484" y="9192"/>
                      <a:pt x="15484" y="9150"/>
                    </a:cubicBezTo>
                    <a:cubicBezTo>
                      <a:pt x="15484" y="9087"/>
                      <a:pt x="15463" y="9045"/>
                      <a:pt x="15442" y="8983"/>
                    </a:cubicBezTo>
                    <a:cubicBezTo>
                      <a:pt x="15338" y="8794"/>
                      <a:pt x="15233" y="8606"/>
                      <a:pt x="15150" y="8397"/>
                    </a:cubicBezTo>
                    <a:cubicBezTo>
                      <a:pt x="14878" y="7811"/>
                      <a:pt x="14606" y="7204"/>
                      <a:pt x="14334" y="6597"/>
                    </a:cubicBezTo>
                    <a:cubicBezTo>
                      <a:pt x="14187" y="6283"/>
                      <a:pt x="14041" y="5970"/>
                      <a:pt x="13873" y="5677"/>
                    </a:cubicBezTo>
                    <a:cubicBezTo>
                      <a:pt x="13392" y="4840"/>
                      <a:pt x="12827" y="4065"/>
                      <a:pt x="12199" y="3354"/>
                    </a:cubicBezTo>
                    <a:cubicBezTo>
                      <a:pt x="11781" y="2873"/>
                      <a:pt x="11300" y="2433"/>
                      <a:pt x="10777" y="2057"/>
                    </a:cubicBezTo>
                    <a:cubicBezTo>
                      <a:pt x="10400" y="1743"/>
                      <a:pt x="9960" y="1492"/>
                      <a:pt x="9500" y="1345"/>
                    </a:cubicBezTo>
                    <a:cubicBezTo>
                      <a:pt x="9207" y="1241"/>
                      <a:pt x="8914" y="1136"/>
                      <a:pt x="8621" y="1032"/>
                    </a:cubicBezTo>
                    <a:cubicBezTo>
                      <a:pt x="8077" y="885"/>
                      <a:pt x="7554" y="655"/>
                      <a:pt x="7010" y="550"/>
                    </a:cubicBezTo>
                    <a:cubicBezTo>
                      <a:pt x="6550" y="446"/>
                      <a:pt x="6111" y="341"/>
                      <a:pt x="5650" y="257"/>
                    </a:cubicBezTo>
                    <a:cubicBezTo>
                      <a:pt x="5106" y="174"/>
                      <a:pt x="4541" y="132"/>
                      <a:pt x="3976" y="132"/>
                    </a:cubicBezTo>
                    <a:cubicBezTo>
                      <a:pt x="3390" y="111"/>
                      <a:pt x="2784" y="90"/>
                      <a:pt x="2198" y="27"/>
                    </a:cubicBezTo>
                    <a:cubicBezTo>
                      <a:pt x="2008" y="9"/>
                      <a:pt x="1818" y="0"/>
                      <a:pt x="162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7" name="Google Shape;117;p5"/>
              <p:cNvSpPr/>
              <p:nvPr/>
            </p:nvSpPr>
            <p:spPr>
              <a:xfrm>
                <a:off x="2454650" y="1032825"/>
                <a:ext cx="671675" cy="162625"/>
              </a:xfrm>
              <a:custGeom>
                <a:rect b="b" l="l" r="r" t="t"/>
                <a:pathLst>
                  <a:path extrusionOk="0" h="6505" w="26867">
                    <a:moveTo>
                      <a:pt x="14467" y="0"/>
                    </a:moveTo>
                    <a:cubicBezTo>
                      <a:pt x="14282" y="0"/>
                      <a:pt x="14098" y="5"/>
                      <a:pt x="13915" y="16"/>
                    </a:cubicBezTo>
                    <a:cubicBezTo>
                      <a:pt x="13454" y="58"/>
                      <a:pt x="12994" y="100"/>
                      <a:pt x="12492" y="121"/>
                    </a:cubicBezTo>
                    <a:cubicBezTo>
                      <a:pt x="11676" y="225"/>
                      <a:pt x="10818" y="225"/>
                      <a:pt x="9918" y="309"/>
                    </a:cubicBezTo>
                    <a:cubicBezTo>
                      <a:pt x="9228" y="393"/>
                      <a:pt x="8558" y="497"/>
                      <a:pt x="7868" y="602"/>
                    </a:cubicBezTo>
                    <a:cubicBezTo>
                      <a:pt x="7052" y="748"/>
                      <a:pt x="6257" y="957"/>
                      <a:pt x="5462" y="1188"/>
                    </a:cubicBezTo>
                    <a:cubicBezTo>
                      <a:pt x="4604" y="1439"/>
                      <a:pt x="3767" y="1669"/>
                      <a:pt x="2909" y="1836"/>
                    </a:cubicBezTo>
                    <a:cubicBezTo>
                      <a:pt x="1967" y="2025"/>
                      <a:pt x="1068" y="2359"/>
                      <a:pt x="210" y="2820"/>
                    </a:cubicBezTo>
                    <a:cubicBezTo>
                      <a:pt x="147" y="2841"/>
                      <a:pt x="84" y="2882"/>
                      <a:pt x="42" y="2945"/>
                    </a:cubicBezTo>
                    <a:cubicBezTo>
                      <a:pt x="1" y="2987"/>
                      <a:pt x="1" y="3050"/>
                      <a:pt x="63" y="3092"/>
                    </a:cubicBezTo>
                    <a:cubicBezTo>
                      <a:pt x="126" y="3134"/>
                      <a:pt x="189" y="3175"/>
                      <a:pt x="252" y="3196"/>
                    </a:cubicBezTo>
                    <a:lnTo>
                      <a:pt x="1005" y="3510"/>
                    </a:lnTo>
                    <a:cubicBezTo>
                      <a:pt x="1654" y="3803"/>
                      <a:pt x="2344" y="4012"/>
                      <a:pt x="3034" y="4180"/>
                    </a:cubicBezTo>
                    <a:cubicBezTo>
                      <a:pt x="3286" y="4222"/>
                      <a:pt x="3516" y="4284"/>
                      <a:pt x="3767" y="4326"/>
                    </a:cubicBezTo>
                    <a:cubicBezTo>
                      <a:pt x="4562" y="4494"/>
                      <a:pt x="5357" y="4640"/>
                      <a:pt x="6173" y="4786"/>
                    </a:cubicBezTo>
                    <a:cubicBezTo>
                      <a:pt x="6780" y="4891"/>
                      <a:pt x="7366" y="4975"/>
                      <a:pt x="7972" y="5079"/>
                    </a:cubicBezTo>
                    <a:cubicBezTo>
                      <a:pt x="8663" y="5205"/>
                      <a:pt x="9353" y="5330"/>
                      <a:pt x="10044" y="5456"/>
                    </a:cubicBezTo>
                    <a:cubicBezTo>
                      <a:pt x="11362" y="5686"/>
                      <a:pt x="12701" y="5916"/>
                      <a:pt x="14019" y="6126"/>
                    </a:cubicBezTo>
                    <a:cubicBezTo>
                      <a:pt x="14542" y="6209"/>
                      <a:pt x="15066" y="6272"/>
                      <a:pt x="15589" y="6314"/>
                    </a:cubicBezTo>
                    <a:cubicBezTo>
                      <a:pt x="16007" y="6377"/>
                      <a:pt x="16426" y="6398"/>
                      <a:pt x="16823" y="6419"/>
                    </a:cubicBezTo>
                    <a:cubicBezTo>
                      <a:pt x="17153" y="6466"/>
                      <a:pt x="17482" y="6489"/>
                      <a:pt x="17812" y="6489"/>
                    </a:cubicBezTo>
                    <a:cubicBezTo>
                      <a:pt x="17922" y="6489"/>
                      <a:pt x="18031" y="6487"/>
                      <a:pt x="18141" y="6481"/>
                    </a:cubicBezTo>
                    <a:lnTo>
                      <a:pt x="18413" y="6481"/>
                    </a:lnTo>
                    <a:cubicBezTo>
                      <a:pt x="18501" y="6497"/>
                      <a:pt x="18586" y="6504"/>
                      <a:pt x="18669" y="6504"/>
                    </a:cubicBezTo>
                    <a:cubicBezTo>
                      <a:pt x="18803" y="6504"/>
                      <a:pt x="18933" y="6486"/>
                      <a:pt x="19062" y="6460"/>
                    </a:cubicBezTo>
                    <a:cubicBezTo>
                      <a:pt x="19418" y="6398"/>
                      <a:pt x="19794" y="6356"/>
                      <a:pt x="20150" y="6314"/>
                    </a:cubicBezTo>
                    <a:cubicBezTo>
                      <a:pt x="20234" y="6314"/>
                      <a:pt x="20317" y="6293"/>
                      <a:pt x="20401" y="6272"/>
                    </a:cubicBezTo>
                    <a:cubicBezTo>
                      <a:pt x="20694" y="6209"/>
                      <a:pt x="20987" y="6126"/>
                      <a:pt x="21280" y="6063"/>
                    </a:cubicBezTo>
                    <a:cubicBezTo>
                      <a:pt x="21510" y="6021"/>
                      <a:pt x="21740" y="5958"/>
                      <a:pt x="21949" y="5937"/>
                    </a:cubicBezTo>
                    <a:cubicBezTo>
                      <a:pt x="22263" y="5875"/>
                      <a:pt x="22577" y="5854"/>
                      <a:pt x="22891" y="5791"/>
                    </a:cubicBezTo>
                    <a:cubicBezTo>
                      <a:pt x="22933" y="5780"/>
                      <a:pt x="22975" y="5775"/>
                      <a:pt x="23019" y="5775"/>
                    </a:cubicBezTo>
                    <a:cubicBezTo>
                      <a:pt x="23064" y="5775"/>
                      <a:pt x="23111" y="5780"/>
                      <a:pt x="23163" y="5791"/>
                    </a:cubicBezTo>
                    <a:lnTo>
                      <a:pt x="23519" y="5791"/>
                    </a:lnTo>
                    <a:cubicBezTo>
                      <a:pt x="23979" y="5749"/>
                      <a:pt x="24439" y="5686"/>
                      <a:pt x="24879" y="5603"/>
                    </a:cubicBezTo>
                    <a:cubicBezTo>
                      <a:pt x="25506" y="5477"/>
                      <a:pt x="26113" y="5289"/>
                      <a:pt x="26720" y="5079"/>
                    </a:cubicBezTo>
                    <a:cubicBezTo>
                      <a:pt x="26762" y="5058"/>
                      <a:pt x="26783" y="5038"/>
                      <a:pt x="26825" y="5017"/>
                    </a:cubicBezTo>
                    <a:cubicBezTo>
                      <a:pt x="26845" y="4996"/>
                      <a:pt x="26866" y="4954"/>
                      <a:pt x="26845" y="4912"/>
                    </a:cubicBezTo>
                    <a:cubicBezTo>
                      <a:pt x="26804" y="4849"/>
                      <a:pt x="26741" y="4786"/>
                      <a:pt x="26678" y="4766"/>
                    </a:cubicBezTo>
                    <a:cubicBezTo>
                      <a:pt x="26427" y="4619"/>
                      <a:pt x="26176" y="4494"/>
                      <a:pt x="25925" y="4347"/>
                    </a:cubicBezTo>
                    <a:lnTo>
                      <a:pt x="23728" y="2966"/>
                    </a:lnTo>
                    <a:cubicBezTo>
                      <a:pt x="23330" y="2715"/>
                      <a:pt x="22933" y="2485"/>
                      <a:pt x="22535" y="2276"/>
                    </a:cubicBezTo>
                    <a:cubicBezTo>
                      <a:pt x="21343" y="1669"/>
                      <a:pt x="20129" y="1167"/>
                      <a:pt x="18853" y="769"/>
                    </a:cubicBezTo>
                    <a:cubicBezTo>
                      <a:pt x="17953" y="497"/>
                      <a:pt x="17053" y="288"/>
                      <a:pt x="16133" y="141"/>
                    </a:cubicBezTo>
                    <a:cubicBezTo>
                      <a:pt x="15583" y="47"/>
                      <a:pt x="15022" y="0"/>
                      <a:pt x="1446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8" name="Google Shape;118;p5"/>
              <p:cNvSpPr/>
              <p:nvPr/>
            </p:nvSpPr>
            <p:spPr>
              <a:xfrm>
                <a:off x="2144975" y="1227575"/>
                <a:ext cx="891375" cy="286925"/>
              </a:xfrm>
              <a:custGeom>
                <a:rect b="b" l="l" r="r" t="t"/>
                <a:pathLst>
                  <a:path extrusionOk="0" h="11477" w="35655">
                    <a:moveTo>
                      <a:pt x="33131" y="0"/>
                    </a:moveTo>
                    <a:cubicBezTo>
                      <a:pt x="32683" y="0"/>
                      <a:pt x="32251" y="9"/>
                      <a:pt x="31846" y="9"/>
                    </a:cubicBezTo>
                    <a:cubicBezTo>
                      <a:pt x="30947" y="72"/>
                      <a:pt x="30089" y="114"/>
                      <a:pt x="29273" y="219"/>
                    </a:cubicBezTo>
                    <a:cubicBezTo>
                      <a:pt x="27829" y="386"/>
                      <a:pt x="26385" y="637"/>
                      <a:pt x="24963" y="972"/>
                    </a:cubicBezTo>
                    <a:cubicBezTo>
                      <a:pt x="23770" y="1223"/>
                      <a:pt x="22577" y="1453"/>
                      <a:pt x="21385" y="1704"/>
                    </a:cubicBezTo>
                    <a:cubicBezTo>
                      <a:pt x="19920" y="2018"/>
                      <a:pt x="18497" y="2416"/>
                      <a:pt x="17074" y="2771"/>
                    </a:cubicBezTo>
                    <a:cubicBezTo>
                      <a:pt x="15066" y="3294"/>
                      <a:pt x="13120" y="4006"/>
                      <a:pt x="11174" y="4655"/>
                    </a:cubicBezTo>
                    <a:cubicBezTo>
                      <a:pt x="10442" y="4885"/>
                      <a:pt x="9730" y="5136"/>
                      <a:pt x="9019" y="5366"/>
                    </a:cubicBezTo>
                    <a:cubicBezTo>
                      <a:pt x="8412" y="5596"/>
                      <a:pt x="7805" y="5847"/>
                      <a:pt x="7240" y="6161"/>
                    </a:cubicBezTo>
                    <a:cubicBezTo>
                      <a:pt x="6006" y="6768"/>
                      <a:pt x="4792" y="7396"/>
                      <a:pt x="3579" y="8023"/>
                    </a:cubicBezTo>
                    <a:cubicBezTo>
                      <a:pt x="2533" y="8588"/>
                      <a:pt x="1465" y="9090"/>
                      <a:pt x="356" y="9551"/>
                    </a:cubicBezTo>
                    <a:cubicBezTo>
                      <a:pt x="315" y="9551"/>
                      <a:pt x="273" y="9572"/>
                      <a:pt x="231" y="9592"/>
                    </a:cubicBezTo>
                    <a:cubicBezTo>
                      <a:pt x="147" y="9655"/>
                      <a:pt x="1" y="9634"/>
                      <a:pt x="22" y="9802"/>
                    </a:cubicBezTo>
                    <a:cubicBezTo>
                      <a:pt x="43" y="9969"/>
                      <a:pt x="168" y="9948"/>
                      <a:pt x="273" y="9990"/>
                    </a:cubicBezTo>
                    <a:cubicBezTo>
                      <a:pt x="691" y="10116"/>
                      <a:pt x="1131" y="10220"/>
                      <a:pt x="1549" y="10346"/>
                    </a:cubicBezTo>
                    <a:cubicBezTo>
                      <a:pt x="2051" y="10492"/>
                      <a:pt x="2574" y="10576"/>
                      <a:pt x="3097" y="10639"/>
                    </a:cubicBezTo>
                    <a:cubicBezTo>
                      <a:pt x="3369" y="10660"/>
                      <a:pt x="3621" y="10743"/>
                      <a:pt x="3893" y="10764"/>
                    </a:cubicBezTo>
                    <a:cubicBezTo>
                      <a:pt x="4667" y="10806"/>
                      <a:pt x="5462" y="10827"/>
                      <a:pt x="6278" y="10848"/>
                    </a:cubicBezTo>
                    <a:lnTo>
                      <a:pt x="6717" y="10869"/>
                    </a:lnTo>
                    <a:cubicBezTo>
                      <a:pt x="8412" y="10994"/>
                      <a:pt x="10128" y="11120"/>
                      <a:pt x="11844" y="11245"/>
                    </a:cubicBezTo>
                    <a:cubicBezTo>
                      <a:pt x="12869" y="11329"/>
                      <a:pt x="13873" y="11392"/>
                      <a:pt x="14898" y="11455"/>
                    </a:cubicBezTo>
                    <a:cubicBezTo>
                      <a:pt x="15121" y="11470"/>
                      <a:pt x="15340" y="11476"/>
                      <a:pt x="15559" y="11476"/>
                    </a:cubicBezTo>
                    <a:cubicBezTo>
                      <a:pt x="15959" y="11476"/>
                      <a:pt x="16355" y="11453"/>
                      <a:pt x="16761" y="11413"/>
                    </a:cubicBezTo>
                    <a:cubicBezTo>
                      <a:pt x="17472" y="11371"/>
                      <a:pt x="18183" y="11266"/>
                      <a:pt x="18895" y="11120"/>
                    </a:cubicBezTo>
                    <a:cubicBezTo>
                      <a:pt x="19146" y="11057"/>
                      <a:pt x="19439" y="10994"/>
                      <a:pt x="19711" y="10911"/>
                    </a:cubicBezTo>
                    <a:cubicBezTo>
                      <a:pt x="20966" y="10471"/>
                      <a:pt x="22180" y="9948"/>
                      <a:pt x="23351" y="9300"/>
                    </a:cubicBezTo>
                    <a:cubicBezTo>
                      <a:pt x="24858" y="8463"/>
                      <a:pt x="26302" y="7542"/>
                      <a:pt x="27725" y="6559"/>
                    </a:cubicBezTo>
                    <a:cubicBezTo>
                      <a:pt x="28875" y="5743"/>
                      <a:pt x="30047" y="4989"/>
                      <a:pt x="31198" y="4152"/>
                    </a:cubicBezTo>
                    <a:cubicBezTo>
                      <a:pt x="32579" y="3169"/>
                      <a:pt x="33897" y="2102"/>
                      <a:pt x="35152" y="972"/>
                    </a:cubicBezTo>
                    <a:cubicBezTo>
                      <a:pt x="35299" y="826"/>
                      <a:pt x="35445" y="700"/>
                      <a:pt x="35592" y="574"/>
                    </a:cubicBezTo>
                    <a:cubicBezTo>
                      <a:pt x="35655" y="512"/>
                      <a:pt x="35634" y="407"/>
                      <a:pt x="35550" y="365"/>
                    </a:cubicBezTo>
                    <a:cubicBezTo>
                      <a:pt x="35341" y="240"/>
                      <a:pt x="35111" y="177"/>
                      <a:pt x="34880" y="135"/>
                    </a:cubicBezTo>
                    <a:cubicBezTo>
                      <a:pt x="34525" y="72"/>
                      <a:pt x="34169" y="30"/>
                      <a:pt x="33813" y="9"/>
                    </a:cubicBezTo>
                    <a:cubicBezTo>
                      <a:pt x="33583" y="3"/>
                      <a:pt x="33355" y="0"/>
                      <a:pt x="3313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9" name="Google Shape;119;p5"/>
              <p:cNvSpPr/>
              <p:nvPr/>
            </p:nvSpPr>
            <p:spPr>
              <a:xfrm>
                <a:off x="2087975" y="1475525"/>
                <a:ext cx="702000" cy="541150"/>
              </a:xfrm>
              <a:custGeom>
                <a:rect b="b" l="l" r="r" t="t"/>
                <a:pathLst>
                  <a:path extrusionOk="0" h="21646" w="28080">
                    <a:moveTo>
                      <a:pt x="27899" y="1"/>
                    </a:moveTo>
                    <a:cubicBezTo>
                      <a:pt x="27856" y="1"/>
                      <a:pt x="27816" y="15"/>
                      <a:pt x="27787" y="30"/>
                    </a:cubicBezTo>
                    <a:cubicBezTo>
                      <a:pt x="27012" y="260"/>
                      <a:pt x="26238" y="574"/>
                      <a:pt x="25506" y="930"/>
                    </a:cubicBezTo>
                    <a:cubicBezTo>
                      <a:pt x="24962" y="1202"/>
                      <a:pt x="24460" y="1495"/>
                      <a:pt x="23958" y="1830"/>
                    </a:cubicBezTo>
                    <a:cubicBezTo>
                      <a:pt x="23832" y="1913"/>
                      <a:pt x="23707" y="2018"/>
                      <a:pt x="23581" y="2123"/>
                    </a:cubicBezTo>
                    <a:cubicBezTo>
                      <a:pt x="23497" y="2185"/>
                      <a:pt x="23414" y="2248"/>
                      <a:pt x="23330" y="2311"/>
                    </a:cubicBezTo>
                    <a:cubicBezTo>
                      <a:pt x="22932" y="2457"/>
                      <a:pt x="22618" y="2687"/>
                      <a:pt x="22242" y="2876"/>
                    </a:cubicBezTo>
                    <a:cubicBezTo>
                      <a:pt x="21991" y="3001"/>
                      <a:pt x="21698" y="3127"/>
                      <a:pt x="21426" y="3232"/>
                    </a:cubicBezTo>
                    <a:cubicBezTo>
                      <a:pt x="21070" y="3378"/>
                      <a:pt x="20714" y="3524"/>
                      <a:pt x="20359" y="3671"/>
                    </a:cubicBezTo>
                    <a:cubicBezTo>
                      <a:pt x="20254" y="3713"/>
                      <a:pt x="20150" y="3755"/>
                      <a:pt x="20045" y="3817"/>
                    </a:cubicBezTo>
                    <a:cubicBezTo>
                      <a:pt x="19647" y="4027"/>
                      <a:pt x="19250" y="4278"/>
                      <a:pt x="18810" y="4445"/>
                    </a:cubicBezTo>
                    <a:cubicBezTo>
                      <a:pt x="18538" y="4550"/>
                      <a:pt x="18308" y="4717"/>
                      <a:pt x="18099" y="4905"/>
                    </a:cubicBezTo>
                    <a:cubicBezTo>
                      <a:pt x="18015" y="4989"/>
                      <a:pt x="17911" y="5052"/>
                      <a:pt x="17806" y="5115"/>
                    </a:cubicBezTo>
                    <a:cubicBezTo>
                      <a:pt x="17346" y="5449"/>
                      <a:pt x="16906" y="5784"/>
                      <a:pt x="16488" y="6161"/>
                    </a:cubicBezTo>
                    <a:cubicBezTo>
                      <a:pt x="16069" y="6496"/>
                      <a:pt x="15651" y="6830"/>
                      <a:pt x="15253" y="7165"/>
                    </a:cubicBezTo>
                    <a:cubicBezTo>
                      <a:pt x="14730" y="7625"/>
                      <a:pt x="14207" y="8065"/>
                      <a:pt x="13726" y="8525"/>
                    </a:cubicBezTo>
                    <a:cubicBezTo>
                      <a:pt x="12429" y="9718"/>
                      <a:pt x="11152" y="10931"/>
                      <a:pt x="9834" y="12103"/>
                    </a:cubicBezTo>
                    <a:cubicBezTo>
                      <a:pt x="9165" y="12710"/>
                      <a:pt x="8474" y="13317"/>
                      <a:pt x="7784" y="13903"/>
                    </a:cubicBezTo>
                    <a:cubicBezTo>
                      <a:pt x="7177" y="14426"/>
                      <a:pt x="6570" y="14907"/>
                      <a:pt x="5963" y="15409"/>
                    </a:cubicBezTo>
                    <a:cubicBezTo>
                      <a:pt x="5147" y="16100"/>
                      <a:pt x="4331" y="16790"/>
                      <a:pt x="3494" y="17480"/>
                    </a:cubicBezTo>
                    <a:cubicBezTo>
                      <a:pt x="3264" y="17669"/>
                      <a:pt x="3034" y="17899"/>
                      <a:pt x="2783" y="18087"/>
                    </a:cubicBezTo>
                    <a:cubicBezTo>
                      <a:pt x="2072" y="18715"/>
                      <a:pt x="1423" y="19426"/>
                      <a:pt x="858" y="20180"/>
                    </a:cubicBezTo>
                    <a:cubicBezTo>
                      <a:pt x="649" y="20452"/>
                      <a:pt x="419" y="20724"/>
                      <a:pt x="188" y="20996"/>
                    </a:cubicBezTo>
                    <a:cubicBezTo>
                      <a:pt x="126" y="21079"/>
                      <a:pt x="63" y="21163"/>
                      <a:pt x="21" y="21247"/>
                    </a:cubicBezTo>
                    <a:cubicBezTo>
                      <a:pt x="0" y="21351"/>
                      <a:pt x="42" y="21435"/>
                      <a:pt x="126" y="21477"/>
                    </a:cubicBezTo>
                    <a:cubicBezTo>
                      <a:pt x="209" y="21519"/>
                      <a:pt x="314" y="21540"/>
                      <a:pt x="419" y="21561"/>
                    </a:cubicBezTo>
                    <a:cubicBezTo>
                      <a:pt x="864" y="21618"/>
                      <a:pt x="1314" y="21646"/>
                      <a:pt x="1765" y="21646"/>
                    </a:cubicBezTo>
                    <a:cubicBezTo>
                      <a:pt x="2627" y="21646"/>
                      <a:pt x="3493" y="21544"/>
                      <a:pt x="4331" y="21351"/>
                    </a:cubicBezTo>
                    <a:cubicBezTo>
                      <a:pt x="5461" y="21079"/>
                      <a:pt x="6633" y="20870"/>
                      <a:pt x="7805" y="20661"/>
                    </a:cubicBezTo>
                    <a:cubicBezTo>
                      <a:pt x="8914" y="20473"/>
                      <a:pt x="10002" y="20221"/>
                      <a:pt x="11069" y="19866"/>
                    </a:cubicBezTo>
                    <a:cubicBezTo>
                      <a:pt x="11947" y="19573"/>
                      <a:pt x="12805" y="19238"/>
                      <a:pt x="13663" y="18861"/>
                    </a:cubicBezTo>
                    <a:cubicBezTo>
                      <a:pt x="14730" y="18401"/>
                      <a:pt x="15693" y="17815"/>
                      <a:pt x="16718" y="17334"/>
                    </a:cubicBezTo>
                    <a:cubicBezTo>
                      <a:pt x="17304" y="17020"/>
                      <a:pt x="17848" y="16706"/>
                      <a:pt x="18392" y="16413"/>
                    </a:cubicBezTo>
                    <a:cubicBezTo>
                      <a:pt x="19271" y="15911"/>
                      <a:pt x="20066" y="15304"/>
                      <a:pt x="20756" y="14593"/>
                    </a:cubicBezTo>
                    <a:cubicBezTo>
                      <a:pt x="21656" y="13693"/>
                      <a:pt x="22493" y="12710"/>
                      <a:pt x="23225" y="11664"/>
                    </a:cubicBezTo>
                    <a:cubicBezTo>
                      <a:pt x="24271" y="10157"/>
                      <a:pt x="25150" y="8546"/>
                      <a:pt x="25883" y="6851"/>
                    </a:cubicBezTo>
                    <a:cubicBezTo>
                      <a:pt x="26134" y="6265"/>
                      <a:pt x="26343" y="5659"/>
                      <a:pt x="26531" y="5031"/>
                    </a:cubicBezTo>
                    <a:cubicBezTo>
                      <a:pt x="26908" y="3880"/>
                      <a:pt x="27264" y="2729"/>
                      <a:pt x="27619" y="1558"/>
                    </a:cubicBezTo>
                    <a:cubicBezTo>
                      <a:pt x="27745" y="1181"/>
                      <a:pt x="27891" y="804"/>
                      <a:pt x="28017" y="428"/>
                    </a:cubicBezTo>
                    <a:cubicBezTo>
                      <a:pt x="28059" y="323"/>
                      <a:pt x="28080" y="219"/>
                      <a:pt x="28059" y="114"/>
                    </a:cubicBezTo>
                    <a:cubicBezTo>
                      <a:pt x="28038" y="72"/>
                      <a:pt x="27996" y="9"/>
                      <a:pt x="27954" y="9"/>
                    </a:cubicBezTo>
                    <a:cubicBezTo>
                      <a:pt x="27936" y="3"/>
                      <a:pt x="27917" y="1"/>
                      <a:pt x="2789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20" name="Google Shape;120;p5"/>
            <p:cNvSpPr/>
            <p:nvPr/>
          </p:nvSpPr>
          <p:spPr>
            <a:xfrm>
              <a:off x="2713875" y="736600"/>
              <a:ext cx="776225" cy="829025"/>
            </a:xfrm>
            <a:custGeom>
              <a:rect b="b" l="l" r="r" t="t"/>
              <a:pathLst>
                <a:path extrusionOk="0" h="33161" w="31049">
                  <a:moveTo>
                    <a:pt x="30413" y="0"/>
                  </a:moveTo>
                  <a:cubicBezTo>
                    <a:pt x="30326" y="0"/>
                    <a:pt x="30233" y="26"/>
                    <a:pt x="30140" y="85"/>
                  </a:cubicBezTo>
                  <a:lnTo>
                    <a:pt x="30119" y="85"/>
                  </a:lnTo>
                  <a:lnTo>
                    <a:pt x="29826" y="336"/>
                  </a:lnTo>
                  <a:cubicBezTo>
                    <a:pt x="29721" y="482"/>
                    <a:pt x="29596" y="608"/>
                    <a:pt x="29491" y="734"/>
                  </a:cubicBezTo>
                  <a:cubicBezTo>
                    <a:pt x="28633" y="1759"/>
                    <a:pt x="27775" y="2763"/>
                    <a:pt x="26896" y="3767"/>
                  </a:cubicBezTo>
                  <a:cubicBezTo>
                    <a:pt x="26039" y="4793"/>
                    <a:pt x="25181" y="5797"/>
                    <a:pt x="24302" y="6780"/>
                  </a:cubicBezTo>
                  <a:cubicBezTo>
                    <a:pt x="23046" y="8245"/>
                    <a:pt x="21770" y="9668"/>
                    <a:pt x="20473" y="11070"/>
                  </a:cubicBezTo>
                  <a:cubicBezTo>
                    <a:pt x="19573" y="12074"/>
                    <a:pt x="18653" y="13078"/>
                    <a:pt x="17711" y="14041"/>
                  </a:cubicBezTo>
                  <a:cubicBezTo>
                    <a:pt x="16163" y="15610"/>
                    <a:pt x="14677" y="17263"/>
                    <a:pt x="13129" y="18832"/>
                  </a:cubicBezTo>
                  <a:cubicBezTo>
                    <a:pt x="12124" y="19858"/>
                    <a:pt x="11225" y="20967"/>
                    <a:pt x="10262" y="22013"/>
                  </a:cubicBezTo>
                  <a:cubicBezTo>
                    <a:pt x="7772" y="24691"/>
                    <a:pt x="5199" y="27265"/>
                    <a:pt x="2562" y="29713"/>
                  </a:cubicBezTo>
                  <a:cubicBezTo>
                    <a:pt x="2144" y="30110"/>
                    <a:pt x="1725" y="30508"/>
                    <a:pt x="1307" y="30905"/>
                  </a:cubicBezTo>
                  <a:cubicBezTo>
                    <a:pt x="972" y="31387"/>
                    <a:pt x="658" y="31889"/>
                    <a:pt x="323" y="32412"/>
                  </a:cubicBezTo>
                  <a:cubicBezTo>
                    <a:pt x="219" y="32579"/>
                    <a:pt x="135" y="32768"/>
                    <a:pt x="51" y="32956"/>
                  </a:cubicBezTo>
                  <a:cubicBezTo>
                    <a:pt x="0" y="33058"/>
                    <a:pt x="88" y="33161"/>
                    <a:pt x="191" y="33161"/>
                  </a:cubicBezTo>
                  <a:cubicBezTo>
                    <a:pt x="214" y="33161"/>
                    <a:pt x="238" y="33156"/>
                    <a:pt x="261" y="33144"/>
                  </a:cubicBezTo>
                  <a:cubicBezTo>
                    <a:pt x="491" y="33040"/>
                    <a:pt x="700" y="32935"/>
                    <a:pt x="909" y="32809"/>
                  </a:cubicBezTo>
                  <a:lnTo>
                    <a:pt x="1579" y="32391"/>
                  </a:lnTo>
                  <a:cubicBezTo>
                    <a:pt x="2353" y="31721"/>
                    <a:pt x="3085" y="31052"/>
                    <a:pt x="3860" y="30382"/>
                  </a:cubicBezTo>
                  <a:cubicBezTo>
                    <a:pt x="4738" y="29650"/>
                    <a:pt x="5513" y="28792"/>
                    <a:pt x="6349" y="27997"/>
                  </a:cubicBezTo>
                  <a:cubicBezTo>
                    <a:pt x="7856" y="26574"/>
                    <a:pt x="9195" y="24963"/>
                    <a:pt x="10660" y="23457"/>
                  </a:cubicBezTo>
                  <a:cubicBezTo>
                    <a:pt x="11664" y="22431"/>
                    <a:pt x="12647" y="21364"/>
                    <a:pt x="13631" y="20318"/>
                  </a:cubicBezTo>
                  <a:cubicBezTo>
                    <a:pt x="15765" y="17891"/>
                    <a:pt x="18004" y="15568"/>
                    <a:pt x="20180" y="13183"/>
                  </a:cubicBezTo>
                  <a:lnTo>
                    <a:pt x="20536" y="12827"/>
                  </a:lnTo>
                  <a:cubicBezTo>
                    <a:pt x="21645" y="11739"/>
                    <a:pt x="22628" y="10484"/>
                    <a:pt x="23695" y="9333"/>
                  </a:cubicBezTo>
                  <a:cubicBezTo>
                    <a:pt x="24679" y="8287"/>
                    <a:pt x="25557" y="7094"/>
                    <a:pt x="26541" y="6006"/>
                  </a:cubicBezTo>
                  <a:cubicBezTo>
                    <a:pt x="27503" y="4918"/>
                    <a:pt x="28361" y="3788"/>
                    <a:pt x="29261" y="2679"/>
                  </a:cubicBezTo>
                  <a:cubicBezTo>
                    <a:pt x="29763" y="2094"/>
                    <a:pt x="30244" y="1487"/>
                    <a:pt x="30725" y="880"/>
                  </a:cubicBezTo>
                  <a:cubicBezTo>
                    <a:pt x="31049" y="489"/>
                    <a:pt x="30791" y="0"/>
                    <a:pt x="3041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21" name="Google Shape;121;p5"/>
          <p:cNvGrpSpPr/>
          <p:nvPr/>
        </p:nvGrpSpPr>
        <p:grpSpPr>
          <a:xfrm>
            <a:off x="8421613" y="2594694"/>
            <a:ext cx="797200" cy="784625"/>
            <a:chOff x="2875225" y="2279800"/>
            <a:chExt cx="797200" cy="784625"/>
          </a:xfrm>
        </p:grpSpPr>
        <p:sp>
          <p:nvSpPr>
            <p:cNvPr id="122" name="Google Shape;122;p5"/>
            <p:cNvSpPr/>
            <p:nvPr/>
          </p:nvSpPr>
          <p:spPr>
            <a:xfrm>
              <a:off x="2964675" y="2721525"/>
              <a:ext cx="118750" cy="100500"/>
            </a:xfrm>
            <a:custGeom>
              <a:rect b="b" l="l" r="r" t="t"/>
              <a:pathLst>
                <a:path extrusionOk="0" h="4020" w="4750">
                  <a:moveTo>
                    <a:pt x="1283" y="1"/>
                  </a:moveTo>
                  <a:cubicBezTo>
                    <a:pt x="979" y="1"/>
                    <a:pt x="720" y="91"/>
                    <a:pt x="544" y="281"/>
                  </a:cubicBezTo>
                  <a:cubicBezTo>
                    <a:pt x="0" y="846"/>
                    <a:pt x="398" y="2081"/>
                    <a:pt x="1423" y="3043"/>
                  </a:cubicBezTo>
                  <a:cubicBezTo>
                    <a:pt x="2084" y="3676"/>
                    <a:pt x="2853" y="4020"/>
                    <a:pt x="3451" y="4020"/>
                  </a:cubicBezTo>
                  <a:cubicBezTo>
                    <a:pt x="3762" y="4020"/>
                    <a:pt x="4027" y="3927"/>
                    <a:pt x="4206" y="3734"/>
                  </a:cubicBezTo>
                  <a:cubicBezTo>
                    <a:pt x="4750" y="3169"/>
                    <a:pt x="4352" y="1934"/>
                    <a:pt x="3327" y="993"/>
                  </a:cubicBezTo>
                  <a:cubicBezTo>
                    <a:pt x="2660" y="354"/>
                    <a:pt x="1883" y="1"/>
                    <a:pt x="128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3" name="Google Shape;123;p5"/>
            <p:cNvSpPr/>
            <p:nvPr/>
          </p:nvSpPr>
          <p:spPr>
            <a:xfrm>
              <a:off x="3053600" y="2616275"/>
              <a:ext cx="127650" cy="94200"/>
            </a:xfrm>
            <a:custGeom>
              <a:rect b="b" l="l" r="r" t="t"/>
              <a:pathLst>
                <a:path extrusionOk="0" h="3768" w="5106">
                  <a:moveTo>
                    <a:pt x="1079" y="0"/>
                  </a:moveTo>
                  <a:cubicBezTo>
                    <a:pt x="774" y="0"/>
                    <a:pt x="533" y="86"/>
                    <a:pt x="398" y="265"/>
                  </a:cubicBezTo>
                  <a:cubicBezTo>
                    <a:pt x="0" y="809"/>
                    <a:pt x="649" y="1960"/>
                    <a:pt x="1841" y="2859"/>
                  </a:cubicBezTo>
                  <a:cubicBezTo>
                    <a:pt x="2633" y="3442"/>
                    <a:pt x="3461" y="3768"/>
                    <a:pt x="4045" y="3768"/>
                  </a:cubicBezTo>
                  <a:cubicBezTo>
                    <a:pt x="4341" y="3768"/>
                    <a:pt x="4574" y="3684"/>
                    <a:pt x="4708" y="3508"/>
                  </a:cubicBezTo>
                  <a:cubicBezTo>
                    <a:pt x="5105" y="2964"/>
                    <a:pt x="4478" y="1813"/>
                    <a:pt x="3285" y="913"/>
                  </a:cubicBezTo>
                  <a:cubicBezTo>
                    <a:pt x="2499" y="321"/>
                    <a:pt x="1668" y="0"/>
                    <a:pt x="107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4" name="Google Shape;124;p5"/>
            <p:cNvSpPr/>
            <p:nvPr/>
          </p:nvSpPr>
          <p:spPr>
            <a:xfrm>
              <a:off x="3127875" y="2528650"/>
              <a:ext cx="108825" cy="79450"/>
            </a:xfrm>
            <a:custGeom>
              <a:rect b="b" l="l" r="r" t="t"/>
              <a:pathLst>
                <a:path extrusionOk="0" h="3178" w="4353">
                  <a:moveTo>
                    <a:pt x="783" y="1"/>
                  </a:moveTo>
                  <a:cubicBezTo>
                    <a:pt x="562" y="1"/>
                    <a:pt x="390" y="62"/>
                    <a:pt x="293" y="192"/>
                  </a:cubicBezTo>
                  <a:cubicBezTo>
                    <a:pt x="0" y="589"/>
                    <a:pt x="586" y="1573"/>
                    <a:pt x="1611" y="2347"/>
                  </a:cubicBezTo>
                  <a:cubicBezTo>
                    <a:pt x="2320" y="2882"/>
                    <a:pt x="3059" y="3177"/>
                    <a:pt x="3551" y="3177"/>
                  </a:cubicBezTo>
                  <a:cubicBezTo>
                    <a:pt x="3771" y="3177"/>
                    <a:pt x="3942" y="3118"/>
                    <a:pt x="4038" y="2996"/>
                  </a:cubicBezTo>
                  <a:cubicBezTo>
                    <a:pt x="4352" y="2577"/>
                    <a:pt x="3787" y="1615"/>
                    <a:pt x="2741" y="840"/>
                  </a:cubicBezTo>
                  <a:cubicBezTo>
                    <a:pt x="2019" y="306"/>
                    <a:pt x="1277" y="1"/>
                    <a:pt x="78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5" name="Google Shape;125;p5"/>
            <p:cNvSpPr/>
            <p:nvPr/>
          </p:nvSpPr>
          <p:spPr>
            <a:xfrm>
              <a:off x="3161350" y="2412375"/>
              <a:ext cx="142300" cy="107575"/>
            </a:xfrm>
            <a:custGeom>
              <a:rect b="b" l="l" r="r" t="t"/>
              <a:pathLst>
                <a:path extrusionOk="0" h="4303" w="5692">
                  <a:moveTo>
                    <a:pt x="1519" y="1"/>
                  </a:moveTo>
                  <a:cubicBezTo>
                    <a:pt x="1086" y="1"/>
                    <a:pt x="731" y="133"/>
                    <a:pt x="523" y="407"/>
                  </a:cubicBezTo>
                  <a:cubicBezTo>
                    <a:pt x="0" y="1118"/>
                    <a:pt x="607" y="2478"/>
                    <a:pt x="1883" y="3420"/>
                  </a:cubicBezTo>
                  <a:cubicBezTo>
                    <a:pt x="2648" y="3997"/>
                    <a:pt x="3480" y="4303"/>
                    <a:pt x="4141" y="4303"/>
                  </a:cubicBezTo>
                  <a:cubicBezTo>
                    <a:pt x="4584" y="4303"/>
                    <a:pt x="4950" y="4166"/>
                    <a:pt x="5168" y="3880"/>
                  </a:cubicBezTo>
                  <a:cubicBezTo>
                    <a:pt x="5691" y="3190"/>
                    <a:pt x="5064" y="1830"/>
                    <a:pt x="3787" y="888"/>
                  </a:cubicBezTo>
                  <a:cubicBezTo>
                    <a:pt x="3017" y="307"/>
                    <a:pt x="2178" y="1"/>
                    <a:pt x="151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6" name="Google Shape;126;p5"/>
            <p:cNvSpPr/>
            <p:nvPr/>
          </p:nvSpPr>
          <p:spPr>
            <a:xfrm>
              <a:off x="3212600" y="2295175"/>
              <a:ext cx="138125" cy="106975"/>
            </a:xfrm>
            <a:custGeom>
              <a:rect b="b" l="l" r="r" t="t"/>
              <a:pathLst>
                <a:path extrusionOk="0" h="4279" w="5525">
                  <a:moveTo>
                    <a:pt x="1720" y="1"/>
                  </a:moveTo>
                  <a:cubicBezTo>
                    <a:pt x="1229" y="1"/>
                    <a:pt x="813" y="162"/>
                    <a:pt x="566" y="492"/>
                  </a:cubicBezTo>
                  <a:cubicBezTo>
                    <a:pt x="1" y="1245"/>
                    <a:pt x="524" y="2605"/>
                    <a:pt x="1758" y="3505"/>
                  </a:cubicBezTo>
                  <a:cubicBezTo>
                    <a:pt x="2441" y="4011"/>
                    <a:pt x="3189" y="4278"/>
                    <a:pt x="3814" y="4278"/>
                  </a:cubicBezTo>
                  <a:cubicBezTo>
                    <a:pt x="4300" y="4278"/>
                    <a:pt x="4712" y="4116"/>
                    <a:pt x="4960" y="3777"/>
                  </a:cubicBezTo>
                  <a:cubicBezTo>
                    <a:pt x="5525" y="3024"/>
                    <a:pt x="5002" y="1684"/>
                    <a:pt x="3788" y="785"/>
                  </a:cubicBezTo>
                  <a:cubicBezTo>
                    <a:pt x="3106" y="267"/>
                    <a:pt x="2350" y="1"/>
                    <a:pt x="17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7" name="Google Shape;127;p5"/>
            <p:cNvSpPr/>
            <p:nvPr/>
          </p:nvSpPr>
          <p:spPr>
            <a:xfrm>
              <a:off x="3354900" y="2508825"/>
              <a:ext cx="99925" cy="72950"/>
            </a:xfrm>
            <a:custGeom>
              <a:rect b="b" l="l" r="r" t="t"/>
              <a:pathLst>
                <a:path extrusionOk="0" h="2918" w="3997">
                  <a:moveTo>
                    <a:pt x="795" y="0"/>
                  </a:moveTo>
                  <a:cubicBezTo>
                    <a:pt x="578" y="0"/>
                    <a:pt x="409" y="61"/>
                    <a:pt x="314" y="190"/>
                  </a:cubicBezTo>
                  <a:cubicBezTo>
                    <a:pt x="0" y="587"/>
                    <a:pt x="523" y="1466"/>
                    <a:pt x="1465" y="2177"/>
                  </a:cubicBezTo>
                  <a:cubicBezTo>
                    <a:pt x="2110" y="2651"/>
                    <a:pt x="2784" y="2917"/>
                    <a:pt x="3239" y="2917"/>
                  </a:cubicBezTo>
                  <a:cubicBezTo>
                    <a:pt x="3448" y="2917"/>
                    <a:pt x="3611" y="2861"/>
                    <a:pt x="3703" y="2742"/>
                  </a:cubicBezTo>
                  <a:cubicBezTo>
                    <a:pt x="3996" y="2345"/>
                    <a:pt x="3473" y="1445"/>
                    <a:pt x="2553" y="734"/>
                  </a:cubicBezTo>
                  <a:cubicBezTo>
                    <a:pt x="1916" y="267"/>
                    <a:pt x="1250" y="0"/>
                    <a:pt x="79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8" name="Google Shape;128;p5"/>
            <p:cNvSpPr/>
            <p:nvPr/>
          </p:nvSpPr>
          <p:spPr>
            <a:xfrm>
              <a:off x="3271200" y="2600375"/>
              <a:ext cx="93125" cy="70950"/>
            </a:xfrm>
            <a:custGeom>
              <a:rect b="b" l="l" r="r" t="t"/>
              <a:pathLst>
                <a:path extrusionOk="0" h="2838" w="3725">
                  <a:moveTo>
                    <a:pt x="1071" y="1"/>
                  </a:moveTo>
                  <a:cubicBezTo>
                    <a:pt x="772" y="1"/>
                    <a:pt x="523" y="96"/>
                    <a:pt x="377" y="294"/>
                  </a:cubicBezTo>
                  <a:cubicBezTo>
                    <a:pt x="0" y="775"/>
                    <a:pt x="398" y="1675"/>
                    <a:pt x="1214" y="2282"/>
                  </a:cubicBezTo>
                  <a:cubicBezTo>
                    <a:pt x="1704" y="2650"/>
                    <a:pt x="2238" y="2838"/>
                    <a:pt x="2668" y="2838"/>
                  </a:cubicBezTo>
                  <a:cubicBezTo>
                    <a:pt x="2971" y="2838"/>
                    <a:pt x="3222" y="2744"/>
                    <a:pt x="3369" y="2554"/>
                  </a:cubicBezTo>
                  <a:cubicBezTo>
                    <a:pt x="3725" y="2072"/>
                    <a:pt x="3348" y="1173"/>
                    <a:pt x="2511" y="566"/>
                  </a:cubicBezTo>
                  <a:cubicBezTo>
                    <a:pt x="2031" y="196"/>
                    <a:pt x="1499" y="1"/>
                    <a:pt x="107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9" name="Google Shape;129;p5"/>
            <p:cNvSpPr/>
            <p:nvPr/>
          </p:nvSpPr>
          <p:spPr>
            <a:xfrm>
              <a:off x="3202150" y="2713175"/>
              <a:ext cx="103075" cy="79975"/>
            </a:xfrm>
            <a:custGeom>
              <a:rect b="b" l="l" r="r" t="t"/>
              <a:pathLst>
                <a:path extrusionOk="0" h="3199" w="4123">
                  <a:moveTo>
                    <a:pt x="1264" y="0"/>
                  </a:moveTo>
                  <a:cubicBezTo>
                    <a:pt x="904" y="0"/>
                    <a:pt x="600" y="119"/>
                    <a:pt x="419" y="364"/>
                  </a:cubicBezTo>
                  <a:cubicBezTo>
                    <a:pt x="0" y="950"/>
                    <a:pt x="398" y="1934"/>
                    <a:pt x="1298" y="2624"/>
                  </a:cubicBezTo>
                  <a:cubicBezTo>
                    <a:pt x="1804" y="3001"/>
                    <a:pt x="2371" y="3199"/>
                    <a:pt x="2844" y="3199"/>
                  </a:cubicBezTo>
                  <a:cubicBezTo>
                    <a:pt x="3210" y="3199"/>
                    <a:pt x="3521" y="3080"/>
                    <a:pt x="3704" y="2833"/>
                  </a:cubicBezTo>
                  <a:cubicBezTo>
                    <a:pt x="4122" y="2268"/>
                    <a:pt x="3746" y="1264"/>
                    <a:pt x="2825" y="594"/>
                  </a:cubicBezTo>
                  <a:cubicBezTo>
                    <a:pt x="2304" y="203"/>
                    <a:pt x="1735" y="0"/>
                    <a:pt x="126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0" name="Google Shape;130;p5"/>
            <p:cNvSpPr/>
            <p:nvPr/>
          </p:nvSpPr>
          <p:spPr>
            <a:xfrm>
              <a:off x="3136750" y="2841525"/>
              <a:ext cx="89475" cy="70875"/>
            </a:xfrm>
            <a:custGeom>
              <a:rect b="b" l="l" r="r" t="t"/>
              <a:pathLst>
                <a:path extrusionOk="0" h="2835" w="3579">
                  <a:moveTo>
                    <a:pt x="1278" y="0"/>
                  </a:moveTo>
                  <a:cubicBezTo>
                    <a:pt x="911" y="0"/>
                    <a:pt x="590" y="126"/>
                    <a:pt x="398" y="377"/>
                  </a:cubicBezTo>
                  <a:cubicBezTo>
                    <a:pt x="1" y="921"/>
                    <a:pt x="294" y="1821"/>
                    <a:pt x="1047" y="2386"/>
                  </a:cubicBezTo>
                  <a:cubicBezTo>
                    <a:pt x="1452" y="2682"/>
                    <a:pt x="1904" y="2834"/>
                    <a:pt x="2299" y="2834"/>
                  </a:cubicBezTo>
                  <a:cubicBezTo>
                    <a:pt x="2658" y="2834"/>
                    <a:pt x="2971" y="2708"/>
                    <a:pt x="3160" y="2449"/>
                  </a:cubicBezTo>
                  <a:cubicBezTo>
                    <a:pt x="3579" y="1905"/>
                    <a:pt x="3286" y="1005"/>
                    <a:pt x="2512" y="440"/>
                  </a:cubicBezTo>
                  <a:cubicBezTo>
                    <a:pt x="2121" y="147"/>
                    <a:pt x="1673" y="0"/>
                    <a:pt x="127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1" name="Google Shape;131;p5"/>
            <p:cNvSpPr/>
            <p:nvPr/>
          </p:nvSpPr>
          <p:spPr>
            <a:xfrm>
              <a:off x="3395700" y="2416775"/>
              <a:ext cx="102025" cy="77500"/>
            </a:xfrm>
            <a:custGeom>
              <a:rect b="b" l="l" r="r" t="t"/>
              <a:pathLst>
                <a:path extrusionOk="0" h="3100" w="4081">
                  <a:moveTo>
                    <a:pt x="1130" y="0"/>
                  </a:moveTo>
                  <a:cubicBezTo>
                    <a:pt x="807" y="0"/>
                    <a:pt x="538" y="102"/>
                    <a:pt x="377" y="315"/>
                  </a:cubicBezTo>
                  <a:cubicBezTo>
                    <a:pt x="0" y="817"/>
                    <a:pt x="439" y="1800"/>
                    <a:pt x="1339" y="2491"/>
                  </a:cubicBezTo>
                  <a:cubicBezTo>
                    <a:pt x="1883" y="2887"/>
                    <a:pt x="2471" y="3100"/>
                    <a:pt x="2943" y="3100"/>
                  </a:cubicBezTo>
                  <a:cubicBezTo>
                    <a:pt x="3270" y="3100"/>
                    <a:pt x="3541" y="2998"/>
                    <a:pt x="3704" y="2784"/>
                  </a:cubicBezTo>
                  <a:cubicBezTo>
                    <a:pt x="4080" y="2282"/>
                    <a:pt x="3662" y="1298"/>
                    <a:pt x="2741" y="629"/>
                  </a:cubicBezTo>
                  <a:cubicBezTo>
                    <a:pt x="2194" y="218"/>
                    <a:pt x="1603" y="0"/>
                    <a:pt x="11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2" name="Google Shape;132;p5"/>
            <p:cNvSpPr/>
            <p:nvPr/>
          </p:nvSpPr>
          <p:spPr>
            <a:xfrm>
              <a:off x="3518625" y="2586600"/>
              <a:ext cx="107250" cy="83625"/>
            </a:xfrm>
            <a:custGeom>
              <a:rect b="b" l="l" r="r" t="t"/>
              <a:pathLst>
                <a:path extrusionOk="0" h="3345" w="4290">
                  <a:moveTo>
                    <a:pt x="1386" y="0"/>
                  </a:moveTo>
                  <a:cubicBezTo>
                    <a:pt x="987" y="0"/>
                    <a:pt x="646" y="133"/>
                    <a:pt x="439" y="406"/>
                  </a:cubicBezTo>
                  <a:cubicBezTo>
                    <a:pt x="0" y="1012"/>
                    <a:pt x="398" y="2059"/>
                    <a:pt x="1339" y="2770"/>
                  </a:cubicBezTo>
                  <a:cubicBezTo>
                    <a:pt x="1844" y="3148"/>
                    <a:pt x="2412" y="3345"/>
                    <a:pt x="2897" y="3345"/>
                  </a:cubicBezTo>
                  <a:cubicBezTo>
                    <a:pt x="3297" y="3345"/>
                    <a:pt x="3642" y="3211"/>
                    <a:pt x="3850" y="2937"/>
                  </a:cubicBezTo>
                  <a:cubicBezTo>
                    <a:pt x="4289" y="2351"/>
                    <a:pt x="3892" y="1284"/>
                    <a:pt x="2971" y="594"/>
                  </a:cubicBezTo>
                  <a:cubicBezTo>
                    <a:pt x="2452" y="202"/>
                    <a:pt x="1875" y="0"/>
                    <a:pt x="138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3" name="Google Shape;133;p5"/>
            <p:cNvSpPr/>
            <p:nvPr/>
          </p:nvSpPr>
          <p:spPr>
            <a:xfrm>
              <a:off x="3409300" y="2691150"/>
              <a:ext cx="109850" cy="86800"/>
            </a:xfrm>
            <a:custGeom>
              <a:rect b="b" l="l" r="r" t="t"/>
              <a:pathLst>
                <a:path extrusionOk="0" h="3472" w="4394">
                  <a:moveTo>
                    <a:pt x="1491" y="0"/>
                  </a:moveTo>
                  <a:cubicBezTo>
                    <a:pt x="1064" y="0"/>
                    <a:pt x="696" y="148"/>
                    <a:pt x="481" y="450"/>
                  </a:cubicBezTo>
                  <a:cubicBezTo>
                    <a:pt x="0" y="1078"/>
                    <a:pt x="377" y="2166"/>
                    <a:pt x="1339" y="2877"/>
                  </a:cubicBezTo>
                  <a:cubicBezTo>
                    <a:pt x="1857" y="3271"/>
                    <a:pt x="2429" y="3471"/>
                    <a:pt x="2922" y="3471"/>
                  </a:cubicBezTo>
                  <a:cubicBezTo>
                    <a:pt x="3346" y="3471"/>
                    <a:pt x="3711" y="3324"/>
                    <a:pt x="3934" y="3024"/>
                  </a:cubicBezTo>
                  <a:cubicBezTo>
                    <a:pt x="4394" y="2375"/>
                    <a:pt x="4017" y="1308"/>
                    <a:pt x="3055" y="576"/>
                  </a:cubicBezTo>
                  <a:cubicBezTo>
                    <a:pt x="2552" y="195"/>
                    <a:pt x="1982" y="0"/>
                    <a:pt x="149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4" name="Google Shape;134;p5"/>
            <p:cNvSpPr/>
            <p:nvPr/>
          </p:nvSpPr>
          <p:spPr>
            <a:xfrm>
              <a:off x="3298400" y="2827725"/>
              <a:ext cx="101500" cy="81325"/>
            </a:xfrm>
            <a:custGeom>
              <a:rect b="b" l="l" r="r" t="t"/>
              <a:pathLst>
                <a:path extrusionOk="0" h="3253" w="4060">
                  <a:moveTo>
                    <a:pt x="1461" y="0"/>
                  </a:moveTo>
                  <a:cubicBezTo>
                    <a:pt x="1046" y="0"/>
                    <a:pt x="681" y="147"/>
                    <a:pt x="461" y="448"/>
                  </a:cubicBezTo>
                  <a:cubicBezTo>
                    <a:pt x="0" y="1055"/>
                    <a:pt x="314" y="2101"/>
                    <a:pt x="1193" y="2750"/>
                  </a:cubicBezTo>
                  <a:cubicBezTo>
                    <a:pt x="1647" y="3085"/>
                    <a:pt x="2151" y="3253"/>
                    <a:pt x="2596" y="3253"/>
                  </a:cubicBezTo>
                  <a:cubicBezTo>
                    <a:pt x="3012" y="3253"/>
                    <a:pt x="3377" y="3106"/>
                    <a:pt x="3599" y="2813"/>
                  </a:cubicBezTo>
                  <a:cubicBezTo>
                    <a:pt x="4059" y="2185"/>
                    <a:pt x="3746" y="1160"/>
                    <a:pt x="2867" y="511"/>
                  </a:cubicBezTo>
                  <a:cubicBezTo>
                    <a:pt x="2420" y="173"/>
                    <a:pt x="1911" y="0"/>
                    <a:pt x="146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5" name="Google Shape;135;p5"/>
            <p:cNvSpPr/>
            <p:nvPr/>
          </p:nvSpPr>
          <p:spPr>
            <a:xfrm>
              <a:off x="3221500" y="2977725"/>
              <a:ext cx="111450" cy="86700"/>
            </a:xfrm>
            <a:custGeom>
              <a:rect b="b" l="l" r="r" t="t"/>
              <a:pathLst>
                <a:path extrusionOk="0" h="3468" w="4458">
                  <a:moveTo>
                    <a:pt x="1497" y="0"/>
                  </a:moveTo>
                  <a:cubicBezTo>
                    <a:pt x="1072" y="0"/>
                    <a:pt x="704" y="143"/>
                    <a:pt x="482" y="432"/>
                  </a:cubicBezTo>
                  <a:cubicBezTo>
                    <a:pt x="0" y="1060"/>
                    <a:pt x="398" y="2148"/>
                    <a:pt x="1361" y="2880"/>
                  </a:cubicBezTo>
                  <a:cubicBezTo>
                    <a:pt x="1882" y="3266"/>
                    <a:pt x="2460" y="3467"/>
                    <a:pt x="2959" y="3467"/>
                  </a:cubicBezTo>
                  <a:cubicBezTo>
                    <a:pt x="3380" y="3467"/>
                    <a:pt x="3746" y="3324"/>
                    <a:pt x="3976" y="3027"/>
                  </a:cubicBezTo>
                  <a:cubicBezTo>
                    <a:pt x="4457" y="2399"/>
                    <a:pt x="4039" y="1311"/>
                    <a:pt x="3076" y="579"/>
                  </a:cubicBezTo>
                  <a:cubicBezTo>
                    <a:pt x="2569" y="195"/>
                    <a:pt x="1994" y="0"/>
                    <a:pt x="149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6" name="Google Shape;136;p5"/>
            <p:cNvSpPr/>
            <p:nvPr/>
          </p:nvSpPr>
          <p:spPr>
            <a:xfrm>
              <a:off x="3564350" y="2454600"/>
              <a:ext cx="108075" cy="82450"/>
            </a:xfrm>
            <a:custGeom>
              <a:rect b="b" l="l" r="r" t="t"/>
              <a:pathLst>
                <a:path extrusionOk="0" h="3298" w="4323">
                  <a:moveTo>
                    <a:pt x="2157" y="1"/>
                  </a:moveTo>
                  <a:cubicBezTo>
                    <a:pt x="1651" y="1"/>
                    <a:pt x="1151" y="229"/>
                    <a:pt x="828" y="664"/>
                  </a:cubicBezTo>
                  <a:cubicBezTo>
                    <a:pt x="1" y="1767"/>
                    <a:pt x="825" y="3297"/>
                    <a:pt x="2129" y="3297"/>
                  </a:cubicBezTo>
                  <a:cubicBezTo>
                    <a:pt x="2210" y="3297"/>
                    <a:pt x="2293" y="3292"/>
                    <a:pt x="2377" y="3279"/>
                  </a:cubicBezTo>
                  <a:cubicBezTo>
                    <a:pt x="3841" y="3070"/>
                    <a:pt x="4323" y="1208"/>
                    <a:pt x="3151" y="329"/>
                  </a:cubicBezTo>
                  <a:cubicBezTo>
                    <a:pt x="2853" y="108"/>
                    <a:pt x="2504" y="1"/>
                    <a:pt x="215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7" name="Google Shape;137;p5"/>
            <p:cNvSpPr/>
            <p:nvPr/>
          </p:nvSpPr>
          <p:spPr>
            <a:xfrm>
              <a:off x="3077650" y="2279800"/>
              <a:ext cx="116675" cy="91300"/>
            </a:xfrm>
            <a:custGeom>
              <a:rect b="b" l="l" r="r" t="t"/>
              <a:pathLst>
                <a:path extrusionOk="0" h="3652" w="4667">
                  <a:moveTo>
                    <a:pt x="1535" y="1"/>
                  </a:moveTo>
                  <a:cubicBezTo>
                    <a:pt x="1101" y="1"/>
                    <a:pt x="729" y="144"/>
                    <a:pt x="503" y="437"/>
                  </a:cubicBezTo>
                  <a:cubicBezTo>
                    <a:pt x="1" y="1107"/>
                    <a:pt x="440" y="2258"/>
                    <a:pt x="1444" y="3011"/>
                  </a:cubicBezTo>
                  <a:cubicBezTo>
                    <a:pt x="2005" y="3434"/>
                    <a:pt x="2622" y="3651"/>
                    <a:pt x="3148" y="3651"/>
                  </a:cubicBezTo>
                  <a:cubicBezTo>
                    <a:pt x="3584" y="3651"/>
                    <a:pt x="3958" y="3502"/>
                    <a:pt x="4185" y="3199"/>
                  </a:cubicBezTo>
                  <a:cubicBezTo>
                    <a:pt x="4666" y="2530"/>
                    <a:pt x="4248" y="1400"/>
                    <a:pt x="3244" y="626"/>
                  </a:cubicBezTo>
                  <a:cubicBezTo>
                    <a:pt x="2681" y="212"/>
                    <a:pt x="2063" y="1"/>
                    <a:pt x="153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8" name="Google Shape;138;p5"/>
            <p:cNvSpPr/>
            <p:nvPr/>
          </p:nvSpPr>
          <p:spPr>
            <a:xfrm>
              <a:off x="3019075" y="2415850"/>
              <a:ext cx="109875" cy="84050"/>
            </a:xfrm>
            <a:custGeom>
              <a:rect b="b" l="l" r="r" t="t"/>
              <a:pathLst>
                <a:path extrusionOk="0" h="3362" w="4395">
                  <a:moveTo>
                    <a:pt x="1251" y="1"/>
                  </a:moveTo>
                  <a:cubicBezTo>
                    <a:pt x="891" y="1"/>
                    <a:pt x="593" y="116"/>
                    <a:pt x="419" y="352"/>
                  </a:cubicBezTo>
                  <a:cubicBezTo>
                    <a:pt x="0" y="917"/>
                    <a:pt x="439" y="1984"/>
                    <a:pt x="1423" y="2716"/>
                  </a:cubicBezTo>
                  <a:cubicBezTo>
                    <a:pt x="1993" y="3141"/>
                    <a:pt x="2613" y="3362"/>
                    <a:pt x="3115" y="3362"/>
                  </a:cubicBezTo>
                  <a:cubicBezTo>
                    <a:pt x="3478" y="3362"/>
                    <a:pt x="3779" y="3246"/>
                    <a:pt x="3955" y="3009"/>
                  </a:cubicBezTo>
                  <a:cubicBezTo>
                    <a:pt x="4394" y="2444"/>
                    <a:pt x="3934" y="1398"/>
                    <a:pt x="2950" y="666"/>
                  </a:cubicBezTo>
                  <a:cubicBezTo>
                    <a:pt x="2377" y="226"/>
                    <a:pt x="1754" y="1"/>
                    <a:pt x="125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9" name="Google Shape;139;p5"/>
            <p:cNvSpPr/>
            <p:nvPr/>
          </p:nvSpPr>
          <p:spPr>
            <a:xfrm>
              <a:off x="2954200" y="2522225"/>
              <a:ext cx="98900" cy="74225"/>
            </a:xfrm>
            <a:custGeom>
              <a:rect b="b" l="l" r="r" t="t"/>
              <a:pathLst>
                <a:path extrusionOk="0" h="2969" w="3956">
                  <a:moveTo>
                    <a:pt x="995" y="1"/>
                  </a:moveTo>
                  <a:cubicBezTo>
                    <a:pt x="712" y="1"/>
                    <a:pt x="484" y="85"/>
                    <a:pt x="356" y="261"/>
                  </a:cubicBezTo>
                  <a:cubicBezTo>
                    <a:pt x="1" y="742"/>
                    <a:pt x="440" y="1662"/>
                    <a:pt x="1340" y="2332"/>
                  </a:cubicBezTo>
                  <a:cubicBezTo>
                    <a:pt x="1896" y="2746"/>
                    <a:pt x="2493" y="2968"/>
                    <a:pt x="2952" y="2968"/>
                  </a:cubicBezTo>
                  <a:cubicBezTo>
                    <a:pt x="3234" y="2968"/>
                    <a:pt x="3464" y="2884"/>
                    <a:pt x="3599" y="2709"/>
                  </a:cubicBezTo>
                  <a:cubicBezTo>
                    <a:pt x="3955" y="2227"/>
                    <a:pt x="3495" y="1307"/>
                    <a:pt x="2616" y="637"/>
                  </a:cubicBezTo>
                  <a:cubicBezTo>
                    <a:pt x="2059" y="223"/>
                    <a:pt x="1454" y="1"/>
                    <a:pt x="99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0" name="Google Shape;140;p5"/>
            <p:cNvSpPr/>
            <p:nvPr/>
          </p:nvSpPr>
          <p:spPr>
            <a:xfrm>
              <a:off x="2875225" y="2646550"/>
              <a:ext cx="97300" cy="75350"/>
            </a:xfrm>
            <a:custGeom>
              <a:rect b="b" l="l" r="r" t="t"/>
              <a:pathLst>
                <a:path extrusionOk="0" h="3014" w="3892">
                  <a:moveTo>
                    <a:pt x="1247" y="1"/>
                  </a:moveTo>
                  <a:cubicBezTo>
                    <a:pt x="894" y="1"/>
                    <a:pt x="596" y="118"/>
                    <a:pt x="419" y="351"/>
                  </a:cubicBezTo>
                  <a:cubicBezTo>
                    <a:pt x="0" y="895"/>
                    <a:pt x="377" y="1858"/>
                    <a:pt x="1214" y="2485"/>
                  </a:cubicBezTo>
                  <a:cubicBezTo>
                    <a:pt x="1688" y="2833"/>
                    <a:pt x="2208" y="3013"/>
                    <a:pt x="2648" y="3013"/>
                  </a:cubicBezTo>
                  <a:cubicBezTo>
                    <a:pt x="3004" y="3013"/>
                    <a:pt x="3307" y="2896"/>
                    <a:pt x="3494" y="2653"/>
                  </a:cubicBezTo>
                  <a:cubicBezTo>
                    <a:pt x="3892" y="2130"/>
                    <a:pt x="3536" y="1167"/>
                    <a:pt x="2678" y="539"/>
                  </a:cubicBezTo>
                  <a:cubicBezTo>
                    <a:pt x="2203" y="180"/>
                    <a:pt x="1684" y="1"/>
                    <a:pt x="124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41" name="Google Shape;141;p5"/>
          <p:cNvSpPr/>
          <p:nvPr/>
        </p:nvSpPr>
        <p:spPr>
          <a:xfrm>
            <a:off x="7044593" y="3990700"/>
            <a:ext cx="3213829" cy="2803406"/>
          </a:xfrm>
          <a:custGeom>
            <a:rect b="b" l="l" r="r" t="t"/>
            <a:pathLst>
              <a:path extrusionOk="0" h="121399" w="139172">
                <a:moveTo>
                  <a:pt x="99956" y="9350"/>
                </a:moveTo>
                <a:lnTo>
                  <a:pt x="99956" y="9350"/>
                </a:lnTo>
                <a:cubicBezTo>
                  <a:pt x="101121" y="10117"/>
                  <a:pt x="102211" y="11013"/>
                  <a:pt x="103204" y="12053"/>
                </a:cubicBezTo>
                <a:cubicBezTo>
                  <a:pt x="108498" y="17535"/>
                  <a:pt x="109607" y="25507"/>
                  <a:pt x="109251" y="32830"/>
                </a:cubicBezTo>
                <a:cubicBezTo>
                  <a:pt x="108854" y="40551"/>
                  <a:pt x="107075" y="48313"/>
                  <a:pt x="104920" y="55720"/>
                </a:cubicBezTo>
                <a:cubicBezTo>
                  <a:pt x="100484" y="70974"/>
                  <a:pt x="93412" y="85306"/>
                  <a:pt x="83996" y="98091"/>
                </a:cubicBezTo>
                <a:cubicBezTo>
                  <a:pt x="79247" y="104514"/>
                  <a:pt x="73995" y="111105"/>
                  <a:pt x="67446" y="115792"/>
                </a:cubicBezTo>
                <a:cubicBezTo>
                  <a:pt x="63525" y="118582"/>
                  <a:pt x="58877" y="120574"/>
                  <a:pt x="54264" y="120574"/>
                </a:cubicBezTo>
                <a:cubicBezTo>
                  <a:pt x="51370" y="120574"/>
                  <a:pt x="48489" y="119790"/>
                  <a:pt x="45811" y="117926"/>
                </a:cubicBezTo>
                <a:cubicBezTo>
                  <a:pt x="38990" y="113156"/>
                  <a:pt x="36772" y="104556"/>
                  <a:pt x="37023" y="96647"/>
                </a:cubicBezTo>
                <a:cubicBezTo>
                  <a:pt x="37295" y="88612"/>
                  <a:pt x="39241" y="80494"/>
                  <a:pt x="41773" y="72899"/>
                </a:cubicBezTo>
                <a:cubicBezTo>
                  <a:pt x="44179" y="65638"/>
                  <a:pt x="47380" y="58671"/>
                  <a:pt x="51293" y="52080"/>
                </a:cubicBezTo>
                <a:cubicBezTo>
                  <a:pt x="59202" y="38730"/>
                  <a:pt x="69978" y="27306"/>
                  <a:pt x="82867" y="18644"/>
                </a:cubicBezTo>
                <a:cubicBezTo>
                  <a:pt x="88282" y="15022"/>
                  <a:pt x="94005" y="11914"/>
                  <a:pt x="99956" y="9350"/>
                </a:cubicBezTo>
                <a:close/>
                <a:moveTo>
                  <a:pt x="138710" y="0"/>
                </a:moveTo>
                <a:cubicBezTo>
                  <a:pt x="138704" y="0"/>
                  <a:pt x="138697" y="0"/>
                  <a:pt x="138691" y="1"/>
                </a:cubicBezTo>
                <a:cubicBezTo>
                  <a:pt x="125347" y="408"/>
                  <a:pt x="112238" y="3309"/>
                  <a:pt x="100012" y="8512"/>
                </a:cubicBezTo>
                <a:lnTo>
                  <a:pt x="100012" y="8512"/>
                </a:lnTo>
                <a:cubicBezTo>
                  <a:pt x="98942" y="7818"/>
                  <a:pt x="97794" y="7216"/>
                  <a:pt x="96572" y="6717"/>
                </a:cubicBezTo>
                <a:cubicBezTo>
                  <a:pt x="92897" y="5214"/>
                  <a:pt x="88936" y="4629"/>
                  <a:pt x="84961" y="4629"/>
                </a:cubicBezTo>
                <a:cubicBezTo>
                  <a:pt x="81966" y="4629"/>
                  <a:pt x="78962" y="4961"/>
                  <a:pt x="76066" y="5483"/>
                </a:cubicBezTo>
                <a:cubicBezTo>
                  <a:pt x="69120" y="6717"/>
                  <a:pt x="62320" y="9144"/>
                  <a:pt x="55938" y="12115"/>
                </a:cubicBezTo>
                <a:cubicBezTo>
                  <a:pt x="43028" y="18142"/>
                  <a:pt x="31520" y="27076"/>
                  <a:pt x="22272" y="37893"/>
                </a:cubicBezTo>
                <a:cubicBezTo>
                  <a:pt x="13149" y="48627"/>
                  <a:pt x="6203" y="61202"/>
                  <a:pt x="2353" y="74761"/>
                </a:cubicBezTo>
                <a:cubicBezTo>
                  <a:pt x="1390" y="78150"/>
                  <a:pt x="616" y="81582"/>
                  <a:pt x="51" y="85055"/>
                </a:cubicBezTo>
                <a:cubicBezTo>
                  <a:pt x="1" y="85345"/>
                  <a:pt x="238" y="85528"/>
                  <a:pt x="454" y="85528"/>
                </a:cubicBezTo>
                <a:cubicBezTo>
                  <a:pt x="596" y="85528"/>
                  <a:pt x="729" y="85448"/>
                  <a:pt x="763" y="85264"/>
                </a:cubicBezTo>
                <a:cubicBezTo>
                  <a:pt x="2980" y="71748"/>
                  <a:pt x="8253" y="58880"/>
                  <a:pt x="15890" y="47539"/>
                </a:cubicBezTo>
                <a:cubicBezTo>
                  <a:pt x="23611" y="36073"/>
                  <a:pt x="33592" y="26302"/>
                  <a:pt x="45225" y="18853"/>
                </a:cubicBezTo>
                <a:cubicBezTo>
                  <a:pt x="51063" y="15108"/>
                  <a:pt x="57319" y="12011"/>
                  <a:pt x="63826" y="9647"/>
                </a:cubicBezTo>
                <a:cubicBezTo>
                  <a:pt x="70354" y="7303"/>
                  <a:pt x="77217" y="5504"/>
                  <a:pt x="84185" y="5399"/>
                </a:cubicBezTo>
                <a:cubicBezTo>
                  <a:pt x="84388" y="5396"/>
                  <a:pt x="84592" y="5394"/>
                  <a:pt x="84797" y="5394"/>
                </a:cubicBezTo>
                <a:cubicBezTo>
                  <a:pt x="89776" y="5394"/>
                  <a:pt x="94921" y="6330"/>
                  <a:pt x="99186" y="8868"/>
                </a:cubicBezTo>
                <a:lnTo>
                  <a:pt x="99186" y="8868"/>
                </a:lnTo>
                <a:cubicBezTo>
                  <a:pt x="96627" y="9982"/>
                  <a:pt x="94107" y="11198"/>
                  <a:pt x="91634" y="12513"/>
                </a:cubicBezTo>
                <a:cubicBezTo>
                  <a:pt x="77510" y="20046"/>
                  <a:pt x="65270" y="30717"/>
                  <a:pt x="55896" y="43689"/>
                </a:cubicBezTo>
                <a:cubicBezTo>
                  <a:pt x="46585" y="56557"/>
                  <a:pt x="40266" y="71329"/>
                  <a:pt x="37400" y="86938"/>
                </a:cubicBezTo>
                <a:cubicBezTo>
                  <a:pt x="35956" y="94952"/>
                  <a:pt x="35266" y="103761"/>
                  <a:pt x="39136" y="111231"/>
                </a:cubicBezTo>
                <a:cubicBezTo>
                  <a:pt x="42180" y="117105"/>
                  <a:pt x="47846" y="121398"/>
                  <a:pt x="54504" y="121398"/>
                </a:cubicBezTo>
                <a:cubicBezTo>
                  <a:pt x="55032" y="121398"/>
                  <a:pt x="55566" y="121371"/>
                  <a:pt x="56105" y="121316"/>
                </a:cubicBezTo>
                <a:cubicBezTo>
                  <a:pt x="63910" y="120542"/>
                  <a:pt x="70564" y="114913"/>
                  <a:pt x="75690" y="109368"/>
                </a:cubicBezTo>
                <a:cubicBezTo>
                  <a:pt x="81214" y="103322"/>
                  <a:pt x="86173" y="96793"/>
                  <a:pt x="90504" y="89826"/>
                </a:cubicBezTo>
                <a:cubicBezTo>
                  <a:pt x="99208" y="75849"/>
                  <a:pt x="105297" y="60407"/>
                  <a:pt x="108456" y="44254"/>
                </a:cubicBezTo>
                <a:cubicBezTo>
                  <a:pt x="109879" y="36889"/>
                  <a:pt x="110904" y="29126"/>
                  <a:pt x="109126" y="21740"/>
                </a:cubicBezTo>
                <a:cubicBezTo>
                  <a:pt x="107856" y="16516"/>
                  <a:pt x="104968" y="12021"/>
                  <a:pt x="100748" y="9013"/>
                </a:cubicBezTo>
                <a:lnTo>
                  <a:pt x="100748" y="9013"/>
                </a:lnTo>
                <a:cubicBezTo>
                  <a:pt x="109070" y="5508"/>
                  <a:pt x="117833" y="3062"/>
                  <a:pt x="126827" y="1758"/>
                </a:cubicBezTo>
                <a:cubicBezTo>
                  <a:pt x="130761" y="1193"/>
                  <a:pt x="134715" y="859"/>
                  <a:pt x="138691" y="733"/>
                </a:cubicBezTo>
                <a:cubicBezTo>
                  <a:pt x="139145" y="733"/>
                  <a:pt x="139171" y="0"/>
                  <a:pt x="13871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Google Shape;142;p5"/>
          <p:cNvSpPr txBox="1"/>
          <p:nvPr>
            <p:ph idx="1" type="subTitle"/>
          </p:nvPr>
        </p:nvSpPr>
        <p:spPr>
          <a:xfrm>
            <a:off x="721399" y="2751675"/>
            <a:ext cx="2459100" cy="371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9pPr>
          </a:lstStyle>
          <a:p/>
        </p:txBody>
      </p:sp>
      <p:sp>
        <p:nvSpPr>
          <p:cNvPr id="143" name="Google Shape;143;p5"/>
          <p:cNvSpPr txBox="1"/>
          <p:nvPr>
            <p:ph idx="2" type="subTitle"/>
          </p:nvPr>
        </p:nvSpPr>
        <p:spPr>
          <a:xfrm>
            <a:off x="721399" y="3178532"/>
            <a:ext cx="2459100" cy="888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144" name="Google Shape;144;p5"/>
          <p:cNvSpPr txBox="1"/>
          <p:nvPr>
            <p:ph idx="3" type="subTitle"/>
          </p:nvPr>
        </p:nvSpPr>
        <p:spPr>
          <a:xfrm>
            <a:off x="5963524" y="2751675"/>
            <a:ext cx="2459100" cy="371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 sz="2200">
                <a:solidFill>
                  <a:schemeClr val="accent1"/>
                </a:solidFill>
                <a:latin typeface="Cantata One"/>
                <a:ea typeface="Cantata One"/>
                <a:cs typeface="Cantata One"/>
                <a:sym typeface="Cantata One"/>
              </a:defRPr>
            </a:lvl9pPr>
          </a:lstStyle>
          <a:p/>
        </p:txBody>
      </p:sp>
      <p:sp>
        <p:nvSpPr>
          <p:cNvPr id="145" name="Google Shape;145;p5"/>
          <p:cNvSpPr txBox="1"/>
          <p:nvPr>
            <p:ph idx="4" type="subTitle"/>
          </p:nvPr>
        </p:nvSpPr>
        <p:spPr>
          <a:xfrm>
            <a:off x="5963524" y="3178532"/>
            <a:ext cx="2459100" cy="888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146" name="Google Shape;146;p5"/>
          <p:cNvSpPr txBox="1"/>
          <p:nvPr>
            <p:ph type="title"/>
          </p:nvPr>
        </p:nvSpPr>
        <p:spPr>
          <a:xfrm>
            <a:off x="720000" y="387600"/>
            <a:ext cx="7704000" cy="5922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Fredoka One"/>
              <a:buNone/>
              <a:defRPr sz="32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6"/>
          <p:cNvSpPr txBox="1"/>
          <p:nvPr>
            <p:ph type="title"/>
          </p:nvPr>
        </p:nvSpPr>
        <p:spPr>
          <a:xfrm>
            <a:off x="720000" y="387600"/>
            <a:ext cx="7704000" cy="5922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Fredoka One"/>
              <a:buNone/>
              <a:defRPr sz="32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/>
        </p:txBody>
      </p:sp>
      <p:sp>
        <p:nvSpPr>
          <p:cNvPr id="149" name="Google Shape;149;p6"/>
          <p:cNvSpPr/>
          <p:nvPr/>
        </p:nvSpPr>
        <p:spPr>
          <a:xfrm flipH="1" rot="10800000">
            <a:off x="7928450" y="-498137"/>
            <a:ext cx="1729325" cy="2363675"/>
          </a:xfrm>
          <a:custGeom>
            <a:rect b="b" l="l" r="r" t="t"/>
            <a:pathLst>
              <a:path extrusionOk="0" h="94547" w="69173">
                <a:moveTo>
                  <a:pt x="42342" y="0"/>
                </a:moveTo>
                <a:cubicBezTo>
                  <a:pt x="41960" y="0"/>
                  <a:pt x="41572" y="12"/>
                  <a:pt x="41178" y="37"/>
                </a:cubicBezTo>
                <a:cubicBezTo>
                  <a:pt x="34943" y="100"/>
                  <a:pt x="28729" y="3762"/>
                  <a:pt x="25381" y="11608"/>
                </a:cubicBezTo>
                <a:cubicBezTo>
                  <a:pt x="21092" y="21630"/>
                  <a:pt x="22159" y="36235"/>
                  <a:pt x="16405" y="44395"/>
                </a:cubicBezTo>
                <a:cubicBezTo>
                  <a:pt x="12513" y="49919"/>
                  <a:pt x="6319" y="51070"/>
                  <a:pt x="3223" y="57682"/>
                </a:cubicBezTo>
                <a:cubicBezTo>
                  <a:pt x="1" y="64628"/>
                  <a:pt x="1946" y="75027"/>
                  <a:pt x="6194" y="80551"/>
                </a:cubicBezTo>
                <a:cubicBezTo>
                  <a:pt x="10441" y="86096"/>
                  <a:pt x="16279" y="87770"/>
                  <a:pt x="21866" y="88251"/>
                </a:cubicBezTo>
                <a:cubicBezTo>
                  <a:pt x="27431" y="88711"/>
                  <a:pt x="33102" y="88209"/>
                  <a:pt x="38521" y="90260"/>
                </a:cubicBezTo>
                <a:cubicBezTo>
                  <a:pt x="39441" y="90615"/>
                  <a:pt x="40320" y="91034"/>
                  <a:pt x="41178" y="91536"/>
                </a:cubicBezTo>
                <a:cubicBezTo>
                  <a:pt x="44721" y="93604"/>
                  <a:pt x="48139" y="94547"/>
                  <a:pt x="51281" y="94547"/>
                </a:cubicBezTo>
                <a:cubicBezTo>
                  <a:pt x="61775" y="94547"/>
                  <a:pt x="69173" y="84022"/>
                  <a:pt x="67772" y="69755"/>
                </a:cubicBezTo>
                <a:cubicBezTo>
                  <a:pt x="65959" y="51477"/>
                  <a:pt x="67108" y="0"/>
                  <a:pt x="4234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50" name="Google Shape;150;p6"/>
          <p:cNvGrpSpPr/>
          <p:nvPr/>
        </p:nvGrpSpPr>
        <p:grpSpPr>
          <a:xfrm>
            <a:off x="7981825" y="539500"/>
            <a:ext cx="1433800" cy="1105825"/>
            <a:chOff x="5188850" y="3024100"/>
            <a:chExt cx="1433800" cy="1105825"/>
          </a:xfrm>
        </p:grpSpPr>
        <p:sp>
          <p:nvSpPr>
            <p:cNvPr id="151" name="Google Shape;151;p6"/>
            <p:cNvSpPr/>
            <p:nvPr/>
          </p:nvSpPr>
          <p:spPr>
            <a:xfrm>
              <a:off x="6023700" y="3364100"/>
              <a:ext cx="66975" cy="765825"/>
            </a:xfrm>
            <a:custGeom>
              <a:rect b="b" l="l" r="r" t="t"/>
              <a:pathLst>
                <a:path extrusionOk="0" h="30633" w="2679">
                  <a:moveTo>
                    <a:pt x="1527" y="1"/>
                  </a:moveTo>
                  <a:cubicBezTo>
                    <a:pt x="1507" y="21"/>
                    <a:pt x="1486" y="21"/>
                    <a:pt x="1486" y="42"/>
                  </a:cubicBezTo>
                  <a:lnTo>
                    <a:pt x="1444" y="84"/>
                  </a:lnTo>
                  <a:cubicBezTo>
                    <a:pt x="1423" y="126"/>
                    <a:pt x="1402" y="147"/>
                    <a:pt x="1381" y="168"/>
                  </a:cubicBezTo>
                  <a:cubicBezTo>
                    <a:pt x="1339" y="210"/>
                    <a:pt x="1297" y="273"/>
                    <a:pt x="1276" y="335"/>
                  </a:cubicBezTo>
                  <a:lnTo>
                    <a:pt x="1255" y="356"/>
                  </a:lnTo>
                  <a:cubicBezTo>
                    <a:pt x="1214" y="419"/>
                    <a:pt x="1193" y="482"/>
                    <a:pt x="1151" y="565"/>
                  </a:cubicBezTo>
                  <a:cubicBezTo>
                    <a:pt x="1130" y="628"/>
                    <a:pt x="1130" y="628"/>
                    <a:pt x="1109" y="649"/>
                  </a:cubicBezTo>
                  <a:cubicBezTo>
                    <a:pt x="1088" y="691"/>
                    <a:pt x="1046" y="796"/>
                    <a:pt x="1025" y="879"/>
                  </a:cubicBezTo>
                  <a:cubicBezTo>
                    <a:pt x="921" y="1130"/>
                    <a:pt x="816" y="1402"/>
                    <a:pt x="753" y="1674"/>
                  </a:cubicBezTo>
                  <a:cubicBezTo>
                    <a:pt x="711" y="1842"/>
                    <a:pt x="649" y="2093"/>
                    <a:pt x="607" y="2365"/>
                  </a:cubicBezTo>
                  <a:cubicBezTo>
                    <a:pt x="565" y="2637"/>
                    <a:pt x="523" y="2867"/>
                    <a:pt x="481" y="3181"/>
                  </a:cubicBezTo>
                  <a:lnTo>
                    <a:pt x="419" y="3599"/>
                  </a:lnTo>
                  <a:cubicBezTo>
                    <a:pt x="419" y="3662"/>
                    <a:pt x="398" y="3725"/>
                    <a:pt x="377" y="3788"/>
                  </a:cubicBezTo>
                  <a:cubicBezTo>
                    <a:pt x="314" y="4457"/>
                    <a:pt x="251" y="5273"/>
                    <a:pt x="209" y="6278"/>
                  </a:cubicBezTo>
                  <a:cubicBezTo>
                    <a:pt x="209" y="6508"/>
                    <a:pt x="188" y="6738"/>
                    <a:pt x="167" y="7010"/>
                  </a:cubicBezTo>
                  <a:cubicBezTo>
                    <a:pt x="167" y="7261"/>
                    <a:pt x="167" y="7596"/>
                    <a:pt x="147" y="7931"/>
                  </a:cubicBezTo>
                  <a:cubicBezTo>
                    <a:pt x="147" y="8265"/>
                    <a:pt x="147" y="8579"/>
                    <a:pt x="147" y="8935"/>
                  </a:cubicBezTo>
                  <a:lnTo>
                    <a:pt x="105" y="10420"/>
                  </a:lnTo>
                  <a:cubicBezTo>
                    <a:pt x="84" y="11488"/>
                    <a:pt x="63" y="12764"/>
                    <a:pt x="21" y="14312"/>
                  </a:cubicBezTo>
                  <a:cubicBezTo>
                    <a:pt x="0" y="16342"/>
                    <a:pt x="42" y="18874"/>
                    <a:pt x="126" y="21928"/>
                  </a:cubicBezTo>
                  <a:lnTo>
                    <a:pt x="147" y="22577"/>
                  </a:lnTo>
                  <a:cubicBezTo>
                    <a:pt x="167" y="23121"/>
                    <a:pt x="188" y="23686"/>
                    <a:pt x="230" y="24230"/>
                  </a:cubicBezTo>
                  <a:cubicBezTo>
                    <a:pt x="335" y="25988"/>
                    <a:pt x="565" y="27724"/>
                    <a:pt x="921" y="29440"/>
                  </a:cubicBezTo>
                  <a:cubicBezTo>
                    <a:pt x="1109" y="30172"/>
                    <a:pt x="1339" y="30591"/>
                    <a:pt x="1590" y="30633"/>
                  </a:cubicBezTo>
                  <a:cubicBezTo>
                    <a:pt x="1695" y="30633"/>
                    <a:pt x="1820" y="30570"/>
                    <a:pt x="1925" y="30403"/>
                  </a:cubicBezTo>
                  <a:cubicBezTo>
                    <a:pt x="2281" y="29900"/>
                    <a:pt x="2532" y="28645"/>
                    <a:pt x="2615" y="27138"/>
                  </a:cubicBezTo>
                  <a:cubicBezTo>
                    <a:pt x="2678" y="25465"/>
                    <a:pt x="2636" y="23791"/>
                    <a:pt x="2490" y="22117"/>
                  </a:cubicBezTo>
                  <a:cubicBezTo>
                    <a:pt x="2218" y="19083"/>
                    <a:pt x="2071" y="16635"/>
                    <a:pt x="1967" y="14752"/>
                  </a:cubicBezTo>
                  <a:cubicBezTo>
                    <a:pt x="1925" y="14124"/>
                    <a:pt x="1883" y="13538"/>
                    <a:pt x="1841" y="12994"/>
                  </a:cubicBezTo>
                  <a:cubicBezTo>
                    <a:pt x="1758" y="11634"/>
                    <a:pt x="1695" y="10588"/>
                    <a:pt x="1674" y="9730"/>
                  </a:cubicBezTo>
                  <a:lnTo>
                    <a:pt x="1674" y="9542"/>
                  </a:lnTo>
                  <a:cubicBezTo>
                    <a:pt x="1674" y="9123"/>
                    <a:pt x="1653" y="8705"/>
                    <a:pt x="1611" y="8307"/>
                  </a:cubicBezTo>
                  <a:cubicBezTo>
                    <a:pt x="1569" y="7910"/>
                    <a:pt x="1527" y="7491"/>
                    <a:pt x="1486" y="7135"/>
                  </a:cubicBezTo>
                  <a:cubicBezTo>
                    <a:pt x="1402" y="6612"/>
                    <a:pt x="1381" y="6110"/>
                    <a:pt x="1402" y="5608"/>
                  </a:cubicBezTo>
                  <a:cubicBezTo>
                    <a:pt x="1423" y="5252"/>
                    <a:pt x="1465" y="4918"/>
                    <a:pt x="1486" y="4604"/>
                  </a:cubicBezTo>
                  <a:lnTo>
                    <a:pt x="1486" y="4520"/>
                  </a:lnTo>
                  <a:cubicBezTo>
                    <a:pt x="1548" y="4122"/>
                    <a:pt x="1569" y="3725"/>
                    <a:pt x="1548" y="3327"/>
                  </a:cubicBezTo>
                  <a:cubicBezTo>
                    <a:pt x="1527" y="3076"/>
                    <a:pt x="1527" y="2825"/>
                    <a:pt x="1548" y="2574"/>
                  </a:cubicBezTo>
                  <a:cubicBezTo>
                    <a:pt x="1548" y="2428"/>
                    <a:pt x="1548" y="2260"/>
                    <a:pt x="1548" y="2114"/>
                  </a:cubicBezTo>
                  <a:cubicBezTo>
                    <a:pt x="1527" y="1946"/>
                    <a:pt x="1527" y="1779"/>
                    <a:pt x="1548" y="1612"/>
                  </a:cubicBezTo>
                  <a:cubicBezTo>
                    <a:pt x="1548" y="1549"/>
                    <a:pt x="1548" y="1465"/>
                    <a:pt x="1548" y="1402"/>
                  </a:cubicBezTo>
                  <a:lnTo>
                    <a:pt x="1548" y="1235"/>
                  </a:lnTo>
                  <a:lnTo>
                    <a:pt x="1548" y="1151"/>
                  </a:lnTo>
                  <a:lnTo>
                    <a:pt x="1548" y="1109"/>
                  </a:lnTo>
                  <a:cubicBezTo>
                    <a:pt x="1548" y="1047"/>
                    <a:pt x="1548" y="984"/>
                    <a:pt x="1548" y="921"/>
                  </a:cubicBezTo>
                  <a:cubicBezTo>
                    <a:pt x="1548" y="858"/>
                    <a:pt x="1548" y="796"/>
                    <a:pt x="1569" y="733"/>
                  </a:cubicBezTo>
                  <a:cubicBezTo>
                    <a:pt x="1569" y="670"/>
                    <a:pt x="1590" y="607"/>
                    <a:pt x="1590" y="565"/>
                  </a:cubicBezTo>
                  <a:cubicBezTo>
                    <a:pt x="1590" y="503"/>
                    <a:pt x="1611" y="440"/>
                    <a:pt x="1611" y="377"/>
                  </a:cubicBezTo>
                  <a:lnTo>
                    <a:pt x="1611" y="314"/>
                  </a:lnTo>
                  <a:cubicBezTo>
                    <a:pt x="1611" y="273"/>
                    <a:pt x="1611" y="231"/>
                    <a:pt x="1632" y="210"/>
                  </a:cubicBezTo>
                  <a:lnTo>
                    <a:pt x="1674" y="126"/>
                  </a:lnTo>
                  <a:lnTo>
                    <a:pt x="1674" y="105"/>
                  </a:lnTo>
                  <a:cubicBezTo>
                    <a:pt x="1674" y="84"/>
                    <a:pt x="1674" y="84"/>
                    <a:pt x="1674" y="63"/>
                  </a:cubicBezTo>
                  <a:cubicBezTo>
                    <a:pt x="1674" y="63"/>
                    <a:pt x="1674" y="42"/>
                    <a:pt x="1674" y="42"/>
                  </a:cubicBezTo>
                  <a:cubicBezTo>
                    <a:pt x="1674" y="21"/>
                    <a:pt x="1632" y="21"/>
                    <a:pt x="16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2" name="Google Shape;152;p6"/>
            <p:cNvSpPr/>
            <p:nvPr/>
          </p:nvSpPr>
          <p:spPr>
            <a:xfrm>
              <a:off x="5775750" y="3636625"/>
              <a:ext cx="289800" cy="320200"/>
            </a:xfrm>
            <a:custGeom>
              <a:rect b="b" l="l" r="r" t="t"/>
              <a:pathLst>
                <a:path extrusionOk="0" h="12808" w="11592">
                  <a:moveTo>
                    <a:pt x="42" y="1"/>
                  </a:moveTo>
                  <a:cubicBezTo>
                    <a:pt x="42" y="1"/>
                    <a:pt x="21" y="1"/>
                    <a:pt x="21" y="43"/>
                  </a:cubicBezTo>
                  <a:cubicBezTo>
                    <a:pt x="0" y="43"/>
                    <a:pt x="0" y="64"/>
                    <a:pt x="21" y="84"/>
                  </a:cubicBezTo>
                  <a:cubicBezTo>
                    <a:pt x="0" y="84"/>
                    <a:pt x="0" y="105"/>
                    <a:pt x="21" y="105"/>
                  </a:cubicBezTo>
                  <a:cubicBezTo>
                    <a:pt x="21" y="105"/>
                    <a:pt x="21" y="126"/>
                    <a:pt x="42" y="126"/>
                  </a:cubicBezTo>
                  <a:lnTo>
                    <a:pt x="63" y="189"/>
                  </a:lnTo>
                  <a:cubicBezTo>
                    <a:pt x="84" y="210"/>
                    <a:pt x="105" y="252"/>
                    <a:pt x="126" y="273"/>
                  </a:cubicBezTo>
                  <a:lnTo>
                    <a:pt x="147" y="294"/>
                  </a:lnTo>
                  <a:lnTo>
                    <a:pt x="230" y="377"/>
                  </a:lnTo>
                  <a:lnTo>
                    <a:pt x="272" y="419"/>
                  </a:lnTo>
                  <a:cubicBezTo>
                    <a:pt x="293" y="461"/>
                    <a:pt x="335" y="482"/>
                    <a:pt x="356" y="524"/>
                  </a:cubicBezTo>
                  <a:cubicBezTo>
                    <a:pt x="461" y="608"/>
                    <a:pt x="586" y="712"/>
                    <a:pt x="733" y="838"/>
                  </a:cubicBezTo>
                  <a:cubicBezTo>
                    <a:pt x="816" y="900"/>
                    <a:pt x="921" y="984"/>
                    <a:pt x="1046" y="1068"/>
                  </a:cubicBezTo>
                  <a:lnTo>
                    <a:pt x="1444" y="1340"/>
                  </a:lnTo>
                  <a:lnTo>
                    <a:pt x="1632" y="1486"/>
                  </a:lnTo>
                  <a:lnTo>
                    <a:pt x="1716" y="1549"/>
                  </a:lnTo>
                  <a:cubicBezTo>
                    <a:pt x="2030" y="1758"/>
                    <a:pt x="2427" y="2009"/>
                    <a:pt x="2867" y="2323"/>
                  </a:cubicBezTo>
                  <a:lnTo>
                    <a:pt x="3202" y="2553"/>
                  </a:lnTo>
                  <a:cubicBezTo>
                    <a:pt x="3327" y="2658"/>
                    <a:pt x="3453" y="2763"/>
                    <a:pt x="3620" y="2867"/>
                  </a:cubicBezTo>
                  <a:cubicBezTo>
                    <a:pt x="3767" y="2972"/>
                    <a:pt x="3913" y="3077"/>
                    <a:pt x="4059" y="3202"/>
                  </a:cubicBezTo>
                  <a:cubicBezTo>
                    <a:pt x="4269" y="3369"/>
                    <a:pt x="4478" y="3537"/>
                    <a:pt x="4687" y="3725"/>
                  </a:cubicBezTo>
                  <a:cubicBezTo>
                    <a:pt x="5231" y="4185"/>
                    <a:pt x="5733" y="4688"/>
                    <a:pt x="6215" y="5211"/>
                  </a:cubicBezTo>
                  <a:cubicBezTo>
                    <a:pt x="7156" y="6236"/>
                    <a:pt x="8014" y="7345"/>
                    <a:pt x="8746" y="8538"/>
                  </a:cubicBezTo>
                  <a:cubicBezTo>
                    <a:pt x="8809" y="8642"/>
                    <a:pt x="8872" y="8726"/>
                    <a:pt x="8935" y="8830"/>
                  </a:cubicBezTo>
                  <a:lnTo>
                    <a:pt x="9395" y="9626"/>
                  </a:lnTo>
                  <a:cubicBezTo>
                    <a:pt x="9793" y="10295"/>
                    <a:pt x="10316" y="11299"/>
                    <a:pt x="10818" y="12241"/>
                  </a:cubicBezTo>
                  <a:cubicBezTo>
                    <a:pt x="11017" y="12600"/>
                    <a:pt x="11198" y="12807"/>
                    <a:pt x="11323" y="12807"/>
                  </a:cubicBezTo>
                  <a:cubicBezTo>
                    <a:pt x="11329" y="12807"/>
                    <a:pt x="11335" y="12807"/>
                    <a:pt x="11341" y="12806"/>
                  </a:cubicBezTo>
                  <a:cubicBezTo>
                    <a:pt x="11404" y="12806"/>
                    <a:pt x="11445" y="12743"/>
                    <a:pt x="11487" y="12639"/>
                  </a:cubicBezTo>
                  <a:cubicBezTo>
                    <a:pt x="11592" y="12304"/>
                    <a:pt x="11508" y="11530"/>
                    <a:pt x="11215" y="10672"/>
                  </a:cubicBezTo>
                  <a:cubicBezTo>
                    <a:pt x="10901" y="9709"/>
                    <a:pt x="10441" y="8810"/>
                    <a:pt x="9876" y="7973"/>
                  </a:cubicBezTo>
                  <a:cubicBezTo>
                    <a:pt x="9081" y="6780"/>
                    <a:pt x="8140" y="5692"/>
                    <a:pt x="7114" y="4688"/>
                  </a:cubicBezTo>
                  <a:cubicBezTo>
                    <a:pt x="6863" y="4416"/>
                    <a:pt x="6591" y="4206"/>
                    <a:pt x="6361" y="3997"/>
                  </a:cubicBezTo>
                  <a:cubicBezTo>
                    <a:pt x="5775" y="3474"/>
                    <a:pt x="5294" y="3118"/>
                    <a:pt x="4896" y="2804"/>
                  </a:cubicBezTo>
                  <a:lnTo>
                    <a:pt x="4813" y="2742"/>
                  </a:lnTo>
                  <a:cubicBezTo>
                    <a:pt x="4624" y="2595"/>
                    <a:pt x="4415" y="2470"/>
                    <a:pt x="4227" y="2344"/>
                  </a:cubicBezTo>
                  <a:cubicBezTo>
                    <a:pt x="3997" y="2219"/>
                    <a:pt x="3808" y="2114"/>
                    <a:pt x="3620" y="2009"/>
                  </a:cubicBezTo>
                  <a:cubicBezTo>
                    <a:pt x="3369" y="1884"/>
                    <a:pt x="3097" y="1737"/>
                    <a:pt x="2867" y="1570"/>
                  </a:cubicBezTo>
                  <a:cubicBezTo>
                    <a:pt x="2678" y="1465"/>
                    <a:pt x="2532" y="1340"/>
                    <a:pt x="2386" y="1235"/>
                  </a:cubicBezTo>
                  <a:lnTo>
                    <a:pt x="2344" y="1214"/>
                  </a:lnTo>
                  <a:cubicBezTo>
                    <a:pt x="2155" y="1068"/>
                    <a:pt x="1967" y="942"/>
                    <a:pt x="1758" y="859"/>
                  </a:cubicBezTo>
                  <a:cubicBezTo>
                    <a:pt x="1611" y="775"/>
                    <a:pt x="1465" y="712"/>
                    <a:pt x="1360" y="649"/>
                  </a:cubicBezTo>
                  <a:cubicBezTo>
                    <a:pt x="1277" y="608"/>
                    <a:pt x="1193" y="566"/>
                    <a:pt x="1109" y="524"/>
                  </a:cubicBezTo>
                  <a:cubicBezTo>
                    <a:pt x="1026" y="503"/>
                    <a:pt x="942" y="461"/>
                    <a:pt x="858" y="398"/>
                  </a:cubicBezTo>
                  <a:lnTo>
                    <a:pt x="733" y="356"/>
                  </a:lnTo>
                  <a:lnTo>
                    <a:pt x="649" y="315"/>
                  </a:lnTo>
                  <a:lnTo>
                    <a:pt x="607" y="294"/>
                  </a:lnTo>
                  <a:lnTo>
                    <a:pt x="586" y="294"/>
                  </a:lnTo>
                  <a:lnTo>
                    <a:pt x="482" y="252"/>
                  </a:lnTo>
                  <a:lnTo>
                    <a:pt x="398" y="210"/>
                  </a:lnTo>
                  <a:lnTo>
                    <a:pt x="293" y="147"/>
                  </a:lnTo>
                  <a:lnTo>
                    <a:pt x="210" y="105"/>
                  </a:lnTo>
                  <a:lnTo>
                    <a:pt x="168" y="84"/>
                  </a:lnTo>
                  <a:cubicBezTo>
                    <a:pt x="147" y="84"/>
                    <a:pt x="126" y="64"/>
                    <a:pt x="105" y="43"/>
                  </a:cubicBezTo>
                  <a:lnTo>
                    <a:pt x="6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3" name="Google Shape;153;p6"/>
            <p:cNvSpPr/>
            <p:nvPr/>
          </p:nvSpPr>
          <p:spPr>
            <a:xfrm>
              <a:off x="5188850" y="3360425"/>
              <a:ext cx="798775" cy="487250"/>
            </a:xfrm>
            <a:custGeom>
              <a:rect b="b" l="l" r="r" t="t"/>
              <a:pathLst>
                <a:path extrusionOk="0" h="19490" w="31951">
                  <a:moveTo>
                    <a:pt x="11742" y="0"/>
                  </a:moveTo>
                  <a:cubicBezTo>
                    <a:pt x="11294" y="0"/>
                    <a:pt x="10847" y="16"/>
                    <a:pt x="10399" y="43"/>
                  </a:cubicBezTo>
                  <a:cubicBezTo>
                    <a:pt x="9625" y="64"/>
                    <a:pt x="8872" y="168"/>
                    <a:pt x="8118" y="336"/>
                  </a:cubicBezTo>
                  <a:cubicBezTo>
                    <a:pt x="7386" y="503"/>
                    <a:pt x="6654" y="692"/>
                    <a:pt x="5963" y="943"/>
                  </a:cubicBezTo>
                  <a:cubicBezTo>
                    <a:pt x="5419" y="1110"/>
                    <a:pt x="4875" y="1298"/>
                    <a:pt x="4352" y="1487"/>
                  </a:cubicBezTo>
                  <a:cubicBezTo>
                    <a:pt x="3934" y="1654"/>
                    <a:pt x="3473" y="1759"/>
                    <a:pt x="3055" y="1926"/>
                  </a:cubicBezTo>
                  <a:cubicBezTo>
                    <a:pt x="2490" y="2093"/>
                    <a:pt x="1904" y="2219"/>
                    <a:pt x="1318" y="2282"/>
                  </a:cubicBezTo>
                  <a:cubicBezTo>
                    <a:pt x="963" y="2345"/>
                    <a:pt x="586" y="2407"/>
                    <a:pt x="230" y="2470"/>
                  </a:cubicBezTo>
                  <a:cubicBezTo>
                    <a:pt x="146" y="2491"/>
                    <a:pt x="0" y="2470"/>
                    <a:pt x="0" y="2596"/>
                  </a:cubicBezTo>
                  <a:cubicBezTo>
                    <a:pt x="0" y="2721"/>
                    <a:pt x="126" y="2721"/>
                    <a:pt x="188" y="2763"/>
                  </a:cubicBezTo>
                  <a:cubicBezTo>
                    <a:pt x="544" y="3035"/>
                    <a:pt x="900" y="3307"/>
                    <a:pt x="1193" y="3642"/>
                  </a:cubicBezTo>
                  <a:cubicBezTo>
                    <a:pt x="1716" y="4186"/>
                    <a:pt x="2197" y="4772"/>
                    <a:pt x="2615" y="5399"/>
                  </a:cubicBezTo>
                  <a:cubicBezTo>
                    <a:pt x="3369" y="6425"/>
                    <a:pt x="4059" y="7492"/>
                    <a:pt x="4771" y="8538"/>
                  </a:cubicBezTo>
                  <a:cubicBezTo>
                    <a:pt x="5126" y="9061"/>
                    <a:pt x="5503" y="9563"/>
                    <a:pt x="5880" y="10065"/>
                  </a:cubicBezTo>
                  <a:cubicBezTo>
                    <a:pt x="6214" y="10484"/>
                    <a:pt x="6570" y="10881"/>
                    <a:pt x="6884" y="11321"/>
                  </a:cubicBezTo>
                  <a:lnTo>
                    <a:pt x="6905" y="11342"/>
                  </a:lnTo>
                  <a:cubicBezTo>
                    <a:pt x="7302" y="11781"/>
                    <a:pt x="7700" y="12220"/>
                    <a:pt x="8118" y="12681"/>
                  </a:cubicBezTo>
                  <a:cubicBezTo>
                    <a:pt x="8558" y="13162"/>
                    <a:pt x="9018" y="13643"/>
                    <a:pt x="9520" y="14083"/>
                  </a:cubicBezTo>
                  <a:cubicBezTo>
                    <a:pt x="10315" y="14857"/>
                    <a:pt x="11152" y="15589"/>
                    <a:pt x="12052" y="16259"/>
                  </a:cubicBezTo>
                  <a:cubicBezTo>
                    <a:pt x="12847" y="16845"/>
                    <a:pt x="13705" y="17347"/>
                    <a:pt x="14605" y="17765"/>
                  </a:cubicBezTo>
                  <a:cubicBezTo>
                    <a:pt x="15107" y="18016"/>
                    <a:pt x="15609" y="18226"/>
                    <a:pt x="16111" y="18414"/>
                  </a:cubicBezTo>
                  <a:cubicBezTo>
                    <a:pt x="17011" y="18790"/>
                    <a:pt x="17952" y="19042"/>
                    <a:pt x="18915" y="19209"/>
                  </a:cubicBezTo>
                  <a:cubicBezTo>
                    <a:pt x="19229" y="19272"/>
                    <a:pt x="19564" y="19293"/>
                    <a:pt x="19877" y="19334"/>
                  </a:cubicBezTo>
                  <a:lnTo>
                    <a:pt x="20359" y="19418"/>
                  </a:lnTo>
                  <a:cubicBezTo>
                    <a:pt x="20463" y="19418"/>
                    <a:pt x="20547" y="19439"/>
                    <a:pt x="20652" y="19439"/>
                  </a:cubicBezTo>
                  <a:cubicBezTo>
                    <a:pt x="21070" y="19473"/>
                    <a:pt x="21489" y="19489"/>
                    <a:pt x="21907" y="19489"/>
                  </a:cubicBezTo>
                  <a:cubicBezTo>
                    <a:pt x="22535" y="19489"/>
                    <a:pt x="23162" y="19452"/>
                    <a:pt x="23790" y="19376"/>
                  </a:cubicBezTo>
                  <a:cubicBezTo>
                    <a:pt x="24397" y="19314"/>
                    <a:pt x="25004" y="19230"/>
                    <a:pt x="25610" y="19083"/>
                  </a:cubicBezTo>
                  <a:cubicBezTo>
                    <a:pt x="26364" y="18937"/>
                    <a:pt x="27096" y="18728"/>
                    <a:pt x="27807" y="18498"/>
                  </a:cubicBezTo>
                  <a:cubicBezTo>
                    <a:pt x="28561" y="18226"/>
                    <a:pt x="29272" y="17891"/>
                    <a:pt x="29942" y="17472"/>
                  </a:cubicBezTo>
                  <a:cubicBezTo>
                    <a:pt x="30130" y="17347"/>
                    <a:pt x="30318" y="17221"/>
                    <a:pt x="30486" y="17075"/>
                  </a:cubicBezTo>
                  <a:cubicBezTo>
                    <a:pt x="31072" y="16635"/>
                    <a:pt x="31490" y="15987"/>
                    <a:pt x="31678" y="15254"/>
                  </a:cubicBezTo>
                  <a:cubicBezTo>
                    <a:pt x="31950" y="14229"/>
                    <a:pt x="31888" y="13162"/>
                    <a:pt x="31511" y="12158"/>
                  </a:cubicBezTo>
                  <a:cubicBezTo>
                    <a:pt x="31197" y="11342"/>
                    <a:pt x="30820" y="10547"/>
                    <a:pt x="30339" y="9814"/>
                  </a:cubicBezTo>
                  <a:cubicBezTo>
                    <a:pt x="30088" y="9396"/>
                    <a:pt x="29795" y="8977"/>
                    <a:pt x="29502" y="8580"/>
                  </a:cubicBezTo>
                  <a:cubicBezTo>
                    <a:pt x="29356" y="8371"/>
                    <a:pt x="29147" y="8182"/>
                    <a:pt x="28979" y="7973"/>
                  </a:cubicBezTo>
                  <a:cubicBezTo>
                    <a:pt x="28310" y="7262"/>
                    <a:pt x="27556" y="6655"/>
                    <a:pt x="26719" y="6174"/>
                  </a:cubicBezTo>
                  <a:cubicBezTo>
                    <a:pt x="26008" y="5734"/>
                    <a:pt x="25297" y="5253"/>
                    <a:pt x="24606" y="4751"/>
                  </a:cubicBezTo>
                  <a:cubicBezTo>
                    <a:pt x="24146" y="4395"/>
                    <a:pt x="23686" y="4039"/>
                    <a:pt x="23246" y="3642"/>
                  </a:cubicBezTo>
                  <a:cubicBezTo>
                    <a:pt x="22744" y="3223"/>
                    <a:pt x="22242" y="2847"/>
                    <a:pt x="21698" y="2491"/>
                  </a:cubicBezTo>
                  <a:cubicBezTo>
                    <a:pt x="20986" y="2031"/>
                    <a:pt x="20254" y="1633"/>
                    <a:pt x="19480" y="1340"/>
                  </a:cubicBezTo>
                  <a:cubicBezTo>
                    <a:pt x="18685" y="1026"/>
                    <a:pt x="17890" y="775"/>
                    <a:pt x="17074" y="608"/>
                  </a:cubicBezTo>
                  <a:cubicBezTo>
                    <a:pt x="16592" y="503"/>
                    <a:pt x="16111" y="420"/>
                    <a:pt x="15630" y="315"/>
                  </a:cubicBezTo>
                  <a:cubicBezTo>
                    <a:pt x="15546" y="294"/>
                    <a:pt x="15483" y="294"/>
                    <a:pt x="15421" y="294"/>
                  </a:cubicBezTo>
                  <a:cubicBezTo>
                    <a:pt x="14772" y="210"/>
                    <a:pt x="14103" y="127"/>
                    <a:pt x="13475" y="85"/>
                  </a:cubicBezTo>
                  <a:cubicBezTo>
                    <a:pt x="12897" y="26"/>
                    <a:pt x="12319" y="0"/>
                    <a:pt x="1174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4" name="Google Shape;154;p6"/>
            <p:cNvSpPr/>
            <p:nvPr/>
          </p:nvSpPr>
          <p:spPr>
            <a:xfrm>
              <a:off x="5338975" y="3461725"/>
              <a:ext cx="603650" cy="304275"/>
            </a:xfrm>
            <a:custGeom>
              <a:rect b="b" l="l" r="r" t="t"/>
              <a:pathLst>
                <a:path extrusionOk="0" h="12171" w="24146">
                  <a:moveTo>
                    <a:pt x="227" y="0"/>
                  </a:moveTo>
                  <a:cubicBezTo>
                    <a:pt x="193" y="0"/>
                    <a:pt x="159" y="3"/>
                    <a:pt x="126" y="8"/>
                  </a:cubicBezTo>
                  <a:cubicBezTo>
                    <a:pt x="84" y="8"/>
                    <a:pt x="42" y="8"/>
                    <a:pt x="21" y="50"/>
                  </a:cubicBezTo>
                  <a:cubicBezTo>
                    <a:pt x="0" y="92"/>
                    <a:pt x="42" y="155"/>
                    <a:pt x="84" y="176"/>
                  </a:cubicBezTo>
                  <a:cubicBezTo>
                    <a:pt x="167" y="238"/>
                    <a:pt x="251" y="280"/>
                    <a:pt x="356" y="322"/>
                  </a:cubicBezTo>
                  <a:cubicBezTo>
                    <a:pt x="481" y="385"/>
                    <a:pt x="607" y="427"/>
                    <a:pt x="753" y="469"/>
                  </a:cubicBezTo>
                  <a:cubicBezTo>
                    <a:pt x="1151" y="594"/>
                    <a:pt x="1569" y="741"/>
                    <a:pt x="1988" y="845"/>
                  </a:cubicBezTo>
                  <a:cubicBezTo>
                    <a:pt x="2406" y="971"/>
                    <a:pt x="2846" y="1138"/>
                    <a:pt x="3243" y="1347"/>
                  </a:cubicBezTo>
                  <a:cubicBezTo>
                    <a:pt x="3934" y="1661"/>
                    <a:pt x="4603" y="1975"/>
                    <a:pt x="5273" y="2289"/>
                  </a:cubicBezTo>
                  <a:cubicBezTo>
                    <a:pt x="6152" y="2686"/>
                    <a:pt x="7009" y="3063"/>
                    <a:pt x="7888" y="3440"/>
                  </a:cubicBezTo>
                  <a:cubicBezTo>
                    <a:pt x="8307" y="3628"/>
                    <a:pt x="8704" y="3858"/>
                    <a:pt x="9102" y="4067"/>
                  </a:cubicBezTo>
                  <a:cubicBezTo>
                    <a:pt x="9520" y="4298"/>
                    <a:pt x="9876" y="4507"/>
                    <a:pt x="10274" y="4716"/>
                  </a:cubicBezTo>
                  <a:cubicBezTo>
                    <a:pt x="10567" y="4863"/>
                    <a:pt x="10880" y="5030"/>
                    <a:pt x="11194" y="5176"/>
                  </a:cubicBezTo>
                  <a:cubicBezTo>
                    <a:pt x="11822" y="5469"/>
                    <a:pt x="12408" y="5762"/>
                    <a:pt x="12994" y="6097"/>
                  </a:cubicBezTo>
                  <a:cubicBezTo>
                    <a:pt x="13391" y="6327"/>
                    <a:pt x="13810" y="6536"/>
                    <a:pt x="14249" y="6725"/>
                  </a:cubicBezTo>
                  <a:cubicBezTo>
                    <a:pt x="14814" y="6997"/>
                    <a:pt x="15379" y="7269"/>
                    <a:pt x="15923" y="7583"/>
                  </a:cubicBezTo>
                  <a:cubicBezTo>
                    <a:pt x="16509" y="7917"/>
                    <a:pt x="17116" y="8210"/>
                    <a:pt x="17743" y="8440"/>
                  </a:cubicBezTo>
                  <a:cubicBezTo>
                    <a:pt x="18183" y="8608"/>
                    <a:pt x="18601" y="8754"/>
                    <a:pt x="19020" y="8964"/>
                  </a:cubicBezTo>
                  <a:cubicBezTo>
                    <a:pt x="19438" y="9173"/>
                    <a:pt x="19836" y="9403"/>
                    <a:pt x="20212" y="9696"/>
                  </a:cubicBezTo>
                  <a:cubicBezTo>
                    <a:pt x="20401" y="9863"/>
                    <a:pt x="20610" y="10010"/>
                    <a:pt x="20819" y="10156"/>
                  </a:cubicBezTo>
                  <a:cubicBezTo>
                    <a:pt x="21007" y="10303"/>
                    <a:pt x="21217" y="10428"/>
                    <a:pt x="21426" y="10533"/>
                  </a:cubicBezTo>
                  <a:cubicBezTo>
                    <a:pt x="21761" y="10721"/>
                    <a:pt x="22095" y="10930"/>
                    <a:pt x="22430" y="11140"/>
                  </a:cubicBezTo>
                  <a:cubicBezTo>
                    <a:pt x="22890" y="11433"/>
                    <a:pt x="23330" y="11725"/>
                    <a:pt x="23769" y="12039"/>
                  </a:cubicBezTo>
                  <a:cubicBezTo>
                    <a:pt x="23853" y="12102"/>
                    <a:pt x="23958" y="12165"/>
                    <a:pt x="24062" y="12165"/>
                  </a:cubicBezTo>
                  <a:cubicBezTo>
                    <a:pt x="24070" y="12169"/>
                    <a:pt x="24077" y="12170"/>
                    <a:pt x="24084" y="12170"/>
                  </a:cubicBezTo>
                  <a:cubicBezTo>
                    <a:pt x="24118" y="12170"/>
                    <a:pt x="24146" y="12133"/>
                    <a:pt x="24146" y="12081"/>
                  </a:cubicBezTo>
                  <a:cubicBezTo>
                    <a:pt x="24104" y="11956"/>
                    <a:pt x="24041" y="11851"/>
                    <a:pt x="23958" y="11746"/>
                  </a:cubicBezTo>
                  <a:cubicBezTo>
                    <a:pt x="23874" y="11684"/>
                    <a:pt x="23832" y="11642"/>
                    <a:pt x="23790" y="11579"/>
                  </a:cubicBezTo>
                  <a:cubicBezTo>
                    <a:pt x="23497" y="11286"/>
                    <a:pt x="23183" y="11014"/>
                    <a:pt x="22870" y="10763"/>
                  </a:cubicBezTo>
                  <a:cubicBezTo>
                    <a:pt x="22367" y="10386"/>
                    <a:pt x="21865" y="10031"/>
                    <a:pt x="21363" y="9654"/>
                  </a:cubicBezTo>
                  <a:lnTo>
                    <a:pt x="20401" y="8922"/>
                  </a:lnTo>
                  <a:cubicBezTo>
                    <a:pt x="20233" y="8796"/>
                    <a:pt x="20087" y="8692"/>
                    <a:pt x="19919" y="8566"/>
                  </a:cubicBezTo>
                  <a:cubicBezTo>
                    <a:pt x="19082" y="8001"/>
                    <a:pt x="18225" y="7436"/>
                    <a:pt x="17346" y="6913"/>
                  </a:cubicBezTo>
                  <a:cubicBezTo>
                    <a:pt x="17241" y="6829"/>
                    <a:pt x="17095" y="6767"/>
                    <a:pt x="16969" y="6704"/>
                  </a:cubicBezTo>
                  <a:lnTo>
                    <a:pt x="14479" y="5323"/>
                  </a:lnTo>
                  <a:cubicBezTo>
                    <a:pt x="13789" y="4925"/>
                    <a:pt x="13056" y="4570"/>
                    <a:pt x="12324" y="4235"/>
                  </a:cubicBezTo>
                  <a:cubicBezTo>
                    <a:pt x="11027" y="3607"/>
                    <a:pt x="9646" y="3042"/>
                    <a:pt x="8307" y="2498"/>
                  </a:cubicBezTo>
                  <a:cubicBezTo>
                    <a:pt x="7554" y="2205"/>
                    <a:pt x="6779" y="1954"/>
                    <a:pt x="6005" y="1661"/>
                  </a:cubicBezTo>
                  <a:cubicBezTo>
                    <a:pt x="5336" y="1410"/>
                    <a:pt x="4645" y="1180"/>
                    <a:pt x="3955" y="950"/>
                  </a:cubicBezTo>
                  <a:cubicBezTo>
                    <a:pt x="3390" y="761"/>
                    <a:pt x="2804" y="615"/>
                    <a:pt x="2218" y="489"/>
                  </a:cubicBezTo>
                  <a:cubicBezTo>
                    <a:pt x="1862" y="406"/>
                    <a:pt x="1507" y="322"/>
                    <a:pt x="1151" y="217"/>
                  </a:cubicBezTo>
                  <a:cubicBezTo>
                    <a:pt x="942" y="155"/>
                    <a:pt x="732" y="113"/>
                    <a:pt x="523" y="50"/>
                  </a:cubicBezTo>
                  <a:cubicBezTo>
                    <a:pt x="416" y="19"/>
                    <a:pt x="320" y="0"/>
                    <a:pt x="2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5" name="Google Shape;155;p6"/>
            <p:cNvSpPr/>
            <p:nvPr/>
          </p:nvSpPr>
          <p:spPr>
            <a:xfrm>
              <a:off x="6017925" y="3024100"/>
              <a:ext cx="604725" cy="474450"/>
            </a:xfrm>
            <a:custGeom>
              <a:rect b="b" l="l" r="r" t="t"/>
              <a:pathLst>
                <a:path extrusionOk="0" h="18978" w="24189">
                  <a:moveTo>
                    <a:pt x="11341" y="0"/>
                  </a:moveTo>
                  <a:cubicBezTo>
                    <a:pt x="10965" y="21"/>
                    <a:pt x="10588" y="21"/>
                    <a:pt x="10233" y="42"/>
                  </a:cubicBezTo>
                  <a:cubicBezTo>
                    <a:pt x="9605" y="84"/>
                    <a:pt x="8998" y="209"/>
                    <a:pt x="8391" y="377"/>
                  </a:cubicBezTo>
                  <a:cubicBezTo>
                    <a:pt x="7805" y="565"/>
                    <a:pt x="7261" y="837"/>
                    <a:pt x="6780" y="1193"/>
                  </a:cubicBezTo>
                  <a:cubicBezTo>
                    <a:pt x="6383" y="1465"/>
                    <a:pt x="6006" y="1779"/>
                    <a:pt x="5692" y="2134"/>
                  </a:cubicBezTo>
                  <a:cubicBezTo>
                    <a:pt x="5378" y="2448"/>
                    <a:pt x="5064" y="2741"/>
                    <a:pt x="4730" y="3034"/>
                  </a:cubicBezTo>
                  <a:cubicBezTo>
                    <a:pt x="4248" y="3432"/>
                    <a:pt x="3746" y="3808"/>
                    <a:pt x="3223" y="4143"/>
                  </a:cubicBezTo>
                  <a:cubicBezTo>
                    <a:pt x="2595" y="4520"/>
                    <a:pt x="2051" y="5022"/>
                    <a:pt x="1654" y="5629"/>
                  </a:cubicBezTo>
                  <a:cubicBezTo>
                    <a:pt x="1528" y="5796"/>
                    <a:pt x="1403" y="5963"/>
                    <a:pt x="1319" y="6152"/>
                  </a:cubicBezTo>
                  <a:cubicBezTo>
                    <a:pt x="1131" y="6528"/>
                    <a:pt x="942" y="6905"/>
                    <a:pt x="796" y="7282"/>
                  </a:cubicBezTo>
                  <a:cubicBezTo>
                    <a:pt x="503" y="8014"/>
                    <a:pt x="294" y="8746"/>
                    <a:pt x="168" y="9520"/>
                  </a:cubicBezTo>
                  <a:cubicBezTo>
                    <a:pt x="1" y="10588"/>
                    <a:pt x="106" y="11676"/>
                    <a:pt x="440" y="12680"/>
                  </a:cubicBezTo>
                  <a:cubicBezTo>
                    <a:pt x="670" y="13475"/>
                    <a:pt x="1089" y="14186"/>
                    <a:pt x="1633" y="14772"/>
                  </a:cubicBezTo>
                  <a:cubicBezTo>
                    <a:pt x="1800" y="14940"/>
                    <a:pt x="1947" y="15107"/>
                    <a:pt x="2114" y="15274"/>
                  </a:cubicBezTo>
                  <a:cubicBezTo>
                    <a:pt x="2700" y="15798"/>
                    <a:pt x="3307" y="16279"/>
                    <a:pt x="3976" y="16697"/>
                  </a:cubicBezTo>
                  <a:cubicBezTo>
                    <a:pt x="4562" y="17074"/>
                    <a:pt x="5169" y="17409"/>
                    <a:pt x="5797" y="17702"/>
                  </a:cubicBezTo>
                  <a:cubicBezTo>
                    <a:pt x="6299" y="17932"/>
                    <a:pt x="6801" y="18141"/>
                    <a:pt x="7324" y="18308"/>
                  </a:cubicBezTo>
                  <a:cubicBezTo>
                    <a:pt x="8140" y="18622"/>
                    <a:pt x="8977" y="18811"/>
                    <a:pt x="9835" y="18915"/>
                  </a:cubicBezTo>
                  <a:cubicBezTo>
                    <a:pt x="9919" y="18936"/>
                    <a:pt x="9981" y="18936"/>
                    <a:pt x="10065" y="18936"/>
                  </a:cubicBezTo>
                  <a:lnTo>
                    <a:pt x="10442" y="18936"/>
                  </a:lnTo>
                  <a:cubicBezTo>
                    <a:pt x="10693" y="18957"/>
                    <a:pt x="10944" y="18978"/>
                    <a:pt x="11195" y="18978"/>
                  </a:cubicBezTo>
                  <a:cubicBezTo>
                    <a:pt x="11927" y="18957"/>
                    <a:pt x="12639" y="18852"/>
                    <a:pt x="13350" y="18643"/>
                  </a:cubicBezTo>
                  <a:cubicBezTo>
                    <a:pt x="13727" y="18518"/>
                    <a:pt x="14103" y="18392"/>
                    <a:pt x="14459" y="18225"/>
                  </a:cubicBezTo>
                  <a:cubicBezTo>
                    <a:pt x="15129" y="17932"/>
                    <a:pt x="15756" y="17555"/>
                    <a:pt x="16321" y="17095"/>
                  </a:cubicBezTo>
                  <a:cubicBezTo>
                    <a:pt x="17326" y="16195"/>
                    <a:pt x="18225" y="15170"/>
                    <a:pt x="18999" y="14061"/>
                  </a:cubicBezTo>
                  <a:cubicBezTo>
                    <a:pt x="19271" y="13663"/>
                    <a:pt x="19523" y="13266"/>
                    <a:pt x="19795" y="12889"/>
                  </a:cubicBezTo>
                  <a:lnTo>
                    <a:pt x="19795" y="12868"/>
                  </a:lnTo>
                  <a:cubicBezTo>
                    <a:pt x="20004" y="12492"/>
                    <a:pt x="20234" y="12136"/>
                    <a:pt x="20443" y="11738"/>
                  </a:cubicBezTo>
                  <a:cubicBezTo>
                    <a:pt x="20673" y="11299"/>
                    <a:pt x="20904" y="10839"/>
                    <a:pt x="21134" y="10357"/>
                  </a:cubicBezTo>
                  <a:cubicBezTo>
                    <a:pt x="21552" y="9416"/>
                    <a:pt x="21971" y="8432"/>
                    <a:pt x="22431" y="7491"/>
                  </a:cubicBezTo>
                  <a:cubicBezTo>
                    <a:pt x="22682" y="6947"/>
                    <a:pt x="22996" y="6424"/>
                    <a:pt x="23352" y="5922"/>
                  </a:cubicBezTo>
                  <a:cubicBezTo>
                    <a:pt x="23540" y="5650"/>
                    <a:pt x="23770" y="5419"/>
                    <a:pt x="24042" y="5210"/>
                  </a:cubicBezTo>
                  <a:cubicBezTo>
                    <a:pt x="24084" y="5168"/>
                    <a:pt x="24189" y="5168"/>
                    <a:pt x="24168" y="5064"/>
                  </a:cubicBezTo>
                  <a:cubicBezTo>
                    <a:pt x="24147" y="4938"/>
                    <a:pt x="24042" y="4938"/>
                    <a:pt x="23979" y="4896"/>
                  </a:cubicBezTo>
                  <a:cubicBezTo>
                    <a:pt x="23665" y="4771"/>
                    <a:pt x="23373" y="4624"/>
                    <a:pt x="23080" y="4499"/>
                  </a:cubicBezTo>
                  <a:cubicBezTo>
                    <a:pt x="22577" y="4331"/>
                    <a:pt x="22096" y="4101"/>
                    <a:pt x="21636" y="3829"/>
                  </a:cubicBezTo>
                  <a:cubicBezTo>
                    <a:pt x="21280" y="3599"/>
                    <a:pt x="20904" y="3411"/>
                    <a:pt x="20527" y="3160"/>
                  </a:cubicBezTo>
                  <a:cubicBezTo>
                    <a:pt x="20088" y="2867"/>
                    <a:pt x="19627" y="2595"/>
                    <a:pt x="19188" y="2302"/>
                  </a:cubicBezTo>
                  <a:cubicBezTo>
                    <a:pt x="18581" y="1925"/>
                    <a:pt x="17974" y="1611"/>
                    <a:pt x="17367" y="1318"/>
                  </a:cubicBezTo>
                  <a:cubicBezTo>
                    <a:pt x="16761" y="1025"/>
                    <a:pt x="16133" y="795"/>
                    <a:pt x="15505" y="607"/>
                  </a:cubicBezTo>
                  <a:cubicBezTo>
                    <a:pt x="14689" y="377"/>
                    <a:pt x="13873" y="209"/>
                    <a:pt x="13036" y="126"/>
                  </a:cubicBezTo>
                  <a:cubicBezTo>
                    <a:pt x="12534" y="63"/>
                    <a:pt x="12032" y="42"/>
                    <a:pt x="115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6" name="Google Shape;156;p6"/>
            <p:cNvSpPr/>
            <p:nvPr/>
          </p:nvSpPr>
          <p:spPr>
            <a:xfrm>
              <a:off x="6062925" y="3161150"/>
              <a:ext cx="444125" cy="211875"/>
            </a:xfrm>
            <a:custGeom>
              <a:rect b="b" l="l" r="r" t="t"/>
              <a:pathLst>
                <a:path extrusionOk="0" h="8475" w="17765">
                  <a:moveTo>
                    <a:pt x="17346" y="0"/>
                  </a:moveTo>
                  <a:cubicBezTo>
                    <a:pt x="17179" y="21"/>
                    <a:pt x="17011" y="42"/>
                    <a:pt x="16865" y="84"/>
                  </a:cubicBezTo>
                  <a:cubicBezTo>
                    <a:pt x="16593" y="126"/>
                    <a:pt x="16300" y="147"/>
                    <a:pt x="16049" y="168"/>
                  </a:cubicBezTo>
                  <a:cubicBezTo>
                    <a:pt x="15588" y="209"/>
                    <a:pt x="15149" y="251"/>
                    <a:pt x="14710" y="356"/>
                  </a:cubicBezTo>
                  <a:cubicBezTo>
                    <a:pt x="14186" y="481"/>
                    <a:pt x="13663" y="586"/>
                    <a:pt x="13140" y="732"/>
                  </a:cubicBezTo>
                  <a:cubicBezTo>
                    <a:pt x="12575" y="900"/>
                    <a:pt x="11990" y="1025"/>
                    <a:pt x="11425" y="1214"/>
                  </a:cubicBezTo>
                  <a:cubicBezTo>
                    <a:pt x="10399" y="1549"/>
                    <a:pt x="9395" y="1883"/>
                    <a:pt x="8412" y="2302"/>
                  </a:cubicBezTo>
                  <a:cubicBezTo>
                    <a:pt x="7868" y="2532"/>
                    <a:pt x="7344" y="2783"/>
                    <a:pt x="6821" y="3055"/>
                  </a:cubicBezTo>
                  <a:lnTo>
                    <a:pt x="4980" y="4059"/>
                  </a:lnTo>
                  <a:cubicBezTo>
                    <a:pt x="4917" y="4101"/>
                    <a:pt x="4813" y="4143"/>
                    <a:pt x="4729" y="4206"/>
                  </a:cubicBezTo>
                  <a:cubicBezTo>
                    <a:pt x="4101" y="4603"/>
                    <a:pt x="3495" y="5043"/>
                    <a:pt x="2888" y="5482"/>
                  </a:cubicBezTo>
                  <a:cubicBezTo>
                    <a:pt x="2783" y="5566"/>
                    <a:pt x="2658" y="5670"/>
                    <a:pt x="2553" y="5754"/>
                  </a:cubicBezTo>
                  <a:cubicBezTo>
                    <a:pt x="2323" y="5963"/>
                    <a:pt x="2114" y="6152"/>
                    <a:pt x="1883" y="6340"/>
                  </a:cubicBezTo>
                  <a:cubicBezTo>
                    <a:pt x="1549" y="6654"/>
                    <a:pt x="1193" y="6947"/>
                    <a:pt x="837" y="7261"/>
                  </a:cubicBezTo>
                  <a:cubicBezTo>
                    <a:pt x="607" y="7449"/>
                    <a:pt x="398" y="7679"/>
                    <a:pt x="210" y="7930"/>
                  </a:cubicBezTo>
                  <a:cubicBezTo>
                    <a:pt x="168" y="7972"/>
                    <a:pt x="126" y="8014"/>
                    <a:pt x="105" y="8056"/>
                  </a:cubicBezTo>
                  <a:cubicBezTo>
                    <a:pt x="42" y="8160"/>
                    <a:pt x="0" y="8265"/>
                    <a:pt x="0" y="8370"/>
                  </a:cubicBezTo>
                  <a:cubicBezTo>
                    <a:pt x="0" y="8432"/>
                    <a:pt x="21" y="8474"/>
                    <a:pt x="84" y="8474"/>
                  </a:cubicBezTo>
                  <a:cubicBezTo>
                    <a:pt x="168" y="8474"/>
                    <a:pt x="230" y="8453"/>
                    <a:pt x="293" y="8391"/>
                  </a:cubicBezTo>
                  <a:cubicBezTo>
                    <a:pt x="607" y="8139"/>
                    <a:pt x="921" y="7930"/>
                    <a:pt x="1256" y="7700"/>
                  </a:cubicBezTo>
                  <a:cubicBezTo>
                    <a:pt x="1486" y="7533"/>
                    <a:pt x="1716" y="7365"/>
                    <a:pt x="1988" y="7240"/>
                  </a:cubicBezTo>
                  <a:cubicBezTo>
                    <a:pt x="2135" y="7156"/>
                    <a:pt x="2281" y="7072"/>
                    <a:pt x="2407" y="6968"/>
                  </a:cubicBezTo>
                  <a:lnTo>
                    <a:pt x="2846" y="6591"/>
                  </a:lnTo>
                  <a:cubicBezTo>
                    <a:pt x="3097" y="6361"/>
                    <a:pt x="3390" y="6173"/>
                    <a:pt x="3704" y="6026"/>
                  </a:cubicBezTo>
                  <a:cubicBezTo>
                    <a:pt x="4018" y="5901"/>
                    <a:pt x="4331" y="5796"/>
                    <a:pt x="4645" y="5733"/>
                  </a:cubicBezTo>
                  <a:cubicBezTo>
                    <a:pt x="5127" y="5587"/>
                    <a:pt x="5566" y="5398"/>
                    <a:pt x="6005" y="5147"/>
                  </a:cubicBezTo>
                  <a:cubicBezTo>
                    <a:pt x="6403" y="4917"/>
                    <a:pt x="6800" y="4729"/>
                    <a:pt x="7240" y="4562"/>
                  </a:cubicBezTo>
                  <a:cubicBezTo>
                    <a:pt x="7554" y="4436"/>
                    <a:pt x="7868" y="4290"/>
                    <a:pt x="8161" y="4122"/>
                  </a:cubicBezTo>
                  <a:cubicBezTo>
                    <a:pt x="8579" y="3871"/>
                    <a:pt x="9018" y="3662"/>
                    <a:pt x="9458" y="3473"/>
                  </a:cubicBezTo>
                  <a:cubicBezTo>
                    <a:pt x="9709" y="3369"/>
                    <a:pt x="9939" y="3264"/>
                    <a:pt x="10148" y="3160"/>
                  </a:cubicBezTo>
                  <a:cubicBezTo>
                    <a:pt x="10441" y="3013"/>
                    <a:pt x="10713" y="2846"/>
                    <a:pt x="11006" y="2699"/>
                  </a:cubicBezTo>
                  <a:cubicBezTo>
                    <a:pt x="11299" y="2532"/>
                    <a:pt x="11592" y="2385"/>
                    <a:pt x="11906" y="2260"/>
                  </a:cubicBezTo>
                  <a:cubicBezTo>
                    <a:pt x="12534" y="2009"/>
                    <a:pt x="13182" y="1779"/>
                    <a:pt x="13831" y="1507"/>
                  </a:cubicBezTo>
                  <a:cubicBezTo>
                    <a:pt x="14333" y="1318"/>
                    <a:pt x="14835" y="1109"/>
                    <a:pt x="15337" y="900"/>
                  </a:cubicBezTo>
                  <a:cubicBezTo>
                    <a:pt x="15630" y="753"/>
                    <a:pt x="15965" y="649"/>
                    <a:pt x="16279" y="586"/>
                  </a:cubicBezTo>
                  <a:cubicBezTo>
                    <a:pt x="16614" y="544"/>
                    <a:pt x="16907" y="481"/>
                    <a:pt x="17220" y="419"/>
                  </a:cubicBezTo>
                  <a:cubicBezTo>
                    <a:pt x="17325" y="398"/>
                    <a:pt x="17430" y="356"/>
                    <a:pt x="17534" y="335"/>
                  </a:cubicBezTo>
                  <a:cubicBezTo>
                    <a:pt x="17597" y="293"/>
                    <a:pt x="17660" y="251"/>
                    <a:pt x="17723" y="209"/>
                  </a:cubicBezTo>
                  <a:cubicBezTo>
                    <a:pt x="17764" y="188"/>
                    <a:pt x="17764" y="147"/>
                    <a:pt x="17744" y="105"/>
                  </a:cubicBezTo>
                  <a:cubicBezTo>
                    <a:pt x="17744" y="63"/>
                    <a:pt x="17702" y="42"/>
                    <a:pt x="17660" y="21"/>
                  </a:cubicBezTo>
                  <a:cubicBezTo>
                    <a:pt x="17555" y="0"/>
                    <a:pt x="17451" y="0"/>
                    <a:pt x="173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57" name="Google Shape;157;p6"/>
          <p:cNvSpPr/>
          <p:nvPr/>
        </p:nvSpPr>
        <p:spPr>
          <a:xfrm>
            <a:off x="-304050" y="2916100"/>
            <a:ext cx="848300" cy="2588975"/>
          </a:xfrm>
          <a:custGeom>
            <a:rect b="b" l="l" r="r" t="t"/>
            <a:pathLst>
              <a:path extrusionOk="0" h="103559" w="33932">
                <a:moveTo>
                  <a:pt x="12450" y="500"/>
                </a:moveTo>
                <a:cubicBezTo>
                  <a:pt x="13070" y="500"/>
                  <a:pt x="13741" y="713"/>
                  <a:pt x="14435" y="962"/>
                </a:cubicBezTo>
                <a:cubicBezTo>
                  <a:pt x="17239" y="2000"/>
                  <a:pt x="21081" y="3428"/>
                  <a:pt x="23002" y="6440"/>
                </a:cubicBezTo>
                <a:cubicBezTo>
                  <a:pt x="23781" y="7660"/>
                  <a:pt x="24222" y="9062"/>
                  <a:pt x="24638" y="10412"/>
                </a:cubicBezTo>
                <a:cubicBezTo>
                  <a:pt x="25858" y="14358"/>
                  <a:pt x="27052" y="18304"/>
                  <a:pt x="28272" y="22250"/>
                </a:cubicBezTo>
                <a:lnTo>
                  <a:pt x="28895" y="24301"/>
                </a:lnTo>
                <a:cubicBezTo>
                  <a:pt x="29129" y="25027"/>
                  <a:pt x="29311" y="25651"/>
                  <a:pt x="29181" y="26248"/>
                </a:cubicBezTo>
                <a:cubicBezTo>
                  <a:pt x="29025" y="26975"/>
                  <a:pt x="28454" y="27520"/>
                  <a:pt x="27961" y="28039"/>
                </a:cubicBezTo>
                <a:lnTo>
                  <a:pt x="22950" y="33101"/>
                </a:lnTo>
                <a:lnTo>
                  <a:pt x="18096" y="38034"/>
                </a:lnTo>
                <a:cubicBezTo>
                  <a:pt x="17927" y="38202"/>
                  <a:pt x="18066" y="38439"/>
                  <a:pt x="18264" y="38439"/>
                </a:cubicBezTo>
                <a:cubicBezTo>
                  <a:pt x="18309" y="38439"/>
                  <a:pt x="18358" y="38427"/>
                  <a:pt x="18407" y="38397"/>
                </a:cubicBezTo>
                <a:cubicBezTo>
                  <a:pt x="22794" y="35542"/>
                  <a:pt x="26948" y="32271"/>
                  <a:pt x="30738" y="28636"/>
                </a:cubicBezTo>
                <a:cubicBezTo>
                  <a:pt x="31569" y="29467"/>
                  <a:pt x="31647" y="30869"/>
                  <a:pt x="31284" y="31907"/>
                </a:cubicBezTo>
                <a:cubicBezTo>
                  <a:pt x="30894" y="33153"/>
                  <a:pt x="30012" y="34192"/>
                  <a:pt x="29155" y="35152"/>
                </a:cubicBezTo>
                <a:cubicBezTo>
                  <a:pt x="27623" y="36917"/>
                  <a:pt x="26091" y="38709"/>
                  <a:pt x="24560" y="40474"/>
                </a:cubicBezTo>
                <a:lnTo>
                  <a:pt x="22068" y="43330"/>
                </a:lnTo>
                <a:cubicBezTo>
                  <a:pt x="21990" y="43434"/>
                  <a:pt x="21990" y="43563"/>
                  <a:pt x="22068" y="43667"/>
                </a:cubicBezTo>
                <a:cubicBezTo>
                  <a:pt x="22113" y="43712"/>
                  <a:pt x="22184" y="43740"/>
                  <a:pt x="22257" y="43740"/>
                </a:cubicBezTo>
                <a:cubicBezTo>
                  <a:pt x="22309" y="43740"/>
                  <a:pt x="22362" y="43726"/>
                  <a:pt x="22405" y="43693"/>
                </a:cubicBezTo>
                <a:cubicBezTo>
                  <a:pt x="25858" y="41019"/>
                  <a:pt x="28921" y="37852"/>
                  <a:pt x="31465" y="34295"/>
                </a:cubicBezTo>
                <a:cubicBezTo>
                  <a:pt x="32296" y="36165"/>
                  <a:pt x="32296" y="38501"/>
                  <a:pt x="31465" y="40915"/>
                </a:cubicBezTo>
                <a:cubicBezTo>
                  <a:pt x="30687" y="43200"/>
                  <a:pt x="29311" y="45277"/>
                  <a:pt x="27961" y="47276"/>
                </a:cubicBezTo>
                <a:lnTo>
                  <a:pt x="20951" y="57738"/>
                </a:lnTo>
                <a:cubicBezTo>
                  <a:pt x="20819" y="57926"/>
                  <a:pt x="20975" y="58115"/>
                  <a:pt x="21139" y="58115"/>
                </a:cubicBezTo>
                <a:cubicBezTo>
                  <a:pt x="21201" y="58115"/>
                  <a:pt x="21265" y="58088"/>
                  <a:pt x="21315" y="58023"/>
                </a:cubicBezTo>
                <a:cubicBezTo>
                  <a:pt x="24767" y="54129"/>
                  <a:pt x="28142" y="50339"/>
                  <a:pt x="31362" y="46731"/>
                </a:cubicBezTo>
                <a:lnTo>
                  <a:pt x="31362" y="46731"/>
                </a:lnTo>
                <a:cubicBezTo>
                  <a:pt x="32867" y="50235"/>
                  <a:pt x="32348" y="54778"/>
                  <a:pt x="29882" y="59296"/>
                </a:cubicBezTo>
                <a:cubicBezTo>
                  <a:pt x="28662" y="61528"/>
                  <a:pt x="27104" y="63605"/>
                  <a:pt x="25598" y="65630"/>
                </a:cubicBezTo>
                <a:cubicBezTo>
                  <a:pt x="24430" y="67213"/>
                  <a:pt x="23210" y="68849"/>
                  <a:pt x="22145" y="70536"/>
                </a:cubicBezTo>
                <a:cubicBezTo>
                  <a:pt x="22006" y="70716"/>
                  <a:pt x="22173" y="70942"/>
                  <a:pt x="22353" y="70942"/>
                </a:cubicBezTo>
                <a:cubicBezTo>
                  <a:pt x="22406" y="70942"/>
                  <a:pt x="22461" y="70922"/>
                  <a:pt x="22509" y="70874"/>
                </a:cubicBezTo>
                <a:cubicBezTo>
                  <a:pt x="26143" y="67888"/>
                  <a:pt x="29285" y="64384"/>
                  <a:pt x="31855" y="60438"/>
                </a:cubicBezTo>
                <a:lnTo>
                  <a:pt x="31855" y="60438"/>
                </a:lnTo>
                <a:cubicBezTo>
                  <a:pt x="32608" y="67291"/>
                  <a:pt x="33361" y="74950"/>
                  <a:pt x="30635" y="81751"/>
                </a:cubicBezTo>
                <a:cubicBezTo>
                  <a:pt x="30375" y="82452"/>
                  <a:pt x="30063" y="83153"/>
                  <a:pt x="29752" y="83802"/>
                </a:cubicBezTo>
                <a:cubicBezTo>
                  <a:pt x="29155" y="85074"/>
                  <a:pt x="28636" y="86372"/>
                  <a:pt x="28246" y="87696"/>
                </a:cubicBezTo>
                <a:cubicBezTo>
                  <a:pt x="27649" y="89981"/>
                  <a:pt x="27623" y="92525"/>
                  <a:pt x="28194" y="95744"/>
                </a:cubicBezTo>
                <a:lnTo>
                  <a:pt x="28194" y="95822"/>
                </a:lnTo>
                <a:cubicBezTo>
                  <a:pt x="28298" y="96471"/>
                  <a:pt x="28428" y="97172"/>
                  <a:pt x="28220" y="97769"/>
                </a:cubicBezTo>
                <a:cubicBezTo>
                  <a:pt x="27987" y="98444"/>
                  <a:pt x="27390" y="98937"/>
                  <a:pt x="26818" y="99353"/>
                </a:cubicBezTo>
                <a:cubicBezTo>
                  <a:pt x="24767" y="100884"/>
                  <a:pt x="22483" y="102105"/>
                  <a:pt x="20069" y="102961"/>
                </a:cubicBezTo>
                <a:cubicBezTo>
                  <a:pt x="19342" y="99457"/>
                  <a:pt x="19368" y="95796"/>
                  <a:pt x="19394" y="92214"/>
                </a:cubicBezTo>
                <a:lnTo>
                  <a:pt x="19394" y="91850"/>
                </a:lnTo>
                <a:cubicBezTo>
                  <a:pt x="19575" y="63787"/>
                  <a:pt x="18044" y="35749"/>
                  <a:pt x="14799" y="7893"/>
                </a:cubicBezTo>
                <a:cubicBezTo>
                  <a:pt x="14799" y="7764"/>
                  <a:pt x="14695" y="7686"/>
                  <a:pt x="14565" y="7686"/>
                </a:cubicBezTo>
                <a:lnTo>
                  <a:pt x="14539" y="7634"/>
                </a:lnTo>
                <a:cubicBezTo>
                  <a:pt x="14409" y="7634"/>
                  <a:pt x="14305" y="7764"/>
                  <a:pt x="14331" y="7893"/>
                </a:cubicBezTo>
                <a:cubicBezTo>
                  <a:pt x="15993" y="34166"/>
                  <a:pt x="17732" y="61320"/>
                  <a:pt x="17447" y="88112"/>
                </a:cubicBezTo>
                <a:cubicBezTo>
                  <a:pt x="17421" y="92863"/>
                  <a:pt x="17291" y="97484"/>
                  <a:pt x="16408" y="102053"/>
                </a:cubicBezTo>
                <a:cubicBezTo>
                  <a:pt x="15923" y="102137"/>
                  <a:pt x="15438" y="102179"/>
                  <a:pt x="14957" y="102179"/>
                </a:cubicBezTo>
                <a:cubicBezTo>
                  <a:pt x="12197" y="102179"/>
                  <a:pt x="9589" y="100817"/>
                  <a:pt x="7997" y="98496"/>
                </a:cubicBezTo>
                <a:lnTo>
                  <a:pt x="7997" y="98496"/>
                </a:lnTo>
                <a:lnTo>
                  <a:pt x="14876" y="99275"/>
                </a:lnTo>
                <a:lnTo>
                  <a:pt x="15032" y="99275"/>
                </a:lnTo>
                <a:cubicBezTo>
                  <a:pt x="15042" y="99276"/>
                  <a:pt x="15052" y="99276"/>
                  <a:pt x="15061" y="99276"/>
                </a:cubicBezTo>
                <a:cubicBezTo>
                  <a:pt x="15325" y="99276"/>
                  <a:pt x="15414" y="98933"/>
                  <a:pt x="15188" y="98808"/>
                </a:cubicBezTo>
                <a:lnTo>
                  <a:pt x="9710" y="96211"/>
                </a:lnTo>
                <a:cubicBezTo>
                  <a:pt x="8750" y="95770"/>
                  <a:pt x="7685" y="94939"/>
                  <a:pt x="7478" y="94083"/>
                </a:cubicBezTo>
                <a:cubicBezTo>
                  <a:pt x="7400" y="93849"/>
                  <a:pt x="7426" y="93589"/>
                  <a:pt x="7530" y="93382"/>
                </a:cubicBezTo>
                <a:cubicBezTo>
                  <a:pt x="9970" y="95017"/>
                  <a:pt x="12774" y="96082"/>
                  <a:pt x="15707" y="96523"/>
                </a:cubicBezTo>
                <a:cubicBezTo>
                  <a:pt x="15724" y="96526"/>
                  <a:pt x="15741" y="96528"/>
                  <a:pt x="15757" y="96528"/>
                </a:cubicBezTo>
                <a:cubicBezTo>
                  <a:pt x="15982" y="96528"/>
                  <a:pt x="16081" y="96203"/>
                  <a:pt x="15863" y="96082"/>
                </a:cubicBezTo>
                <a:lnTo>
                  <a:pt x="8516" y="91980"/>
                </a:lnTo>
                <a:cubicBezTo>
                  <a:pt x="7945" y="91720"/>
                  <a:pt x="7478" y="91331"/>
                  <a:pt x="7088" y="90864"/>
                </a:cubicBezTo>
                <a:cubicBezTo>
                  <a:pt x="6855" y="90422"/>
                  <a:pt x="6699" y="89929"/>
                  <a:pt x="6699" y="89410"/>
                </a:cubicBezTo>
                <a:cubicBezTo>
                  <a:pt x="6621" y="88164"/>
                  <a:pt x="6699" y="86918"/>
                  <a:pt x="6855" y="85697"/>
                </a:cubicBezTo>
                <a:cubicBezTo>
                  <a:pt x="7010" y="84166"/>
                  <a:pt x="7192" y="82582"/>
                  <a:pt x="6906" y="81050"/>
                </a:cubicBezTo>
                <a:cubicBezTo>
                  <a:pt x="6647" y="79623"/>
                  <a:pt x="6024" y="78247"/>
                  <a:pt x="5427" y="76923"/>
                </a:cubicBezTo>
                <a:cubicBezTo>
                  <a:pt x="4492" y="74872"/>
                  <a:pt x="3609" y="72925"/>
                  <a:pt x="4051" y="70926"/>
                </a:cubicBezTo>
                <a:lnTo>
                  <a:pt x="4051" y="70926"/>
                </a:lnTo>
                <a:cubicBezTo>
                  <a:pt x="7504" y="73158"/>
                  <a:pt x="11346" y="74742"/>
                  <a:pt x="15370" y="75573"/>
                </a:cubicBezTo>
                <a:cubicBezTo>
                  <a:pt x="15394" y="75579"/>
                  <a:pt x="15420" y="75582"/>
                  <a:pt x="15446" y="75582"/>
                </a:cubicBezTo>
                <a:cubicBezTo>
                  <a:pt x="15529" y="75582"/>
                  <a:pt x="15609" y="75548"/>
                  <a:pt x="15629" y="75469"/>
                </a:cubicBezTo>
                <a:cubicBezTo>
                  <a:pt x="15681" y="75365"/>
                  <a:pt x="15681" y="75261"/>
                  <a:pt x="15603" y="75183"/>
                </a:cubicBezTo>
                <a:cubicBezTo>
                  <a:pt x="12436" y="71964"/>
                  <a:pt x="8490" y="69628"/>
                  <a:pt x="4155" y="68330"/>
                </a:cubicBezTo>
                <a:lnTo>
                  <a:pt x="3999" y="68304"/>
                </a:lnTo>
                <a:cubicBezTo>
                  <a:pt x="3194" y="68070"/>
                  <a:pt x="2415" y="67888"/>
                  <a:pt x="1818" y="67265"/>
                </a:cubicBezTo>
                <a:cubicBezTo>
                  <a:pt x="1221" y="66668"/>
                  <a:pt x="1013" y="65786"/>
                  <a:pt x="884" y="65007"/>
                </a:cubicBezTo>
                <a:cubicBezTo>
                  <a:pt x="520" y="62878"/>
                  <a:pt x="598" y="60723"/>
                  <a:pt x="1065" y="58646"/>
                </a:cubicBezTo>
                <a:cubicBezTo>
                  <a:pt x="4908" y="61684"/>
                  <a:pt x="8905" y="64591"/>
                  <a:pt x="12955" y="67317"/>
                </a:cubicBezTo>
                <a:cubicBezTo>
                  <a:pt x="12999" y="67350"/>
                  <a:pt x="13051" y="67364"/>
                  <a:pt x="13104" y="67364"/>
                </a:cubicBezTo>
                <a:cubicBezTo>
                  <a:pt x="13176" y="67364"/>
                  <a:pt x="13248" y="67337"/>
                  <a:pt x="13293" y="67291"/>
                </a:cubicBezTo>
                <a:cubicBezTo>
                  <a:pt x="13371" y="67188"/>
                  <a:pt x="13371" y="67058"/>
                  <a:pt x="13293" y="66954"/>
                </a:cubicBezTo>
                <a:cubicBezTo>
                  <a:pt x="11138" y="64150"/>
                  <a:pt x="8620" y="61632"/>
                  <a:pt x="5816" y="59451"/>
                </a:cubicBezTo>
                <a:lnTo>
                  <a:pt x="5401" y="59140"/>
                </a:lnTo>
                <a:cubicBezTo>
                  <a:pt x="4336" y="58309"/>
                  <a:pt x="3246" y="57478"/>
                  <a:pt x="2571" y="56336"/>
                </a:cubicBezTo>
                <a:cubicBezTo>
                  <a:pt x="1714" y="54934"/>
                  <a:pt x="1559" y="53247"/>
                  <a:pt x="1429" y="51352"/>
                </a:cubicBezTo>
                <a:cubicBezTo>
                  <a:pt x="1169" y="46159"/>
                  <a:pt x="1065" y="40889"/>
                  <a:pt x="1117" y="35671"/>
                </a:cubicBezTo>
                <a:lnTo>
                  <a:pt x="1117" y="35671"/>
                </a:lnTo>
                <a:cubicBezTo>
                  <a:pt x="5271" y="37281"/>
                  <a:pt x="8750" y="40214"/>
                  <a:pt x="12125" y="43018"/>
                </a:cubicBezTo>
                <a:cubicBezTo>
                  <a:pt x="12173" y="43061"/>
                  <a:pt x="12228" y="43079"/>
                  <a:pt x="12281" y="43079"/>
                </a:cubicBezTo>
                <a:cubicBezTo>
                  <a:pt x="12453" y="43079"/>
                  <a:pt x="12607" y="42885"/>
                  <a:pt x="12488" y="42707"/>
                </a:cubicBezTo>
                <a:cubicBezTo>
                  <a:pt x="10749" y="40318"/>
                  <a:pt x="8672" y="38190"/>
                  <a:pt x="6283" y="36476"/>
                </a:cubicBezTo>
                <a:lnTo>
                  <a:pt x="5816" y="36139"/>
                </a:lnTo>
                <a:cubicBezTo>
                  <a:pt x="5011" y="35619"/>
                  <a:pt x="4284" y="34996"/>
                  <a:pt x="3635" y="34269"/>
                </a:cubicBezTo>
                <a:cubicBezTo>
                  <a:pt x="1688" y="31855"/>
                  <a:pt x="2363" y="28454"/>
                  <a:pt x="2779" y="27104"/>
                </a:cubicBezTo>
                <a:cubicBezTo>
                  <a:pt x="3194" y="25754"/>
                  <a:pt x="3713" y="24430"/>
                  <a:pt x="4310" y="23158"/>
                </a:cubicBezTo>
                <a:cubicBezTo>
                  <a:pt x="4778" y="22120"/>
                  <a:pt x="5271" y="21030"/>
                  <a:pt x="5634" y="19913"/>
                </a:cubicBezTo>
                <a:cubicBezTo>
                  <a:pt x="6439" y="17577"/>
                  <a:pt x="6777" y="15033"/>
                  <a:pt x="7114" y="12592"/>
                </a:cubicBezTo>
                <a:cubicBezTo>
                  <a:pt x="7659" y="8620"/>
                  <a:pt x="8153" y="4856"/>
                  <a:pt x="10411" y="1767"/>
                </a:cubicBezTo>
                <a:cubicBezTo>
                  <a:pt x="10723" y="1299"/>
                  <a:pt x="11138" y="910"/>
                  <a:pt x="11631" y="650"/>
                </a:cubicBezTo>
                <a:cubicBezTo>
                  <a:pt x="11892" y="545"/>
                  <a:pt x="12166" y="500"/>
                  <a:pt x="12450" y="500"/>
                </a:cubicBezTo>
                <a:close/>
                <a:moveTo>
                  <a:pt x="12506" y="0"/>
                </a:moveTo>
                <a:cubicBezTo>
                  <a:pt x="12153" y="0"/>
                  <a:pt x="11807" y="61"/>
                  <a:pt x="11476" y="209"/>
                </a:cubicBezTo>
                <a:cubicBezTo>
                  <a:pt x="10878" y="495"/>
                  <a:pt x="10411" y="936"/>
                  <a:pt x="10048" y="1481"/>
                </a:cubicBezTo>
                <a:cubicBezTo>
                  <a:pt x="7737" y="4648"/>
                  <a:pt x="7192" y="8646"/>
                  <a:pt x="6647" y="12514"/>
                </a:cubicBezTo>
                <a:cubicBezTo>
                  <a:pt x="6335" y="14955"/>
                  <a:pt x="5998" y="17447"/>
                  <a:pt x="5219" y="19757"/>
                </a:cubicBezTo>
                <a:cubicBezTo>
                  <a:pt x="4830" y="20848"/>
                  <a:pt x="4362" y="21938"/>
                  <a:pt x="3895" y="22977"/>
                </a:cubicBezTo>
                <a:cubicBezTo>
                  <a:pt x="3272" y="24275"/>
                  <a:pt x="2753" y="25599"/>
                  <a:pt x="2337" y="26975"/>
                </a:cubicBezTo>
                <a:cubicBezTo>
                  <a:pt x="1455" y="29986"/>
                  <a:pt x="1792" y="32764"/>
                  <a:pt x="3272" y="34581"/>
                </a:cubicBezTo>
                <a:cubicBezTo>
                  <a:pt x="3947" y="35334"/>
                  <a:pt x="4726" y="35983"/>
                  <a:pt x="5582" y="36554"/>
                </a:cubicBezTo>
                <a:cubicBezTo>
                  <a:pt x="5712" y="36658"/>
                  <a:pt x="5868" y="36762"/>
                  <a:pt x="6024" y="36866"/>
                </a:cubicBezTo>
                <a:cubicBezTo>
                  <a:pt x="7763" y="38138"/>
                  <a:pt x="9321" y="39591"/>
                  <a:pt x="10723" y="41227"/>
                </a:cubicBezTo>
                <a:cubicBezTo>
                  <a:pt x="7737" y="38787"/>
                  <a:pt x="4622" y="36450"/>
                  <a:pt x="987" y="35100"/>
                </a:cubicBezTo>
                <a:cubicBezTo>
                  <a:pt x="965" y="35093"/>
                  <a:pt x="942" y="35089"/>
                  <a:pt x="919" y="35089"/>
                </a:cubicBezTo>
                <a:cubicBezTo>
                  <a:pt x="864" y="35089"/>
                  <a:pt x="809" y="35108"/>
                  <a:pt x="754" y="35126"/>
                </a:cubicBezTo>
                <a:cubicBezTo>
                  <a:pt x="702" y="35178"/>
                  <a:pt x="650" y="35256"/>
                  <a:pt x="650" y="35334"/>
                </a:cubicBezTo>
                <a:cubicBezTo>
                  <a:pt x="572" y="40682"/>
                  <a:pt x="676" y="46082"/>
                  <a:pt x="987" y="51378"/>
                </a:cubicBezTo>
                <a:cubicBezTo>
                  <a:pt x="1091" y="53376"/>
                  <a:pt x="1247" y="55116"/>
                  <a:pt x="2182" y="56622"/>
                </a:cubicBezTo>
                <a:cubicBezTo>
                  <a:pt x="2909" y="57816"/>
                  <a:pt x="4051" y="58698"/>
                  <a:pt x="5141" y="59529"/>
                </a:cubicBezTo>
                <a:lnTo>
                  <a:pt x="5557" y="59867"/>
                </a:lnTo>
                <a:cubicBezTo>
                  <a:pt x="7893" y="61684"/>
                  <a:pt x="10022" y="63735"/>
                  <a:pt x="11917" y="66019"/>
                </a:cubicBezTo>
                <a:cubicBezTo>
                  <a:pt x="8205" y="63501"/>
                  <a:pt x="4570" y="60801"/>
                  <a:pt x="1065" y="58049"/>
                </a:cubicBezTo>
                <a:cubicBezTo>
                  <a:pt x="1027" y="58011"/>
                  <a:pt x="975" y="57987"/>
                  <a:pt x="920" y="57987"/>
                </a:cubicBezTo>
                <a:cubicBezTo>
                  <a:pt x="899" y="57987"/>
                  <a:pt x="879" y="57991"/>
                  <a:pt x="858" y="57997"/>
                </a:cubicBezTo>
                <a:cubicBezTo>
                  <a:pt x="780" y="58023"/>
                  <a:pt x="702" y="58075"/>
                  <a:pt x="702" y="58179"/>
                </a:cubicBezTo>
                <a:cubicBezTo>
                  <a:pt x="105" y="60438"/>
                  <a:pt x="1" y="62800"/>
                  <a:pt x="416" y="65111"/>
                </a:cubicBezTo>
                <a:cubicBezTo>
                  <a:pt x="546" y="65967"/>
                  <a:pt x="806" y="66928"/>
                  <a:pt x="1481" y="67629"/>
                </a:cubicBezTo>
                <a:cubicBezTo>
                  <a:pt x="2130" y="68252"/>
                  <a:pt x="3012" y="68512"/>
                  <a:pt x="3869" y="68771"/>
                </a:cubicBezTo>
                <a:lnTo>
                  <a:pt x="4025" y="68823"/>
                </a:lnTo>
                <a:cubicBezTo>
                  <a:pt x="7971" y="69965"/>
                  <a:pt x="11605" y="72068"/>
                  <a:pt x="14617" y="74898"/>
                </a:cubicBezTo>
                <a:cubicBezTo>
                  <a:pt x="10827" y="73989"/>
                  <a:pt x="7244" y="72432"/>
                  <a:pt x="3999" y="70303"/>
                </a:cubicBezTo>
                <a:cubicBezTo>
                  <a:pt x="3968" y="70272"/>
                  <a:pt x="3920" y="70260"/>
                  <a:pt x="3875" y="70260"/>
                </a:cubicBezTo>
                <a:cubicBezTo>
                  <a:pt x="3843" y="70260"/>
                  <a:pt x="3813" y="70266"/>
                  <a:pt x="3791" y="70277"/>
                </a:cubicBezTo>
                <a:cubicBezTo>
                  <a:pt x="3713" y="70303"/>
                  <a:pt x="3661" y="70355"/>
                  <a:pt x="3635" y="70433"/>
                </a:cubicBezTo>
                <a:cubicBezTo>
                  <a:pt x="2960" y="72717"/>
                  <a:pt x="3973" y="74950"/>
                  <a:pt x="4959" y="77104"/>
                </a:cubicBezTo>
                <a:cubicBezTo>
                  <a:pt x="5557" y="78403"/>
                  <a:pt x="6154" y="79752"/>
                  <a:pt x="6413" y="81102"/>
                </a:cubicBezTo>
                <a:cubicBezTo>
                  <a:pt x="6673" y="82582"/>
                  <a:pt x="6491" y="84140"/>
                  <a:pt x="6335" y="85620"/>
                </a:cubicBezTo>
                <a:cubicBezTo>
                  <a:pt x="6180" y="86866"/>
                  <a:pt x="6128" y="88138"/>
                  <a:pt x="6180" y="89410"/>
                </a:cubicBezTo>
                <a:cubicBezTo>
                  <a:pt x="6206" y="90007"/>
                  <a:pt x="6361" y="90578"/>
                  <a:pt x="6647" y="91097"/>
                </a:cubicBezTo>
                <a:cubicBezTo>
                  <a:pt x="7088" y="91642"/>
                  <a:pt x="7607" y="92084"/>
                  <a:pt x="8230" y="92369"/>
                </a:cubicBezTo>
                <a:lnTo>
                  <a:pt x="14305" y="95770"/>
                </a:lnTo>
                <a:cubicBezTo>
                  <a:pt x="11891" y="95225"/>
                  <a:pt x="9580" y="94213"/>
                  <a:pt x="7556" y="92811"/>
                </a:cubicBezTo>
                <a:cubicBezTo>
                  <a:pt x="7512" y="92793"/>
                  <a:pt x="7469" y="92785"/>
                  <a:pt x="7428" y="92785"/>
                </a:cubicBezTo>
                <a:cubicBezTo>
                  <a:pt x="7345" y="92785"/>
                  <a:pt x="7270" y="92819"/>
                  <a:pt x="7218" y="92889"/>
                </a:cubicBezTo>
                <a:cubicBezTo>
                  <a:pt x="6932" y="93252"/>
                  <a:pt x="6855" y="93745"/>
                  <a:pt x="6984" y="94213"/>
                </a:cubicBezTo>
                <a:cubicBezTo>
                  <a:pt x="7270" y="95277"/>
                  <a:pt x="8490" y="96186"/>
                  <a:pt x="9477" y="96653"/>
                </a:cubicBezTo>
                <a:lnTo>
                  <a:pt x="13630" y="98652"/>
                </a:lnTo>
                <a:cubicBezTo>
                  <a:pt x="11605" y="98418"/>
                  <a:pt x="9580" y="98184"/>
                  <a:pt x="7556" y="97951"/>
                </a:cubicBezTo>
                <a:cubicBezTo>
                  <a:pt x="7478" y="97951"/>
                  <a:pt x="7374" y="97977"/>
                  <a:pt x="7322" y="98055"/>
                </a:cubicBezTo>
                <a:cubicBezTo>
                  <a:pt x="7270" y="98133"/>
                  <a:pt x="7270" y="98236"/>
                  <a:pt x="7322" y="98314"/>
                </a:cubicBezTo>
                <a:cubicBezTo>
                  <a:pt x="8819" y="101000"/>
                  <a:pt x="11922" y="102715"/>
                  <a:pt x="15015" y="102715"/>
                </a:cubicBezTo>
                <a:cubicBezTo>
                  <a:pt x="15569" y="102715"/>
                  <a:pt x="16123" y="102660"/>
                  <a:pt x="16668" y="102546"/>
                </a:cubicBezTo>
                <a:cubicBezTo>
                  <a:pt x="16746" y="102520"/>
                  <a:pt x="16824" y="102442"/>
                  <a:pt x="16849" y="102338"/>
                </a:cubicBezTo>
                <a:cubicBezTo>
                  <a:pt x="17758" y="97691"/>
                  <a:pt x="17888" y="92966"/>
                  <a:pt x="17940" y="88138"/>
                </a:cubicBezTo>
                <a:cubicBezTo>
                  <a:pt x="18173" y="65033"/>
                  <a:pt x="16927" y="41616"/>
                  <a:pt x="15500" y="18771"/>
                </a:cubicBezTo>
                <a:lnTo>
                  <a:pt x="15500" y="18771"/>
                </a:lnTo>
                <a:cubicBezTo>
                  <a:pt x="17940" y="43044"/>
                  <a:pt x="19082" y="67447"/>
                  <a:pt x="18900" y="91850"/>
                </a:cubicBezTo>
                <a:lnTo>
                  <a:pt x="18900" y="92214"/>
                </a:lnTo>
                <a:cubicBezTo>
                  <a:pt x="18874" y="95900"/>
                  <a:pt x="18848" y="99716"/>
                  <a:pt x="19653" y="103351"/>
                </a:cubicBezTo>
                <a:cubicBezTo>
                  <a:pt x="19679" y="103429"/>
                  <a:pt x="19705" y="103480"/>
                  <a:pt x="19783" y="103506"/>
                </a:cubicBezTo>
                <a:cubicBezTo>
                  <a:pt x="19809" y="103532"/>
                  <a:pt x="19861" y="103558"/>
                  <a:pt x="19887" y="103558"/>
                </a:cubicBezTo>
                <a:cubicBezTo>
                  <a:pt x="19913" y="103558"/>
                  <a:pt x="19939" y="103532"/>
                  <a:pt x="19939" y="103532"/>
                </a:cubicBezTo>
                <a:cubicBezTo>
                  <a:pt x="22509" y="102650"/>
                  <a:pt x="24923" y="101378"/>
                  <a:pt x="27078" y="99742"/>
                </a:cubicBezTo>
                <a:cubicBezTo>
                  <a:pt x="27753" y="99275"/>
                  <a:pt x="28402" y="98678"/>
                  <a:pt x="28636" y="97951"/>
                </a:cubicBezTo>
                <a:cubicBezTo>
                  <a:pt x="28895" y="97224"/>
                  <a:pt x="28765" y="96471"/>
                  <a:pt x="28636" y="95744"/>
                </a:cubicBezTo>
                <a:lnTo>
                  <a:pt x="28636" y="95666"/>
                </a:lnTo>
                <a:cubicBezTo>
                  <a:pt x="28090" y="92525"/>
                  <a:pt x="28116" y="90033"/>
                  <a:pt x="28688" y="87826"/>
                </a:cubicBezTo>
                <a:cubicBezTo>
                  <a:pt x="29077" y="86528"/>
                  <a:pt x="29596" y="85256"/>
                  <a:pt x="30193" y="84010"/>
                </a:cubicBezTo>
                <a:cubicBezTo>
                  <a:pt x="30479" y="83335"/>
                  <a:pt x="30816" y="82634"/>
                  <a:pt x="31076" y="81933"/>
                </a:cubicBezTo>
                <a:cubicBezTo>
                  <a:pt x="33932" y="74794"/>
                  <a:pt x="33023" y="66772"/>
                  <a:pt x="32244" y="59711"/>
                </a:cubicBezTo>
                <a:cubicBezTo>
                  <a:pt x="32229" y="59571"/>
                  <a:pt x="32120" y="59487"/>
                  <a:pt x="32007" y="59487"/>
                </a:cubicBezTo>
                <a:cubicBezTo>
                  <a:pt x="31932" y="59487"/>
                  <a:pt x="31855" y="59524"/>
                  <a:pt x="31803" y="59607"/>
                </a:cubicBezTo>
                <a:cubicBezTo>
                  <a:pt x="29492" y="63242"/>
                  <a:pt x="26689" y="66539"/>
                  <a:pt x="23443" y="69394"/>
                </a:cubicBezTo>
                <a:cubicBezTo>
                  <a:pt x="24248" y="68226"/>
                  <a:pt x="25131" y="67058"/>
                  <a:pt x="25962" y="65941"/>
                </a:cubicBezTo>
                <a:cubicBezTo>
                  <a:pt x="27467" y="63891"/>
                  <a:pt x="29051" y="61788"/>
                  <a:pt x="30271" y="59529"/>
                </a:cubicBezTo>
                <a:cubicBezTo>
                  <a:pt x="32893" y="54726"/>
                  <a:pt x="33386" y="49872"/>
                  <a:pt x="31621" y="46185"/>
                </a:cubicBezTo>
                <a:cubicBezTo>
                  <a:pt x="31595" y="46133"/>
                  <a:pt x="31517" y="46082"/>
                  <a:pt x="31439" y="46056"/>
                </a:cubicBezTo>
                <a:cubicBezTo>
                  <a:pt x="31362" y="46056"/>
                  <a:pt x="31284" y="46082"/>
                  <a:pt x="31232" y="46133"/>
                </a:cubicBezTo>
                <a:cubicBezTo>
                  <a:pt x="28688" y="48963"/>
                  <a:pt x="26066" y="51923"/>
                  <a:pt x="23366" y="54960"/>
                </a:cubicBezTo>
                <a:lnTo>
                  <a:pt x="28350" y="47535"/>
                </a:lnTo>
                <a:cubicBezTo>
                  <a:pt x="29700" y="45510"/>
                  <a:pt x="31102" y="43408"/>
                  <a:pt x="31907" y="41045"/>
                </a:cubicBezTo>
                <a:cubicBezTo>
                  <a:pt x="32815" y="38371"/>
                  <a:pt x="32763" y="35749"/>
                  <a:pt x="31725" y="33698"/>
                </a:cubicBezTo>
                <a:cubicBezTo>
                  <a:pt x="31685" y="33604"/>
                  <a:pt x="31602" y="33559"/>
                  <a:pt x="31518" y="33559"/>
                </a:cubicBezTo>
                <a:cubicBezTo>
                  <a:pt x="31439" y="33559"/>
                  <a:pt x="31360" y="33597"/>
                  <a:pt x="31310" y="33672"/>
                </a:cubicBezTo>
                <a:cubicBezTo>
                  <a:pt x="29285" y="36528"/>
                  <a:pt x="26948" y="39124"/>
                  <a:pt x="24352" y="41461"/>
                </a:cubicBezTo>
                <a:lnTo>
                  <a:pt x="24923" y="40786"/>
                </a:lnTo>
                <a:lnTo>
                  <a:pt x="29518" y="35490"/>
                </a:lnTo>
                <a:cubicBezTo>
                  <a:pt x="30375" y="34503"/>
                  <a:pt x="31336" y="33387"/>
                  <a:pt x="31777" y="32063"/>
                </a:cubicBezTo>
                <a:cubicBezTo>
                  <a:pt x="32192" y="30791"/>
                  <a:pt x="32062" y="29051"/>
                  <a:pt x="30894" y="28091"/>
                </a:cubicBezTo>
                <a:cubicBezTo>
                  <a:pt x="30842" y="28052"/>
                  <a:pt x="30784" y="28032"/>
                  <a:pt x="30725" y="28032"/>
                </a:cubicBezTo>
                <a:cubicBezTo>
                  <a:pt x="30667" y="28032"/>
                  <a:pt x="30609" y="28052"/>
                  <a:pt x="30557" y="28091"/>
                </a:cubicBezTo>
                <a:cubicBezTo>
                  <a:pt x="27312" y="31206"/>
                  <a:pt x="23833" y="34062"/>
                  <a:pt x="20146" y="36606"/>
                </a:cubicBezTo>
                <a:lnTo>
                  <a:pt x="23314" y="33413"/>
                </a:lnTo>
                <a:lnTo>
                  <a:pt x="28324" y="28350"/>
                </a:lnTo>
                <a:cubicBezTo>
                  <a:pt x="28817" y="27831"/>
                  <a:pt x="29466" y="27182"/>
                  <a:pt x="29648" y="26326"/>
                </a:cubicBezTo>
                <a:cubicBezTo>
                  <a:pt x="29830" y="25547"/>
                  <a:pt x="29570" y="24768"/>
                  <a:pt x="29389" y="24119"/>
                </a:cubicBezTo>
                <a:lnTo>
                  <a:pt x="28765" y="22094"/>
                </a:lnTo>
                <a:cubicBezTo>
                  <a:pt x="27545" y="18148"/>
                  <a:pt x="26325" y="14202"/>
                  <a:pt x="25131" y="10282"/>
                </a:cubicBezTo>
                <a:cubicBezTo>
                  <a:pt x="24690" y="8880"/>
                  <a:pt x="24248" y="7452"/>
                  <a:pt x="23443" y="6180"/>
                </a:cubicBezTo>
                <a:cubicBezTo>
                  <a:pt x="21445" y="3013"/>
                  <a:pt x="17498" y="1559"/>
                  <a:pt x="14617" y="495"/>
                </a:cubicBezTo>
                <a:cubicBezTo>
                  <a:pt x="13927" y="236"/>
                  <a:pt x="13204" y="0"/>
                  <a:pt x="1250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7"/>
          <p:cNvSpPr/>
          <p:nvPr/>
        </p:nvSpPr>
        <p:spPr>
          <a:xfrm>
            <a:off x="5061526" y="4180188"/>
            <a:ext cx="4697375" cy="980525"/>
          </a:xfrm>
          <a:custGeom>
            <a:rect b="b" l="l" r="r" t="t"/>
            <a:pathLst>
              <a:path extrusionOk="0" h="39221" w="187895">
                <a:moveTo>
                  <a:pt x="127416" y="0"/>
                </a:moveTo>
                <a:cubicBezTo>
                  <a:pt x="122449" y="0"/>
                  <a:pt x="117558" y="785"/>
                  <a:pt x="113093" y="2667"/>
                </a:cubicBezTo>
                <a:cubicBezTo>
                  <a:pt x="104347" y="6350"/>
                  <a:pt x="98258" y="13799"/>
                  <a:pt x="89219" y="16979"/>
                </a:cubicBezTo>
                <a:cubicBezTo>
                  <a:pt x="85577" y="18261"/>
                  <a:pt x="81839" y="18749"/>
                  <a:pt x="78033" y="18749"/>
                </a:cubicBezTo>
                <a:cubicBezTo>
                  <a:pt x="66315" y="18749"/>
                  <a:pt x="53962" y="14125"/>
                  <a:pt x="41848" y="13841"/>
                </a:cubicBezTo>
                <a:cubicBezTo>
                  <a:pt x="41465" y="13831"/>
                  <a:pt x="41082" y="13827"/>
                  <a:pt x="40699" y="13827"/>
                </a:cubicBezTo>
                <a:cubicBezTo>
                  <a:pt x="27423" y="13827"/>
                  <a:pt x="14293" y="19439"/>
                  <a:pt x="6362" y="28550"/>
                </a:cubicBezTo>
                <a:cubicBezTo>
                  <a:pt x="3600" y="31689"/>
                  <a:pt x="1445" y="35308"/>
                  <a:pt x="1" y="39221"/>
                </a:cubicBezTo>
                <a:lnTo>
                  <a:pt x="187894" y="39221"/>
                </a:lnTo>
                <a:cubicBezTo>
                  <a:pt x="186325" y="35559"/>
                  <a:pt x="184379" y="32065"/>
                  <a:pt x="182078" y="28822"/>
                </a:cubicBezTo>
                <a:cubicBezTo>
                  <a:pt x="173394" y="16498"/>
                  <a:pt x="159459" y="6957"/>
                  <a:pt x="143474" y="2395"/>
                </a:cubicBezTo>
                <a:cubicBezTo>
                  <a:pt x="138334" y="933"/>
                  <a:pt x="132830" y="0"/>
                  <a:pt x="12741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0" name="Google Shape;160;p7"/>
          <p:cNvSpPr/>
          <p:nvPr/>
        </p:nvSpPr>
        <p:spPr>
          <a:xfrm>
            <a:off x="3874253" y="-12"/>
            <a:ext cx="1877152" cy="928258"/>
          </a:xfrm>
          <a:custGeom>
            <a:rect b="b" l="l" r="r" t="t"/>
            <a:pathLst>
              <a:path extrusionOk="0" h="22536" w="45573">
                <a:moveTo>
                  <a:pt x="1" y="1"/>
                </a:moveTo>
                <a:cubicBezTo>
                  <a:pt x="126" y="12492"/>
                  <a:pt x="10295" y="22535"/>
                  <a:pt x="22786" y="22535"/>
                </a:cubicBezTo>
                <a:cubicBezTo>
                  <a:pt x="35278" y="22535"/>
                  <a:pt x="45447" y="12492"/>
                  <a:pt x="45572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61" name="Google Shape;161;p7"/>
          <p:cNvGrpSpPr/>
          <p:nvPr/>
        </p:nvGrpSpPr>
        <p:grpSpPr>
          <a:xfrm>
            <a:off x="3352146" y="-333807"/>
            <a:ext cx="1549769" cy="1595860"/>
            <a:chOff x="2087975" y="736600"/>
            <a:chExt cx="1402125" cy="1443825"/>
          </a:xfrm>
        </p:grpSpPr>
        <p:grpSp>
          <p:nvGrpSpPr>
            <p:cNvPr id="162" name="Google Shape;162;p7"/>
            <p:cNvGrpSpPr/>
            <p:nvPr/>
          </p:nvGrpSpPr>
          <p:grpSpPr>
            <a:xfrm>
              <a:off x="2087975" y="845275"/>
              <a:ext cx="1296750" cy="1335150"/>
              <a:chOff x="2087975" y="845275"/>
              <a:chExt cx="1296750" cy="1335150"/>
            </a:xfrm>
          </p:grpSpPr>
          <p:sp>
            <p:nvSpPr>
              <p:cNvPr id="163" name="Google Shape;163;p7"/>
              <p:cNvSpPr/>
              <p:nvPr/>
            </p:nvSpPr>
            <p:spPr>
              <a:xfrm>
                <a:off x="2995525" y="1188700"/>
                <a:ext cx="185725" cy="734850"/>
              </a:xfrm>
              <a:custGeom>
                <a:rect b="b" l="l" r="r" t="t"/>
                <a:pathLst>
                  <a:path extrusionOk="0" h="29394" w="7429">
                    <a:moveTo>
                      <a:pt x="3662" y="0"/>
                    </a:moveTo>
                    <a:cubicBezTo>
                      <a:pt x="3641" y="0"/>
                      <a:pt x="3620" y="6"/>
                      <a:pt x="3599" y="16"/>
                    </a:cubicBezTo>
                    <a:cubicBezTo>
                      <a:pt x="3578" y="58"/>
                      <a:pt x="3537" y="79"/>
                      <a:pt x="3537" y="121"/>
                    </a:cubicBezTo>
                    <a:cubicBezTo>
                      <a:pt x="3265" y="748"/>
                      <a:pt x="3034" y="1376"/>
                      <a:pt x="2846" y="2025"/>
                    </a:cubicBezTo>
                    <a:cubicBezTo>
                      <a:pt x="2700" y="2506"/>
                      <a:pt x="2616" y="2966"/>
                      <a:pt x="2532" y="3448"/>
                    </a:cubicBezTo>
                    <a:cubicBezTo>
                      <a:pt x="2511" y="3594"/>
                      <a:pt x="2490" y="3720"/>
                      <a:pt x="2469" y="3845"/>
                    </a:cubicBezTo>
                    <a:cubicBezTo>
                      <a:pt x="2469" y="3929"/>
                      <a:pt x="2449" y="4033"/>
                      <a:pt x="2428" y="4117"/>
                    </a:cubicBezTo>
                    <a:cubicBezTo>
                      <a:pt x="2323" y="4431"/>
                      <a:pt x="2281" y="4766"/>
                      <a:pt x="2177" y="5080"/>
                    </a:cubicBezTo>
                    <a:cubicBezTo>
                      <a:pt x="2114" y="5331"/>
                      <a:pt x="2030" y="5561"/>
                      <a:pt x="1946" y="5791"/>
                    </a:cubicBezTo>
                    <a:lnTo>
                      <a:pt x="1633" y="6712"/>
                    </a:lnTo>
                    <a:cubicBezTo>
                      <a:pt x="1591" y="6795"/>
                      <a:pt x="1570" y="6879"/>
                      <a:pt x="1549" y="6963"/>
                    </a:cubicBezTo>
                    <a:cubicBezTo>
                      <a:pt x="1444" y="7339"/>
                      <a:pt x="1361" y="7716"/>
                      <a:pt x="1235" y="8093"/>
                    </a:cubicBezTo>
                    <a:cubicBezTo>
                      <a:pt x="1151" y="8323"/>
                      <a:pt x="1109" y="8553"/>
                      <a:pt x="1109" y="8783"/>
                    </a:cubicBezTo>
                    <a:cubicBezTo>
                      <a:pt x="1109" y="8888"/>
                      <a:pt x="1089" y="8992"/>
                      <a:pt x="1089" y="9097"/>
                    </a:cubicBezTo>
                    <a:cubicBezTo>
                      <a:pt x="1005" y="9557"/>
                      <a:pt x="963" y="10018"/>
                      <a:pt x="921" y="10478"/>
                    </a:cubicBezTo>
                    <a:cubicBezTo>
                      <a:pt x="900" y="10959"/>
                      <a:pt x="858" y="11378"/>
                      <a:pt x="817" y="11817"/>
                    </a:cubicBezTo>
                    <a:cubicBezTo>
                      <a:pt x="775" y="12403"/>
                      <a:pt x="754" y="12968"/>
                      <a:pt x="733" y="13533"/>
                    </a:cubicBezTo>
                    <a:cubicBezTo>
                      <a:pt x="691" y="14997"/>
                      <a:pt x="649" y="16483"/>
                      <a:pt x="586" y="17969"/>
                    </a:cubicBezTo>
                    <a:cubicBezTo>
                      <a:pt x="545" y="18743"/>
                      <a:pt x="503" y="19496"/>
                      <a:pt x="461" y="20270"/>
                    </a:cubicBezTo>
                    <a:cubicBezTo>
                      <a:pt x="419" y="20940"/>
                      <a:pt x="356" y="21609"/>
                      <a:pt x="293" y="22279"/>
                    </a:cubicBezTo>
                    <a:cubicBezTo>
                      <a:pt x="231" y="23200"/>
                      <a:pt x="168" y="24120"/>
                      <a:pt x="105" y="25020"/>
                    </a:cubicBezTo>
                    <a:cubicBezTo>
                      <a:pt x="84" y="25271"/>
                      <a:pt x="63" y="25564"/>
                      <a:pt x="42" y="25836"/>
                    </a:cubicBezTo>
                    <a:cubicBezTo>
                      <a:pt x="1" y="26631"/>
                      <a:pt x="21" y="27426"/>
                      <a:pt x="126" y="28200"/>
                    </a:cubicBezTo>
                    <a:cubicBezTo>
                      <a:pt x="168" y="28493"/>
                      <a:pt x="189" y="28786"/>
                      <a:pt x="210" y="29079"/>
                    </a:cubicBezTo>
                    <a:cubicBezTo>
                      <a:pt x="210" y="29163"/>
                      <a:pt x="231" y="29246"/>
                      <a:pt x="252" y="29330"/>
                    </a:cubicBezTo>
                    <a:cubicBezTo>
                      <a:pt x="279" y="29371"/>
                      <a:pt x="314" y="29394"/>
                      <a:pt x="353" y="29394"/>
                    </a:cubicBezTo>
                    <a:cubicBezTo>
                      <a:pt x="375" y="29394"/>
                      <a:pt x="397" y="29387"/>
                      <a:pt x="419" y="29372"/>
                    </a:cubicBezTo>
                    <a:cubicBezTo>
                      <a:pt x="482" y="29330"/>
                      <a:pt x="565" y="29267"/>
                      <a:pt x="628" y="29205"/>
                    </a:cubicBezTo>
                    <a:cubicBezTo>
                      <a:pt x="1381" y="28368"/>
                      <a:pt x="2030" y="27426"/>
                      <a:pt x="2553" y="26380"/>
                    </a:cubicBezTo>
                    <a:cubicBezTo>
                      <a:pt x="2993" y="25480"/>
                      <a:pt x="3474" y="24560"/>
                      <a:pt x="3976" y="23660"/>
                    </a:cubicBezTo>
                    <a:cubicBezTo>
                      <a:pt x="4436" y="22823"/>
                      <a:pt x="4855" y="21965"/>
                      <a:pt x="5231" y="21086"/>
                    </a:cubicBezTo>
                    <a:cubicBezTo>
                      <a:pt x="5524" y="20354"/>
                      <a:pt x="5775" y="19601"/>
                      <a:pt x="6026" y="18847"/>
                    </a:cubicBezTo>
                    <a:cubicBezTo>
                      <a:pt x="6340" y="17906"/>
                      <a:pt x="6529" y="16964"/>
                      <a:pt x="6801" y="16044"/>
                    </a:cubicBezTo>
                    <a:cubicBezTo>
                      <a:pt x="6926" y="15500"/>
                      <a:pt x="7031" y="14997"/>
                      <a:pt x="7156" y="14474"/>
                    </a:cubicBezTo>
                    <a:cubicBezTo>
                      <a:pt x="7345" y="13679"/>
                      <a:pt x="7428" y="12863"/>
                      <a:pt x="7428" y="12026"/>
                    </a:cubicBezTo>
                    <a:cubicBezTo>
                      <a:pt x="7428" y="11001"/>
                      <a:pt x="7345" y="9976"/>
                      <a:pt x="7156" y="8971"/>
                    </a:cubicBezTo>
                    <a:cubicBezTo>
                      <a:pt x="6926" y="7570"/>
                      <a:pt x="6550" y="6189"/>
                      <a:pt x="6026" y="4849"/>
                    </a:cubicBezTo>
                    <a:cubicBezTo>
                      <a:pt x="5859" y="4389"/>
                      <a:pt x="5650" y="3950"/>
                      <a:pt x="5441" y="3510"/>
                    </a:cubicBezTo>
                    <a:cubicBezTo>
                      <a:pt x="5043" y="2694"/>
                      <a:pt x="4625" y="1857"/>
                      <a:pt x="4227" y="1041"/>
                    </a:cubicBezTo>
                    <a:cubicBezTo>
                      <a:pt x="4081" y="769"/>
                      <a:pt x="3955" y="476"/>
                      <a:pt x="3850" y="204"/>
                    </a:cubicBezTo>
                    <a:cubicBezTo>
                      <a:pt x="3830" y="142"/>
                      <a:pt x="3767" y="58"/>
                      <a:pt x="3725" y="16"/>
                    </a:cubicBezTo>
                    <a:cubicBezTo>
                      <a:pt x="3704" y="6"/>
                      <a:pt x="3683" y="0"/>
                      <a:pt x="366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4" name="Google Shape;164;p7"/>
              <p:cNvSpPr/>
              <p:nvPr/>
            </p:nvSpPr>
            <p:spPr>
              <a:xfrm>
                <a:off x="2762750" y="1349550"/>
                <a:ext cx="208750" cy="830875"/>
              </a:xfrm>
              <a:custGeom>
                <a:rect b="b" l="l" r="r" t="t"/>
                <a:pathLst>
                  <a:path extrusionOk="0" h="33235" w="8350">
                    <a:moveTo>
                      <a:pt x="6926" y="0"/>
                    </a:moveTo>
                    <a:cubicBezTo>
                      <a:pt x="6895" y="0"/>
                      <a:pt x="6863" y="16"/>
                      <a:pt x="6843" y="48"/>
                    </a:cubicBezTo>
                    <a:cubicBezTo>
                      <a:pt x="6759" y="194"/>
                      <a:pt x="6696" y="340"/>
                      <a:pt x="6612" y="487"/>
                    </a:cubicBezTo>
                    <a:cubicBezTo>
                      <a:pt x="5901" y="1763"/>
                      <a:pt x="5294" y="3081"/>
                      <a:pt x="4708" y="4400"/>
                    </a:cubicBezTo>
                    <a:cubicBezTo>
                      <a:pt x="4227" y="5530"/>
                      <a:pt x="3767" y="6659"/>
                      <a:pt x="3244" y="7768"/>
                    </a:cubicBezTo>
                    <a:cubicBezTo>
                      <a:pt x="2595" y="9149"/>
                      <a:pt x="1967" y="10530"/>
                      <a:pt x="1423" y="11932"/>
                    </a:cubicBezTo>
                    <a:cubicBezTo>
                      <a:pt x="984" y="13041"/>
                      <a:pt x="607" y="14150"/>
                      <a:pt x="335" y="15301"/>
                    </a:cubicBezTo>
                    <a:cubicBezTo>
                      <a:pt x="273" y="15552"/>
                      <a:pt x="231" y="15782"/>
                      <a:pt x="189" y="16054"/>
                    </a:cubicBezTo>
                    <a:cubicBezTo>
                      <a:pt x="105" y="16682"/>
                      <a:pt x="63" y="17330"/>
                      <a:pt x="42" y="17979"/>
                    </a:cubicBezTo>
                    <a:cubicBezTo>
                      <a:pt x="1" y="18523"/>
                      <a:pt x="1" y="19088"/>
                      <a:pt x="63" y="19632"/>
                    </a:cubicBezTo>
                    <a:cubicBezTo>
                      <a:pt x="126" y="20553"/>
                      <a:pt x="189" y="21473"/>
                      <a:pt x="252" y="22373"/>
                    </a:cubicBezTo>
                    <a:cubicBezTo>
                      <a:pt x="377" y="23921"/>
                      <a:pt x="461" y="25491"/>
                      <a:pt x="503" y="27060"/>
                    </a:cubicBezTo>
                    <a:lnTo>
                      <a:pt x="503" y="27478"/>
                    </a:lnTo>
                    <a:cubicBezTo>
                      <a:pt x="482" y="28211"/>
                      <a:pt x="461" y="28943"/>
                      <a:pt x="461" y="29675"/>
                    </a:cubicBezTo>
                    <a:cubicBezTo>
                      <a:pt x="461" y="29906"/>
                      <a:pt x="503" y="30157"/>
                      <a:pt x="524" y="30387"/>
                    </a:cubicBezTo>
                    <a:cubicBezTo>
                      <a:pt x="545" y="30868"/>
                      <a:pt x="586" y="31349"/>
                      <a:pt x="670" y="31831"/>
                    </a:cubicBezTo>
                    <a:cubicBezTo>
                      <a:pt x="733" y="32228"/>
                      <a:pt x="796" y="32626"/>
                      <a:pt x="879" y="33002"/>
                    </a:cubicBezTo>
                    <a:cubicBezTo>
                      <a:pt x="900" y="33107"/>
                      <a:pt x="879" y="33211"/>
                      <a:pt x="1026" y="33232"/>
                    </a:cubicBezTo>
                    <a:cubicBezTo>
                      <a:pt x="1035" y="33234"/>
                      <a:pt x="1044" y="33234"/>
                      <a:pt x="1053" y="33234"/>
                    </a:cubicBezTo>
                    <a:cubicBezTo>
                      <a:pt x="1173" y="33234"/>
                      <a:pt x="1176" y="33101"/>
                      <a:pt x="1235" y="33023"/>
                    </a:cubicBezTo>
                    <a:cubicBezTo>
                      <a:pt x="1256" y="32981"/>
                      <a:pt x="1277" y="32939"/>
                      <a:pt x="1298" y="32898"/>
                    </a:cubicBezTo>
                    <a:cubicBezTo>
                      <a:pt x="1779" y="31831"/>
                      <a:pt x="2344" y="30805"/>
                      <a:pt x="2888" y="29759"/>
                    </a:cubicBezTo>
                    <a:cubicBezTo>
                      <a:pt x="3537" y="28566"/>
                      <a:pt x="4143" y="27374"/>
                      <a:pt x="4708" y="26160"/>
                    </a:cubicBezTo>
                    <a:cubicBezTo>
                      <a:pt x="4980" y="25595"/>
                      <a:pt x="5231" y="25009"/>
                      <a:pt x="5441" y="24424"/>
                    </a:cubicBezTo>
                    <a:cubicBezTo>
                      <a:pt x="5650" y="23712"/>
                      <a:pt x="5859" y="23022"/>
                      <a:pt x="6068" y="22331"/>
                    </a:cubicBezTo>
                    <a:cubicBezTo>
                      <a:pt x="6633" y="20469"/>
                      <a:pt x="7094" y="18586"/>
                      <a:pt x="7449" y="16661"/>
                    </a:cubicBezTo>
                    <a:cubicBezTo>
                      <a:pt x="7679" y="15322"/>
                      <a:pt x="7889" y="13962"/>
                      <a:pt x="8014" y="12602"/>
                    </a:cubicBezTo>
                    <a:cubicBezTo>
                      <a:pt x="8119" y="11493"/>
                      <a:pt x="8161" y="10405"/>
                      <a:pt x="8244" y="9296"/>
                    </a:cubicBezTo>
                    <a:cubicBezTo>
                      <a:pt x="8349" y="7978"/>
                      <a:pt x="8349" y="6680"/>
                      <a:pt x="8244" y="5383"/>
                    </a:cubicBezTo>
                    <a:cubicBezTo>
                      <a:pt x="8182" y="4651"/>
                      <a:pt x="8077" y="3897"/>
                      <a:pt x="7993" y="3102"/>
                    </a:cubicBezTo>
                    <a:cubicBezTo>
                      <a:pt x="7868" y="2600"/>
                      <a:pt x="7763" y="2014"/>
                      <a:pt x="7638" y="1449"/>
                    </a:cubicBezTo>
                    <a:cubicBezTo>
                      <a:pt x="7554" y="1156"/>
                      <a:pt x="7449" y="864"/>
                      <a:pt x="7324" y="571"/>
                    </a:cubicBezTo>
                    <a:cubicBezTo>
                      <a:pt x="7261" y="382"/>
                      <a:pt x="7135" y="194"/>
                      <a:pt x="7010" y="48"/>
                    </a:cubicBezTo>
                    <a:cubicBezTo>
                      <a:pt x="6989" y="16"/>
                      <a:pt x="6958" y="0"/>
                      <a:pt x="692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5" name="Google Shape;165;p7"/>
              <p:cNvSpPr/>
              <p:nvPr/>
            </p:nvSpPr>
            <p:spPr>
              <a:xfrm>
                <a:off x="3133625" y="1148425"/>
                <a:ext cx="251100" cy="239325"/>
              </a:xfrm>
              <a:custGeom>
                <a:rect b="b" l="l" r="r" t="t"/>
                <a:pathLst>
                  <a:path extrusionOk="0" h="9573" w="10044">
                    <a:moveTo>
                      <a:pt x="538" y="1"/>
                    </a:moveTo>
                    <a:cubicBezTo>
                      <a:pt x="415" y="1"/>
                      <a:pt x="291" y="6"/>
                      <a:pt x="168" y="16"/>
                    </a:cubicBezTo>
                    <a:cubicBezTo>
                      <a:pt x="126" y="37"/>
                      <a:pt x="84" y="37"/>
                      <a:pt x="63" y="58"/>
                    </a:cubicBezTo>
                    <a:cubicBezTo>
                      <a:pt x="21" y="79"/>
                      <a:pt x="0" y="121"/>
                      <a:pt x="0" y="162"/>
                    </a:cubicBezTo>
                    <a:cubicBezTo>
                      <a:pt x="0" y="204"/>
                      <a:pt x="21" y="246"/>
                      <a:pt x="42" y="288"/>
                    </a:cubicBezTo>
                    <a:cubicBezTo>
                      <a:pt x="105" y="414"/>
                      <a:pt x="189" y="539"/>
                      <a:pt x="251" y="665"/>
                    </a:cubicBezTo>
                    <a:cubicBezTo>
                      <a:pt x="419" y="1020"/>
                      <a:pt x="607" y="1355"/>
                      <a:pt x="858" y="1669"/>
                    </a:cubicBezTo>
                    <a:cubicBezTo>
                      <a:pt x="942" y="1753"/>
                      <a:pt x="1005" y="1857"/>
                      <a:pt x="1088" y="1962"/>
                    </a:cubicBezTo>
                    <a:cubicBezTo>
                      <a:pt x="1381" y="2297"/>
                      <a:pt x="1653" y="2611"/>
                      <a:pt x="1925" y="2945"/>
                    </a:cubicBezTo>
                    <a:cubicBezTo>
                      <a:pt x="2135" y="3175"/>
                      <a:pt x="2344" y="3406"/>
                      <a:pt x="2553" y="3657"/>
                    </a:cubicBezTo>
                    <a:cubicBezTo>
                      <a:pt x="2804" y="3929"/>
                      <a:pt x="3034" y="4201"/>
                      <a:pt x="3264" y="4494"/>
                    </a:cubicBezTo>
                    <a:cubicBezTo>
                      <a:pt x="3725" y="5038"/>
                      <a:pt x="4164" y="5582"/>
                      <a:pt x="4624" y="6105"/>
                    </a:cubicBezTo>
                    <a:cubicBezTo>
                      <a:pt x="4792" y="6314"/>
                      <a:pt x="4980" y="6523"/>
                      <a:pt x="5148" y="6712"/>
                    </a:cubicBezTo>
                    <a:cubicBezTo>
                      <a:pt x="5294" y="6879"/>
                      <a:pt x="5461" y="7025"/>
                      <a:pt x="5608" y="7172"/>
                    </a:cubicBezTo>
                    <a:cubicBezTo>
                      <a:pt x="5754" y="7318"/>
                      <a:pt x="5922" y="7486"/>
                      <a:pt x="6089" y="7611"/>
                    </a:cubicBezTo>
                    <a:cubicBezTo>
                      <a:pt x="6131" y="7632"/>
                      <a:pt x="6152" y="7674"/>
                      <a:pt x="6194" y="7716"/>
                    </a:cubicBezTo>
                    <a:cubicBezTo>
                      <a:pt x="6256" y="7800"/>
                      <a:pt x="6361" y="7862"/>
                      <a:pt x="6466" y="7904"/>
                    </a:cubicBezTo>
                    <a:cubicBezTo>
                      <a:pt x="6612" y="7967"/>
                      <a:pt x="6780" y="8072"/>
                      <a:pt x="6926" y="8155"/>
                    </a:cubicBezTo>
                    <a:cubicBezTo>
                      <a:pt x="6968" y="8176"/>
                      <a:pt x="7010" y="8197"/>
                      <a:pt x="7052" y="8218"/>
                    </a:cubicBezTo>
                    <a:cubicBezTo>
                      <a:pt x="7177" y="8260"/>
                      <a:pt x="7345" y="8344"/>
                      <a:pt x="7470" y="8385"/>
                    </a:cubicBezTo>
                    <a:cubicBezTo>
                      <a:pt x="7575" y="8427"/>
                      <a:pt x="7679" y="8469"/>
                      <a:pt x="7784" y="8511"/>
                    </a:cubicBezTo>
                    <a:cubicBezTo>
                      <a:pt x="7909" y="8595"/>
                      <a:pt x="8056" y="8657"/>
                      <a:pt x="8181" y="8741"/>
                    </a:cubicBezTo>
                    <a:cubicBezTo>
                      <a:pt x="8223" y="8741"/>
                      <a:pt x="8265" y="8783"/>
                      <a:pt x="8286" y="8804"/>
                    </a:cubicBezTo>
                    <a:cubicBezTo>
                      <a:pt x="8349" y="8846"/>
                      <a:pt x="8391" y="8888"/>
                      <a:pt x="8433" y="8929"/>
                    </a:cubicBezTo>
                    <a:cubicBezTo>
                      <a:pt x="8621" y="9055"/>
                      <a:pt x="8809" y="9160"/>
                      <a:pt x="9018" y="9264"/>
                    </a:cubicBezTo>
                    <a:cubicBezTo>
                      <a:pt x="9311" y="9390"/>
                      <a:pt x="9604" y="9494"/>
                      <a:pt x="9918" y="9557"/>
                    </a:cubicBezTo>
                    <a:cubicBezTo>
                      <a:pt x="9929" y="9568"/>
                      <a:pt x="9939" y="9573"/>
                      <a:pt x="9949" y="9573"/>
                    </a:cubicBezTo>
                    <a:cubicBezTo>
                      <a:pt x="9960" y="9573"/>
                      <a:pt x="9970" y="9568"/>
                      <a:pt x="9981" y="9557"/>
                    </a:cubicBezTo>
                    <a:cubicBezTo>
                      <a:pt x="10002" y="9557"/>
                      <a:pt x="10023" y="9536"/>
                      <a:pt x="10023" y="9494"/>
                    </a:cubicBezTo>
                    <a:cubicBezTo>
                      <a:pt x="10044" y="9453"/>
                      <a:pt x="10044" y="9411"/>
                      <a:pt x="10023" y="9369"/>
                    </a:cubicBezTo>
                    <a:cubicBezTo>
                      <a:pt x="10002" y="9181"/>
                      <a:pt x="9960" y="9013"/>
                      <a:pt x="9918" y="8846"/>
                    </a:cubicBezTo>
                    <a:cubicBezTo>
                      <a:pt x="9813" y="8323"/>
                      <a:pt x="9730" y="7800"/>
                      <a:pt x="9625" y="7277"/>
                    </a:cubicBezTo>
                    <a:cubicBezTo>
                      <a:pt x="9583" y="6984"/>
                      <a:pt x="9521" y="6712"/>
                      <a:pt x="9458" y="6460"/>
                    </a:cubicBezTo>
                    <a:cubicBezTo>
                      <a:pt x="9249" y="5728"/>
                      <a:pt x="8977" y="5017"/>
                      <a:pt x="8621" y="4347"/>
                    </a:cubicBezTo>
                    <a:cubicBezTo>
                      <a:pt x="8391" y="3887"/>
                      <a:pt x="8119" y="3468"/>
                      <a:pt x="7805" y="3071"/>
                    </a:cubicBezTo>
                    <a:cubicBezTo>
                      <a:pt x="7575" y="2778"/>
                      <a:pt x="7282" y="2527"/>
                      <a:pt x="6968" y="2318"/>
                    </a:cubicBezTo>
                    <a:cubicBezTo>
                      <a:pt x="6780" y="2192"/>
                      <a:pt x="6570" y="2067"/>
                      <a:pt x="6361" y="1941"/>
                    </a:cubicBezTo>
                    <a:cubicBezTo>
                      <a:pt x="5984" y="1732"/>
                      <a:pt x="5629" y="1481"/>
                      <a:pt x="5231" y="1292"/>
                    </a:cubicBezTo>
                    <a:cubicBezTo>
                      <a:pt x="4917" y="1125"/>
                      <a:pt x="4604" y="999"/>
                      <a:pt x="4269" y="853"/>
                    </a:cubicBezTo>
                    <a:cubicBezTo>
                      <a:pt x="3871" y="706"/>
                      <a:pt x="3453" y="602"/>
                      <a:pt x="3034" y="518"/>
                    </a:cubicBezTo>
                    <a:cubicBezTo>
                      <a:pt x="2595" y="434"/>
                      <a:pt x="2155" y="309"/>
                      <a:pt x="1716" y="183"/>
                    </a:cubicBezTo>
                    <a:cubicBezTo>
                      <a:pt x="1332" y="56"/>
                      <a:pt x="937" y="1"/>
                      <a:pt x="53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6" name="Google Shape;166;p7"/>
              <p:cNvSpPr/>
              <p:nvPr/>
            </p:nvSpPr>
            <p:spPr>
              <a:xfrm>
                <a:off x="2808250" y="845275"/>
                <a:ext cx="387125" cy="231375"/>
              </a:xfrm>
              <a:custGeom>
                <a:rect b="b" l="l" r="r" t="t"/>
                <a:pathLst>
                  <a:path extrusionOk="0" h="9255" w="15485">
                    <a:moveTo>
                      <a:pt x="1628" y="0"/>
                    </a:moveTo>
                    <a:cubicBezTo>
                      <a:pt x="1150" y="0"/>
                      <a:pt x="675" y="60"/>
                      <a:pt x="210" y="195"/>
                    </a:cubicBezTo>
                    <a:cubicBezTo>
                      <a:pt x="168" y="195"/>
                      <a:pt x="105" y="216"/>
                      <a:pt x="64" y="257"/>
                    </a:cubicBezTo>
                    <a:cubicBezTo>
                      <a:pt x="22" y="278"/>
                      <a:pt x="1" y="341"/>
                      <a:pt x="22" y="383"/>
                    </a:cubicBezTo>
                    <a:cubicBezTo>
                      <a:pt x="43" y="425"/>
                      <a:pt x="85" y="488"/>
                      <a:pt x="105" y="529"/>
                    </a:cubicBezTo>
                    <a:lnTo>
                      <a:pt x="482" y="948"/>
                    </a:lnTo>
                    <a:cubicBezTo>
                      <a:pt x="796" y="1325"/>
                      <a:pt x="1152" y="1680"/>
                      <a:pt x="1528" y="1994"/>
                    </a:cubicBezTo>
                    <a:cubicBezTo>
                      <a:pt x="1675" y="2078"/>
                      <a:pt x="1800" y="2182"/>
                      <a:pt x="1926" y="2287"/>
                    </a:cubicBezTo>
                    <a:cubicBezTo>
                      <a:pt x="2365" y="2622"/>
                      <a:pt x="2826" y="2957"/>
                      <a:pt x="3265" y="3270"/>
                    </a:cubicBezTo>
                    <a:cubicBezTo>
                      <a:pt x="3600" y="3521"/>
                      <a:pt x="3935" y="3731"/>
                      <a:pt x="4269" y="3982"/>
                    </a:cubicBezTo>
                    <a:cubicBezTo>
                      <a:pt x="4646" y="4254"/>
                      <a:pt x="5023" y="4526"/>
                      <a:pt x="5399" y="4819"/>
                    </a:cubicBezTo>
                    <a:cubicBezTo>
                      <a:pt x="6131" y="5363"/>
                      <a:pt x="6843" y="5907"/>
                      <a:pt x="7575" y="6451"/>
                    </a:cubicBezTo>
                    <a:cubicBezTo>
                      <a:pt x="7868" y="6660"/>
                      <a:pt x="8161" y="6848"/>
                      <a:pt x="8454" y="7037"/>
                    </a:cubicBezTo>
                    <a:cubicBezTo>
                      <a:pt x="8684" y="7204"/>
                      <a:pt x="8914" y="7330"/>
                      <a:pt x="9144" y="7476"/>
                    </a:cubicBezTo>
                    <a:cubicBezTo>
                      <a:pt x="9396" y="7623"/>
                      <a:pt x="9626" y="7769"/>
                      <a:pt x="9898" y="7895"/>
                    </a:cubicBezTo>
                    <a:cubicBezTo>
                      <a:pt x="9940" y="7915"/>
                      <a:pt x="10002" y="7936"/>
                      <a:pt x="10065" y="7978"/>
                    </a:cubicBezTo>
                    <a:cubicBezTo>
                      <a:pt x="10170" y="8062"/>
                      <a:pt x="10295" y="8125"/>
                      <a:pt x="10442" y="8146"/>
                    </a:cubicBezTo>
                    <a:cubicBezTo>
                      <a:pt x="10672" y="8187"/>
                      <a:pt x="10902" y="8250"/>
                      <a:pt x="11132" y="8334"/>
                    </a:cubicBezTo>
                    <a:cubicBezTo>
                      <a:pt x="11174" y="8355"/>
                      <a:pt x="11237" y="8355"/>
                      <a:pt x="11300" y="8376"/>
                    </a:cubicBezTo>
                    <a:lnTo>
                      <a:pt x="11865" y="8459"/>
                    </a:lnTo>
                    <a:cubicBezTo>
                      <a:pt x="12011" y="8480"/>
                      <a:pt x="12178" y="8522"/>
                      <a:pt x="12304" y="8543"/>
                    </a:cubicBezTo>
                    <a:cubicBezTo>
                      <a:pt x="12513" y="8606"/>
                      <a:pt x="12701" y="8669"/>
                      <a:pt x="12911" y="8711"/>
                    </a:cubicBezTo>
                    <a:cubicBezTo>
                      <a:pt x="12953" y="8711"/>
                      <a:pt x="13015" y="8731"/>
                      <a:pt x="13057" y="8773"/>
                    </a:cubicBezTo>
                    <a:cubicBezTo>
                      <a:pt x="13120" y="8815"/>
                      <a:pt x="13204" y="8857"/>
                      <a:pt x="13266" y="8878"/>
                    </a:cubicBezTo>
                    <a:cubicBezTo>
                      <a:pt x="13559" y="8983"/>
                      <a:pt x="13831" y="9066"/>
                      <a:pt x="14124" y="9129"/>
                    </a:cubicBezTo>
                    <a:cubicBezTo>
                      <a:pt x="14522" y="9213"/>
                      <a:pt x="14940" y="9255"/>
                      <a:pt x="15359" y="9255"/>
                    </a:cubicBezTo>
                    <a:cubicBezTo>
                      <a:pt x="15380" y="9255"/>
                      <a:pt x="15422" y="9255"/>
                      <a:pt x="15442" y="9234"/>
                    </a:cubicBezTo>
                    <a:cubicBezTo>
                      <a:pt x="15463" y="9213"/>
                      <a:pt x="15484" y="9192"/>
                      <a:pt x="15484" y="9150"/>
                    </a:cubicBezTo>
                    <a:cubicBezTo>
                      <a:pt x="15484" y="9087"/>
                      <a:pt x="15463" y="9045"/>
                      <a:pt x="15442" y="8983"/>
                    </a:cubicBezTo>
                    <a:cubicBezTo>
                      <a:pt x="15338" y="8794"/>
                      <a:pt x="15233" y="8606"/>
                      <a:pt x="15150" y="8397"/>
                    </a:cubicBezTo>
                    <a:cubicBezTo>
                      <a:pt x="14878" y="7811"/>
                      <a:pt x="14606" y="7204"/>
                      <a:pt x="14334" y="6597"/>
                    </a:cubicBezTo>
                    <a:cubicBezTo>
                      <a:pt x="14187" y="6283"/>
                      <a:pt x="14041" y="5970"/>
                      <a:pt x="13873" y="5677"/>
                    </a:cubicBezTo>
                    <a:cubicBezTo>
                      <a:pt x="13392" y="4840"/>
                      <a:pt x="12827" y="4065"/>
                      <a:pt x="12199" y="3354"/>
                    </a:cubicBezTo>
                    <a:cubicBezTo>
                      <a:pt x="11781" y="2873"/>
                      <a:pt x="11300" y="2433"/>
                      <a:pt x="10777" y="2057"/>
                    </a:cubicBezTo>
                    <a:cubicBezTo>
                      <a:pt x="10400" y="1743"/>
                      <a:pt x="9960" y="1492"/>
                      <a:pt x="9500" y="1345"/>
                    </a:cubicBezTo>
                    <a:cubicBezTo>
                      <a:pt x="9207" y="1241"/>
                      <a:pt x="8914" y="1136"/>
                      <a:pt x="8621" y="1032"/>
                    </a:cubicBezTo>
                    <a:cubicBezTo>
                      <a:pt x="8077" y="885"/>
                      <a:pt x="7554" y="655"/>
                      <a:pt x="7010" y="550"/>
                    </a:cubicBezTo>
                    <a:cubicBezTo>
                      <a:pt x="6550" y="446"/>
                      <a:pt x="6111" y="341"/>
                      <a:pt x="5650" y="257"/>
                    </a:cubicBezTo>
                    <a:cubicBezTo>
                      <a:pt x="5106" y="174"/>
                      <a:pt x="4541" y="132"/>
                      <a:pt x="3976" y="132"/>
                    </a:cubicBezTo>
                    <a:cubicBezTo>
                      <a:pt x="3390" y="111"/>
                      <a:pt x="2784" y="90"/>
                      <a:pt x="2198" y="27"/>
                    </a:cubicBezTo>
                    <a:cubicBezTo>
                      <a:pt x="2008" y="9"/>
                      <a:pt x="1818" y="0"/>
                      <a:pt x="162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7" name="Google Shape;167;p7"/>
              <p:cNvSpPr/>
              <p:nvPr/>
            </p:nvSpPr>
            <p:spPr>
              <a:xfrm>
                <a:off x="2454650" y="1032825"/>
                <a:ext cx="671675" cy="162625"/>
              </a:xfrm>
              <a:custGeom>
                <a:rect b="b" l="l" r="r" t="t"/>
                <a:pathLst>
                  <a:path extrusionOk="0" h="6505" w="26867">
                    <a:moveTo>
                      <a:pt x="14467" y="0"/>
                    </a:moveTo>
                    <a:cubicBezTo>
                      <a:pt x="14282" y="0"/>
                      <a:pt x="14098" y="5"/>
                      <a:pt x="13915" y="16"/>
                    </a:cubicBezTo>
                    <a:cubicBezTo>
                      <a:pt x="13454" y="58"/>
                      <a:pt x="12994" y="100"/>
                      <a:pt x="12492" y="121"/>
                    </a:cubicBezTo>
                    <a:cubicBezTo>
                      <a:pt x="11676" y="225"/>
                      <a:pt x="10818" y="225"/>
                      <a:pt x="9918" y="309"/>
                    </a:cubicBezTo>
                    <a:cubicBezTo>
                      <a:pt x="9228" y="393"/>
                      <a:pt x="8558" y="497"/>
                      <a:pt x="7868" y="602"/>
                    </a:cubicBezTo>
                    <a:cubicBezTo>
                      <a:pt x="7052" y="748"/>
                      <a:pt x="6257" y="957"/>
                      <a:pt x="5462" y="1188"/>
                    </a:cubicBezTo>
                    <a:cubicBezTo>
                      <a:pt x="4604" y="1439"/>
                      <a:pt x="3767" y="1669"/>
                      <a:pt x="2909" y="1836"/>
                    </a:cubicBezTo>
                    <a:cubicBezTo>
                      <a:pt x="1967" y="2025"/>
                      <a:pt x="1068" y="2359"/>
                      <a:pt x="210" y="2820"/>
                    </a:cubicBezTo>
                    <a:cubicBezTo>
                      <a:pt x="147" y="2841"/>
                      <a:pt x="84" y="2882"/>
                      <a:pt x="42" y="2945"/>
                    </a:cubicBezTo>
                    <a:cubicBezTo>
                      <a:pt x="1" y="2987"/>
                      <a:pt x="1" y="3050"/>
                      <a:pt x="63" y="3092"/>
                    </a:cubicBezTo>
                    <a:cubicBezTo>
                      <a:pt x="126" y="3134"/>
                      <a:pt x="189" y="3175"/>
                      <a:pt x="252" y="3196"/>
                    </a:cubicBezTo>
                    <a:lnTo>
                      <a:pt x="1005" y="3510"/>
                    </a:lnTo>
                    <a:cubicBezTo>
                      <a:pt x="1654" y="3803"/>
                      <a:pt x="2344" y="4012"/>
                      <a:pt x="3034" y="4180"/>
                    </a:cubicBezTo>
                    <a:cubicBezTo>
                      <a:pt x="3286" y="4222"/>
                      <a:pt x="3516" y="4284"/>
                      <a:pt x="3767" y="4326"/>
                    </a:cubicBezTo>
                    <a:cubicBezTo>
                      <a:pt x="4562" y="4494"/>
                      <a:pt x="5357" y="4640"/>
                      <a:pt x="6173" y="4786"/>
                    </a:cubicBezTo>
                    <a:cubicBezTo>
                      <a:pt x="6780" y="4891"/>
                      <a:pt x="7366" y="4975"/>
                      <a:pt x="7972" y="5079"/>
                    </a:cubicBezTo>
                    <a:cubicBezTo>
                      <a:pt x="8663" y="5205"/>
                      <a:pt x="9353" y="5330"/>
                      <a:pt x="10044" y="5456"/>
                    </a:cubicBezTo>
                    <a:cubicBezTo>
                      <a:pt x="11362" y="5686"/>
                      <a:pt x="12701" y="5916"/>
                      <a:pt x="14019" y="6126"/>
                    </a:cubicBezTo>
                    <a:cubicBezTo>
                      <a:pt x="14542" y="6209"/>
                      <a:pt x="15066" y="6272"/>
                      <a:pt x="15589" y="6314"/>
                    </a:cubicBezTo>
                    <a:cubicBezTo>
                      <a:pt x="16007" y="6377"/>
                      <a:pt x="16426" y="6398"/>
                      <a:pt x="16823" y="6419"/>
                    </a:cubicBezTo>
                    <a:cubicBezTo>
                      <a:pt x="17153" y="6466"/>
                      <a:pt x="17482" y="6489"/>
                      <a:pt x="17812" y="6489"/>
                    </a:cubicBezTo>
                    <a:cubicBezTo>
                      <a:pt x="17922" y="6489"/>
                      <a:pt x="18031" y="6487"/>
                      <a:pt x="18141" y="6481"/>
                    </a:cubicBezTo>
                    <a:lnTo>
                      <a:pt x="18413" y="6481"/>
                    </a:lnTo>
                    <a:cubicBezTo>
                      <a:pt x="18501" y="6497"/>
                      <a:pt x="18586" y="6504"/>
                      <a:pt x="18669" y="6504"/>
                    </a:cubicBezTo>
                    <a:cubicBezTo>
                      <a:pt x="18803" y="6504"/>
                      <a:pt x="18933" y="6486"/>
                      <a:pt x="19062" y="6460"/>
                    </a:cubicBezTo>
                    <a:cubicBezTo>
                      <a:pt x="19418" y="6398"/>
                      <a:pt x="19794" y="6356"/>
                      <a:pt x="20150" y="6314"/>
                    </a:cubicBezTo>
                    <a:cubicBezTo>
                      <a:pt x="20234" y="6314"/>
                      <a:pt x="20317" y="6293"/>
                      <a:pt x="20401" y="6272"/>
                    </a:cubicBezTo>
                    <a:cubicBezTo>
                      <a:pt x="20694" y="6209"/>
                      <a:pt x="20987" y="6126"/>
                      <a:pt x="21280" y="6063"/>
                    </a:cubicBezTo>
                    <a:cubicBezTo>
                      <a:pt x="21510" y="6021"/>
                      <a:pt x="21740" y="5958"/>
                      <a:pt x="21949" y="5937"/>
                    </a:cubicBezTo>
                    <a:cubicBezTo>
                      <a:pt x="22263" y="5875"/>
                      <a:pt x="22577" y="5854"/>
                      <a:pt x="22891" y="5791"/>
                    </a:cubicBezTo>
                    <a:cubicBezTo>
                      <a:pt x="22933" y="5780"/>
                      <a:pt x="22975" y="5775"/>
                      <a:pt x="23019" y="5775"/>
                    </a:cubicBezTo>
                    <a:cubicBezTo>
                      <a:pt x="23064" y="5775"/>
                      <a:pt x="23111" y="5780"/>
                      <a:pt x="23163" y="5791"/>
                    </a:cubicBezTo>
                    <a:lnTo>
                      <a:pt x="23519" y="5791"/>
                    </a:lnTo>
                    <a:cubicBezTo>
                      <a:pt x="23979" y="5749"/>
                      <a:pt x="24439" y="5686"/>
                      <a:pt x="24879" y="5603"/>
                    </a:cubicBezTo>
                    <a:cubicBezTo>
                      <a:pt x="25506" y="5477"/>
                      <a:pt x="26113" y="5289"/>
                      <a:pt x="26720" y="5079"/>
                    </a:cubicBezTo>
                    <a:cubicBezTo>
                      <a:pt x="26762" y="5058"/>
                      <a:pt x="26783" y="5038"/>
                      <a:pt x="26825" y="5017"/>
                    </a:cubicBezTo>
                    <a:cubicBezTo>
                      <a:pt x="26845" y="4996"/>
                      <a:pt x="26866" y="4954"/>
                      <a:pt x="26845" y="4912"/>
                    </a:cubicBezTo>
                    <a:cubicBezTo>
                      <a:pt x="26804" y="4849"/>
                      <a:pt x="26741" y="4786"/>
                      <a:pt x="26678" y="4766"/>
                    </a:cubicBezTo>
                    <a:cubicBezTo>
                      <a:pt x="26427" y="4619"/>
                      <a:pt x="26176" y="4494"/>
                      <a:pt x="25925" y="4347"/>
                    </a:cubicBezTo>
                    <a:lnTo>
                      <a:pt x="23728" y="2966"/>
                    </a:lnTo>
                    <a:cubicBezTo>
                      <a:pt x="23330" y="2715"/>
                      <a:pt x="22933" y="2485"/>
                      <a:pt x="22535" y="2276"/>
                    </a:cubicBezTo>
                    <a:cubicBezTo>
                      <a:pt x="21343" y="1669"/>
                      <a:pt x="20129" y="1167"/>
                      <a:pt x="18853" y="769"/>
                    </a:cubicBezTo>
                    <a:cubicBezTo>
                      <a:pt x="17953" y="497"/>
                      <a:pt x="17053" y="288"/>
                      <a:pt x="16133" y="141"/>
                    </a:cubicBezTo>
                    <a:cubicBezTo>
                      <a:pt x="15583" y="47"/>
                      <a:pt x="15022" y="0"/>
                      <a:pt x="1446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8" name="Google Shape;168;p7"/>
              <p:cNvSpPr/>
              <p:nvPr/>
            </p:nvSpPr>
            <p:spPr>
              <a:xfrm>
                <a:off x="2144975" y="1227575"/>
                <a:ext cx="891375" cy="286925"/>
              </a:xfrm>
              <a:custGeom>
                <a:rect b="b" l="l" r="r" t="t"/>
                <a:pathLst>
                  <a:path extrusionOk="0" h="11477" w="35655">
                    <a:moveTo>
                      <a:pt x="33131" y="0"/>
                    </a:moveTo>
                    <a:cubicBezTo>
                      <a:pt x="32683" y="0"/>
                      <a:pt x="32251" y="9"/>
                      <a:pt x="31846" y="9"/>
                    </a:cubicBezTo>
                    <a:cubicBezTo>
                      <a:pt x="30947" y="72"/>
                      <a:pt x="30089" y="114"/>
                      <a:pt x="29273" y="219"/>
                    </a:cubicBezTo>
                    <a:cubicBezTo>
                      <a:pt x="27829" y="386"/>
                      <a:pt x="26385" y="637"/>
                      <a:pt x="24963" y="972"/>
                    </a:cubicBezTo>
                    <a:cubicBezTo>
                      <a:pt x="23770" y="1223"/>
                      <a:pt x="22577" y="1453"/>
                      <a:pt x="21385" y="1704"/>
                    </a:cubicBezTo>
                    <a:cubicBezTo>
                      <a:pt x="19920" y="2018"/>
                      <a:pt x="18497" y="2416"/>
                      <a:pt x="17074" y="2771"/>
                    </a:cubicBezTo>
                    <a:cubicBezTo>
                      <a:pt x="15066" y="3294"/>
                      <a:pt x="13120" y="4006"/>
                      <a:pt x="11174" y="4655"/>
                    </a:cubicBezTo>
                    <a:cubicBezTo>
                      <a:pt x="10442" y="4885"/>
                      <a:pt x="9730" y="5136"/>
                      <a:pt x="9019" y="5366"/>
                    </a:cubicBezTo>
                    <a:cubicBezTo>
                      <a:pt x="8412" y="5596"/>
                      <a:pt x="7805" y="5847"/>
                      <a:pt x="7240" y="6161"/>
                    </a:cubicBezTo>
                    <a:cubicBezTo>
                      <a:pt x="6006" y="6768"/>
                      <a:pt x="4792" y="7396"/>
                      <a:pt x="3579" y="8023"/>
                    </a:cubicBezTo>
                    <a:cubicBezTo>
                      <a:pt x="2533" y="8588"/>
                      <a:pt x="1465" y="9090"/>
                      <a:pt x="356" y="9551"/>
                    </a:cubicBezTo>
                    <a:cubicBezTo>
                      <a:pt x="315" y="9551"/>
                      <a:pt x="273" y="9572"/>
                      <a:pt x="231" y="9592"/>
                    </a:cubicBezTo>
                    <a:cubicBezTo>
                      <a:pt x="147" y="9655"/>
                      <a:pt x="1" y="9634"/>
                      <a:pt x="22" y="9802"/>
                    </a:cubicBezTo>
                    <a:cubicBezTo>
                      <a:pt x="43" y="9969"/>
                      <a:pt x="168" y="9948"/>
                      <a:pt x="273" y="9990"/>
                    </a:cubicBezTo>
                    <a:cubicBezTo>
                      <a:pt x="691" y="10116"/>
                      <a:pt x="1131" y="10220"/>
                      <a:pt x="1549" y="10346"/>
                    </a:cubicBezTo>
                    <a:cubicBezTo>
                      <a:pt x="2051" y="10492"/>
                      <a:pt x="2574" y="10576"/>
                      <a:pt x="3097" y="10639"/>
                    </a:cubicBezTo>
                    <a:cubicBezTo>
                      <a:pt x="3369" y="10660"/>
                      <a:pt x="3621" y="10743"/>
                      <a:pt x="3893" y="10764"/>
                    </a:cubicBezTo>
                    <a:cubicBezTo>
                      <a:pt x="4667" y="10806"/>
                      <a:pt x="5462" y="10827"/>
                      <a:pt x="6278" y="10848"/>
                    </a:cubicBezTo>
                    <a:lnTo>
                      <a:pt x="6717" y="10869"/>
                    </a:lnTo>
                    <a:cubicBezTo>
                      <a:pt x="8412" y="10994"/>
                      <a:pt x="10128" y="11120"/>
                      <a:pt x="11844" y="11245"/>
                    </a:cubicBezTo>
                    <a:cubicBezTo>
                      <a:pt x="12869" y="11329"/>
                      <a:pt x="13873" y="11392"/>
                      <a:pt x="14898" y="11455"/>
                    </a:cubicBezTo>
                    <a:cubicBezTo>
                      <a:pt x="15121" y="11470"/>
                      <a:pt x="15340" y="11476"/>
                      <a:pt x="15559" y="11476"/>
                    </a:cubicBezTo>
                    <a:cubicBezTo>
                      <a:pt x="15959" y="11476"/>
                      <a:pt x="16355" y="11453"/>
                      <a:pt x="16761" y="11413"/>
                    </a:cubicBezTo>
                    <a:cubicBezTo>
                      <a:pt x="17472" y="11371"/>
                      <a:pt x="18183" y="11266"/>
                      <a:pt x="18895" y="11120"/>
                    </a:cubicBezTo>
                    <a:cubicBezTo>
                      <a:pt x="19146" y="11057"/>
                      <a:pt x="19439" y="10994"/>
                      <a:pt x="19711" y="10911"/>
                    </a:cubicBezTo>
                    <a:cubicBezTo>
                      <a:pt x="20966" y="10471"/>
                      <a:pt x="22180" y="9948"/>
                      <a:pt x="23351" y="9300"/>
                    </a:cubicBezTo>
                    <a:cubicBezTo>
                      <a:pt x="24858" y="8463"/>
                      <a:pt x="26302" y="7542"/>
                      <a:pt x="27725" y="6559"/>
                    </a:cubicBezTo>
                    <a:cubicBezTo>
                      <a:pt x="28875" y="5743"/>
                      <a:pt x="30047" y="4989"/>
                      <a:pt x="31198" y="4152"/>
                    </a:cubicBezTo>
                    <a:cubicBezTo>
                      <a:pt x="32579" y="3169"/>
                      <a:pt x="33897" y="2102"/>
                      <a:pt x="35152" y="972"/>
                    </a:cubicBezTo>
                    <a:cubicBezTo>
                      <a:pt x="35299" y="826"/>
                      <a:pt x="35445" y="700"/>
                      <a:pt x="35592" y="574"/>
                    </a:cubicBezTo>
                    <a:cubicBezTo>
                      <a:pt x="35655" y="512"/>
                      <a:pt x="35634" y="407"/>
                      <a:pt x="35550" y="365"/>
                    </a:cubicBezTo>
                    <a:cubicBezTo>
                      <a:pt x="35341" y="240"/>
                      <a:pt x="35111" y="177"/>
                      <a:pt x="34880" y="135"/>
                    </a:cubicBezTo>
                    <a:cubicBezTo>
                      <a:pt x="34525" y="72"/>
                      <a:pt x="34169" y="30"/>
                      <a:pt x="33813" y="9"/>
                    </a:cubicBezTo>
                    <a:cubicBezTo>
                      <a:pt x="33583" y="3"/>
                      <a:pt x="33355" y="0"/>
                      <a:pt x="3313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9" name="Google Shape;169;p7"/>
              <p:cNvSpPr/>
              <p:nvPr/>
            </p:nvSpPr>
            <p:spPr>
              <a:xfrm>
                <a:off x="2087975" y="1475525"/>
                <a:ext cx="702000" cy="541150"/>
              </a:xfrm>
              <a:custGeom>
                <a:rect b="b" l="l" r="r" t="t"/>
                <a:pathLst>
                  <a:path extrusionOk="0" h="21646" w="28080">
                    <a:moveTo>
                      <a:pt x="27899" y="1"/>
                    </a:moveTo>
                    <a:cubicBezTo>
                      <a:pt x="27856" y="1"/>
                      <a:pt x="27816" y="15"/>
                      <a:pt x="27787" y="30"/>
                    </a:cubicBezTo>
                    <a:cubicBezTo>
                      <a:pt x="27012" y="260"/>
                      <a:pt x="26238" y="574"/>
                      <a:pt x="25506" y="930"/>
                    </a:cubicBezTo>
                    <a:cubicBezTo>
                      <a:pt x="24962" y="1202"/>
                      <a:pt x="24460" y="1495"/>
                      <a:pt x="23958" y="1830"/>
                    </a:cubicBezTo>
                    <a:cubicBezTo>
                      <a:pt x="23832" y="1913"/>
                      <a:pt x="23707" y="2018"/>
                      <a:pt x="23581" y="2123"/>
                    </a:cubicBezTo>
                    <a:cubicBezTo>
                      <a:pt x="23497" y="2185"/>
                      <a:pt x="23414" y="2248"/>
                      <a:pt x="23330" y="2311"/>
                    </a:cubicBezTo>
                    <a:cubicBezTo>
                      <a:pt x="22932" y="2457"/>
                      <a:pt x="22618" y="2687"/>
                      <a:pt x="22242" y="2876"/>
                    </a:cubicBezTo>
                    <a:cubicBezTo>
                      <a:pt x="21991" y="3001"/>
                      <a:pt x="21698" y="3127"/>
                      <a:pt x="21426" y="3232"/>
                    </a:cubicBezTo>
                    <a:cubicBezTo>
                      <a:pt x="21070" y="3378"/>
                      <a:pt x="20714" y="3524"/>
                      <a:pt x="20359" y="3671"/>
                    </a:cubicBezTo>
                    <a:cubicBezTo>
                      <a:pt x="20254" y="3713"/>
                      <a:pt x="20150" y="3755"/>
                      <a:pt x="20045" y="3817"/>
                    </a:cubicBezTo>
                    <a:cubicBezTo>
                      <a:pt x="19647" y="4027"/>
                      <a:pt x="19250" y="4278"/>
                      <a:pt x="18810" y="4445"/>
                    </a:cubicBezTo>
                    <a:cubicBezTo>
                      <a:pt x="18538" y="4550"/>
                      <a:pt x="18308" y="4717"/>
                      <a:pt x="18099" y="4905"/>
                    </a:cubicBezTo>
                    <a:cubicBezTo>
                      <a:pt x="18015" y="4989"/>
                      <a:pt x="17911" y="5052"/>
                      <a:pt x="17806" y="5115"/>
                    </a:cubicBezTo>
                    <a:cubicBezTo>
                      <a:pt x="17346" y="5449"/>
                      <a:pt x="16906" y="5784"/>
                      <a:pt x="16488" y="6161"/>
                    </a:cubicBezTo>
                    <a:cubicBezTo>
                      <a:pt x="16069" y="6496"/>
                      <a:pt x="15651" y="6830"/>
                      <a:pt x="15253" y="7165"/>
                    </a:cubicBezTo>
                    <a:cubicBezTo>
                      <a:pt x="14730" y="7625"/>
                      <a:pt x="14207" y="8065"/>
                      <a:pt x="13726" y="8525"/>
                    </a:cubicBezTo>
                    <a:cubicBezTo>
                      <a:pt x="12429" y="9718"/>
                      <a:pt x="11152" y="10931"/>
                      <a:pt x="9834" y="12103"/>
                    </a:cubicBezTo>
                    <a:cubicBezTo>
                      <a:pt x="9165" y="12710"/>
                      <a:pt x="8474" y="13317"/>
                      <a:pt x="7784" y="13903"/>
                    </a:cubicBezTo>
                    <a:cubicBezTo>
                      <a:pt x="7177" y="14426"/>
                      <a:pt x="6570" y="14907"/>
                      <a:pt x="5963" y="15409"/>
                    </a:cubicBezTo>
                    <a:cubicBezTo>
                      <a:pt x="5147" y="16100"/>
                      <a:pt x="4331" y="16790"/>
                      <a:pt x="3494" y="17480"/>
                    </a:cubicBezTo>
                    <a:cubicBezTo>
                      <a:pt x="3264" y="17669"/>
                      <a:pt x="3034" y="17899"/>
                      <a:pt x="2783" y="18087"/>
                    </a:cubicBezTo>
                    <a:cubicBezTo>
                      <a:pt x="2072" y="18715"/>
                      <a:pt x="1423" y="19426"/>
                      <a:pt x="858" y="20180"/>
                    </a:cubicBezTo>
                    <a:cubicBezTo>
                      <a:pt x="649" y="20452"/>
                      <a:pt x="419" y="20724"/>
                      <a:pt x="188" y="20996"/>
                    </a:cubicBezTo>
                    <a:cubicBezTo>
                      <a:pt x="126" y="21079"/>
                      <a:pt x="63" y="21163"/>
                      <a:pt x="21" y="21247"/>
                    </a:cubicBezTo>
                    <a:cubicBezTo>
                      <a:pt x="0" y="21351"/>
                      <a:pt x="42" y="21435"/>
                      <a:pt x="126" y="21477"/>
                    </a:cubicBezTo>
                    <a:cubicBezTo>
                      <a:pt x="209" y="21519"/>
                      <a:pt x="314" y="21540"/>
                      <a:pt x="419" y="21561"/>
                    </a:cubicBezTo>
                    <a:cubicBezTo>
                      <a:pt x="864" y="21618"/>
                      <a:pt x="1314" y="21646"/>
                      <a:pt x="1765" y="21646"/>
                    </a:cubicBezTo>
                    <a:cubicBezTo>
                      <a:pt x="2627" y="21646"/>
                      <a:pt x="3493" y="21544"/>
                      <a:pt x="4331" y="21351"/>
                    </a:cubicBezTo>
                    <a:cubicBezTo>
                      <a:pt x="5461" y="21079"/>
                      <a:pt x="6633" y="20870"/>
                      <a:pt x="7805" y="20661"/>
                    </a:cubicBezTo>
                    <a:cubicBezTo>
                      <a:pt x="8914" y="20473"/>
                      <a:pt x="10002" y="20221"/>
                      <a:pt x="11069" y="19866"/>
                    </a:cubicBezTo>
                    <a:cubicBezTo>
                      <a:pt x="11947" y="19573"/>
                      <a:pt x="12805" y="19238"/>
                      <a:pt x="13663" y="18861"/>
                    </a:cubicBezTo>
                    <a:cubicBezTo>
                      <a:pt x="14730" y="18401"/>
                      <a:pt x="15693" y="17815"/>
                      <a:pt x="16718" y="17334"/>
                    </a:cubicBezTo>
                    <a:cubicBezTo>
                      <a:pt x="17304" y="17020"/>
                      <a:pt x="17848" y="16706"/>
                      <a:pt x="18392" y="16413"/>
                    </a:cubicBezTo>
                    <a:cubicBezTo>
                      <a:pt x="19271" y="15911"/>
                      <a:pt x="20066" y="15304"/>
                      <a:pt x="20756" y="14593"/>
                    </a:cubicBezTo>
                    <a:cubicBezTo>
                      <a:pt x="21656" y="13693"/>
                      <a:pt x="22493" y="12710"/>
                      <a:pt x="23225" y="11664"/>
                    </a:cubicBezTo>
                    <a:cubicBezTo>
                      <a:pt x="24271" y="10157"/>
                      <a:pt x="25150" y="8546"/>
                      <a:pt x="25883" y="6851"/>
                    </a:cubicBezTo>
                    <a:cubicBezTo>
                      <a:pt x="26134" y="6265"/>
                      <a:pt x="26343" y="5659"/>
                      <a:pt x="26531" y="5031"/>
                    </a:cubicBezTo>
                    <a:cubicBezTo>
                      <a:pt x="26908" y="3880"/>
                      <a:pt x="27264" y="2729"/>
                      <a:pt x="27619" y="1558"/>
                    </a:cubicBezTo>
                    <a:cubicBezTo>
                      <a:pt x="27745" y="1181"/>
                      <a:pt x="27891" y="804"/>
                      <a:pt x="28017" y="428"/>
                    </a:cubicBezTo>
                    <a:cubicBezTo>
                      <a:pt x="28059" y="323"/>
                      <a:pt x="28080" y="219"/>
                      <a:pt x="28059" y="114"/>
                    </a:cubicBezTo>
                    <a:cubicBezTo>
                      <a:pt x="28038" y="72"/>
                      <a:pt x="27996" y="9"/>
                      <a:pt x="27954" y="9"/>
                    </a:cubicBezTo>
                    <a:cubicBezTo>
                      <a:pt x="27936" y="3"/>
                      <a:pt x="27917" y="1"/>
                      <a:pt x="2789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70" name="Google Shape;170;p7"/>
            <p:cNvSpPr/>
            <p:nvPr/>
          </p:nvSpPr>
          <p:spPr>
            <a:xfrm>
              <a:off x="2713875" y="736600"/>
              <a:ext cx="776225" cy="829025"/>
            </a:xfrm>
            <a:custGeom>
              <a:rect b="b" l="l" r="r" t="t"/>
              <a:pathLst>
                <a:path extrusionOk="0" h="33161" w="31049">
                  <a:moveTo>
                    <a:pt x="30413" y="0"/>
                  </a:moveTo>
                  <a:cubicBezTo>
                    <a:pt x="30326" y="0"/>
                    <a:pt x="30233" y="26"/>
                    <a:pt x="30140" y="85"/>
                  </a:cubicBezTo>
                  <a:lnTo>
                    <a:pt x="30119" y="85"/>
                  </a:lnTo>
                  <a:lnTo>
                    <a:pt x="29826" y="336"/>
                  </a:lnTo>
                  <a:cubicBezTo>
                    <a:pt x="29721" y="482"/>
                    <a:pt x="29596" y="608"/>
                    <a:pt x="29491" y="734"/>
                  </a:cubicBezTo>
                  <a:cubicBezTo>
                    <a:pt x="28633" y="1759"/>
                    <a:pt x="27775" y="2763"/>
                    <a:pt x="26896" y="3767"/>
                  </a:cubicBezTo>
                  <a:cubicBezTo>
                    <a:pt x="26039" y="4793"/>
                    <a:pt x="25181" y="5797"/>
                    <a:pt x="24302" y="6780"/>
                  </a:cubicBezTo>
                  <a:cubicBezTo>
                    <a:pt x="23046" y="8245"/>
                    <a:pt x="21770" y="9668"/>
                    <a:pt x="20473" y="11070"/>
                  </a:cubicBezTo>
                  <a:cubicBezTo>
                    <a:pt x="19573" y="12074"/>
                    <a:pt x="18653" y="13078"/>
                    <a:pt x="17711" y="14041"/>
                  </a:cubicBezTo>
                  <a:cubicBezTo>
                    <a:pt x="16163" y="15610"/>
                    <a:pt x="14677" y="17263"/>
                    <a:pt x="13129" y="18832"/>
                  </a:cubicBezTo>
                  <a:cubicBezTo>
                    <a:pt x="12124" y="19858"/>
                    <a:pt x="11225" y="20967"/>
                    <a:pt x="10262" y="22013"/>
                  </a:cubicBezTo>
                  <a:cubicBezTo>
                    <a:pt x="7772" y="24691"/>
                    <a:pt x="5199" y="27265"/>
                    <a:pt x="2562" y="29713"/>
                  </a:cubicBezTo>
                  <a:cubicBezTo>
                    <a:pt x="2144" y="30110"/>
                    <a:pt x="1725" y="30508"/>
                    <a:pt x="1307" y="30905"/>
                  </a:cubicBezTo>
                  <a:cubicBezTo>
                    <a:pt x="972" y="31387"/>
                    <a:pt x="658" y="31889"/>
                    <a:pt x="323" y="32412"/>
                  </a:cubicBezTo>
                  <a:cubicBezTo>
                    <a:pt x="219" y="32579"/>
                    <a:pt x="135" y="32768"/>
                    <a:pt x="51" y="32956"/>
                  </a:cubicBezTo>
                  <a:cubicBezTo>
                    <a:pt x="0" y="33058"/>
                    <a:pt x="88" y="33161"/>
                    <a:pt x="191" y="33161"/>
                  </a:cubicBezTo>
                  <a:cubicBezTo>
                    <a:pt x="214" y="33161"/>
                    <a:pt x="238" y="33156"/>
                    <a:pt x="261" y="33144"/>
                  </a:cubicBezTo>
                  <a:cubicBezTo>
                    <a:pt x="491" y="33040"/>
                    <a:pt x="700" y="32935"/>
                    <a:pt x="909" y="32809"/>
                  </a:cubicBezTo>
                  <a:lnTo>
                    <a:pt x="1579" y="32391"/>
                  </a:lnTo>
                  <a:cubicBezTo>
                    <a:pt x="2353" y="31721"/>
                    <a:pt x="3085" y="31052"/>
                    <a:pt x="3860" y="30382"/>
                  </a:cubicBezTo>
                  <a:cubicBezTo>
                    <a:pt x="4738" y="29650"/>
                    <a:pt x="5513" y="28792"/>
                    <a:pt x="6349" y="27997"/>
                  </a:cubicBezTo>
                  <a:cubicBezTo>
                    <a:pt x="7856" y="26574"/>
                    <a:pt x="9195" y="24963"/>
                    <a:pt x="10660" y="23457"/>
                  </a:cubicBezTo>
                  <a:cubicBezTo>
                    <a:pt x="11664" y="22431"/>
                    <a:pt x="12647" y="21364"/>
                    <a:pt x="13631" y="20318"/>
                  </a:cubicBezTo>
                  <a:cubicBezTo>
                    <a:pt x="15765" y="17891"/>
                    <a:pt x="18004" y="15568"/>
                    <a:pt x="20180" y="13183"/>
                  </a:cubicBezTo>
                  <a:lnTo>
                    <a:pt x="20536" y="12827"/>
                  </a:lnTo>
                  <a:cubicBezTo>
                    <a:pt x="21645" y="11739"/>
                    <a:pt x="22628" y="10484"/>
                    <a:pt x="23695" y="9333"/>
                  </a:cubicBezTo>
                  <a:cubicBezTo>
                    <a:pt x="24679" y="8287"/>
                    <a:pt x="25557" y="7094"/>
                    <a:pt x="26541" y="6006"/>
                  </a:cubicBezTo>
                  <a:cubicBezTo>
                    <a:pt x="27503" y="4918"/>
                    <a:pt x="28361" y="3788"/>
                    <a:pt x="29261" y="2679"/>
                  </a:cubicBezTo>
                  <a:cubicBezTo>
                    <a:pt x="29763" y="2094"/>
                    <a:pt x="30244" y="1487"/>
                    <a:pt x="30725" y="880"/>
                  </a:cubicBezTo>
                  <a:cubicBezTo>
                    <a:pt x="31049" y="489"/>
                    <a:pt x="30791" y="0"/>
                    <a:pt x="3041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71" name="Google Shape;171;p7"/>
          <p:cNvSpPr/>
          <p:nvPr/>
        </p:nvSpPr>
        <p:spPr>
          <a:xfrm rot="-5400000">
            <a:off x="-300572" y="3378813"/>
            <a:ext cx="1820033" cy="2448690"/>
          </a:xfrm>
          <a:custGeom>
            <a:rect b="b" l="l" r="r" t="t"/>
            <a:pathLst>
              <a:path extrusionOk="0" h="48167" w="35801">
                <a:moveTo>
                  <a:pt x="20907" y="1"/>
                </a:moveTo>
                <a:cubicBezTo>
                  <a:pt x="20706" y="1"/>
                  <a:pt x="20504" y="22"/>
                  <a:pt x="20302" y="68"/>
                </a:cubicBezTo>
                <a:cubicBezTo>
                  <a:pt x="19394" y="302"/>
                  <a:pt x="18745" y="1055"/>
                  <a:pt x="17940" y="1548"/>
                </a:cubicBezTo>
                <a:cubicBezTo>
                  <a:pt x="16434" y="2483"/>
                  <a:pt x="14383" y="2509"/>
                  <a:pt x="13163" y="3807"/>
                </a:cubicBezTo>
                <a:cubicBezTo>
                  <a:pt x="12488" y="4534"/>
                  <a:pt x="12202" y="5546"/>
                  <a:pt x="11761" y="6455"/>
                </a:cubicBezTo>
                <a:cubicBezTo>
                  <a:pt x="9710" y="10557"/>
                  <a:pt x="4336" y="12270"/>
                  <a:pt x="2571" y="16502"/>
                </a:cubicBezTo>
                <a:cubicBezTo>
                  <a:pt x="1896" y="18137"/>
                  <a:pt x="1844" y="19928"/>
                  <a:pt x="1403" y="21642"/>
                </a:cubicBezTo>
                <a:cubicBezTo>
                  <a:pt x="987" y="23173"/>
                  <a:pt x="286" y="24627"/>
                  <a:pt x="105" y="26185"/>
                </a:cubicBezTo>
                <a:cubicBezTo>
                  <a:pt x="1" y="27535"/>
                  <a:pt x="157" y="28937"/>
                  <a:pt x="572" y="30235"/>
                </a:cubicBezTo>
                <a:cubicBezTo>
                  <a:pt x="2000" y="35427"/>
                  <a:pt x="5141" y="39970"/>
                  <a:pt x="6855" y="45058"/>
                </a:cubicBezTo>
                <a:cubicBezTo>
                  <a:pt x="7244" y="46226"/>
                  <a:pt x="7685" y="47550"/>
                  <a:pt x="8802" y="48018"/>
                </a:cubicBezTo>
                <a:cubicBezTo>
                  <a:pt x="9081" y="48117"/>
                  <a:pt x="9373" y="48166"/>
                  <a:pt x="9665" y="48166"/>
                </a:cubicBezTo>
                <a:cubicBezTo>
                  <a:pt x="10213" y="48166"/>
                  <a:pt x="10759" y="47993"/>
                  <a:pt x="11216" y="47654"/>
                </a:cubicBezTo>
                <a:cubicBezTo>
                  <a:pt x="11891" y="47135"/>
                  <a:pt x="12436" y="46460"/>
                  <a:pt x="12774" y="45681"/>
                </a:cubicBezTo>
                <a:cubicBezTo>
                  <a:pt x="13604" y="44046"/>
                  <a:pt x="13994" y="42203"/>
                  <a:pt x="14980" y="40645"/>
                </a:cubicBezTo>
                <a:cubicBezTo>
                  <a:pt x="16849" y="37633"/>
                  <a:pt x="20458" y="36258"/>
                  <a:pt x="23210" y="33999"/>
                </a:cubicBezTo>
                <a:cubicBezTo>
                  <a:pt x="25962" y="31766"/>
                  <a:pt x="27857" y="28677"/>
                  <a:pt x="29700" y="25640"/>
                </a:cubicBezTo>
                <a:cubicBezTo>
                  <a:pt x="30920" y="23615"/>
                  <a:pt x="32140" y="21590"/>
                  <a:pt x="33386" y="19565"/>
                </a:cubicBezTo>
                <a:cubicBezTo>
                  <a:pt x="34269" y="18111"/>
                  <a:pt x="35178" y="16605"/>
                  <a:pt x="35437" y="14918"/>
                </a:cubicBezTo>
                <a:cubicBezTo>
                  <a:pt x="35801" y="12633"/>
                  <a:pt x="34996" y="10349"/>
                  <a:pt x="33309" y="8791"/>
                </a:cubicBezTo>
                <a:cubicBezTo>
                  <a:pt x="27909" y="12270"/>
                  <a:pt x="23807" y="17410"/>
                  <a:pt x="20017" y="22602"/>
                </a:cubicBezTo>
                <a:cubicBezTo>
                  <a:pt x="15837" y="28288"/>
                  <a:pt x="11891" y="34155"/>
                  <a:pt x="9035" y="40593"/>
                </a:cubicBezTo>
                <a:cubicBezTo>
                  <a:pt x="10878" y="34129"/>
                  <a:pt x="14279" y="28210"/>
                  <a:pt x="18303" y="22862"/>
                </a:cubicBezTo>
                <a:cubicBezTo>
                  <a:pt x="22353" y="17540"/>
                  <a:pt x="27026" y="12711"/>
                  <a:pt x="31699" y="7909"/>
                </a:cubicBezTo>
                <a:cubicBezTo>
                  <a:pt x="31907" y="7701"/>
                  <a:pt x="32062" y="7493"/>
                  <a:pt x="32166" y="7234"/>
                </a:cubicBezTo>
                <a:cubicBezTo>
                  <a:pt x="32192" y="6896"/>
                  <a:pt x="32140" y="6585"/>
                  <a:pt x="31985" y="6299"/>
                </a:cubicBezTo>
                <a:cubicBezTo>
                  <a:pt x="31543" y="5157"/>
                  <a:pt x="30998" y="4066"/>
                  <a:pt x="30375" y="3002"/>
                </a:cubicBezTo>
                <a:cubicBezTo>
                  <a:pt x="30193" y="2639"/>
                  <a:pt x="29934" y="2327"/>
                  <a:pt x="29622" y="2093"/>
                </a:cubicBezTo>
                <a:cubicBezTo>
                  <a:pt x="29129" y="1756"/>
                  <a:pt x="28506" y="1730"/>
                  <a:pt x="27909" y="1704"/>
                </a:cubicBezTo>
                <a:cubicBezTo>
                  <a:pt x="26429" y="1600"/>
                  <a:pt x="24975" y="1289"/>
                  <a:pt x="23599" y="743"/>
                </a:cubicBezTo>
                <a:cubicBezTo>
                  <a:pt x="22727" y="424"/>
                  <a:pt x="21820" y="1"/>
                  <a:pt x="2090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" name="Google Shape;172;p7"/>
          <p:cNvSpPr/>
          <p:nvPr/>
        </p:nvSpPr>
        <p:spPr>
          <a:xfrm>
            <a:off x="6606251" y="3911650"/>
            <a:ext cx="2690891" cy="2347250"/>
          </a:xfrm>
          <a:custGeom>
            <a:rect b="b" l="l" r="r" t="t"/>
            <a:pathLst>
              <a:path extrusionOk="0" h="121399" w="139172">
                <a:moveTo>
                  <a:pt x="99956" y="9350"/>
                </a:moveTo>
                <a:lnTo>
                  <a:pt x="99956" y="9350"/>
                </a:lnTo>
                <a:cubicBezTo>
                  <a:pt x="101121" y="10117"/>
                  <a:pt x="102211" y="11013"/>
                  <a:pt x="103204" y="12053"/>
                </a:cubicBezTo>
                <a:cubicBezTo>
                  <a:pt x="108498" y="17535"/>
                  <a:pt x="109607" y="25507"/>
                  <a:pt x="109251" y="32830"/>
                </a:cubicBezTo>
                <a:cubicBezTo>
                  <a:pt x="108854" y="40551"/>
                  <a:pt x="107075" y="48313"/>
                  <a:pt x="104920" y="55720"/>
                </a:cubicBezTo>
                <a:cubicBezTo>
                  <a:pt x="100484" y="70974"/>
                  <a:pt x="93412" y="85306"/>
                  <a:pt x="83996" y="98091"/>
                </a:cubicBezTo>
                <a:cubicBezTo>
                  <a:pt x="79247" y="104514"/>
                  <a:pt x="73995" y="111105"/>
                  <a:pt x="67446" y="115792"/>
                </a:cubicBezTo>
                <a:cubicBezTo>
                  <a:pt x="63525" y="118582"/>
                  <a:pt x="58877" y="120574"/>
                  <a:pt x="54264" y="120574"/>
                </a:cubicBezTo>
                <a:cubicBezTo>
                  <a:pt x="51370" y="120574"/>
                  <a:pt x="48489" y="119790"/>
                  <a:pt x="45811" y="117926"/>
                </a:cubicBezTo>
                <a:cubicBezTo>
                  <a:pt x="38990" y="113156"/>
                  <a:pt x="36772" y="104556"/>
                  <a:pt x="37023" y="96647"/>
                </a:cubicBezTo>
                <a:cubicBezTo>
                  <a:pt x="37295" y="88612"/>
                  <a:pt x="39241" y="80494"/>
                  <a:pt x="41773" y="72899"/>
                </a:cubicBezTo>
                <a:cubicBezTo>
                  <a:pt x="44179" y="65638"/>
                  <a:pt x="47380" y="58671"/>
                  <a:pt x="51293" y="52080"/>
                </a:cubicBezTo>
                <a:cubicBezTo>
                  <a:pt x="59202" y="38730"/>
                  <a:pt x="69978" y="27306"/>
                  <a:pt x="82867" y="18644"/>
                </a:cubicBezTo>
                <a:cubicBezTo>
                  <a:pt x="88282" y="15022"/>
                  <a:pt x="94005" y="11914"/>
                  <a:pt x="99956" y="9350"/>
                </a:cubicBezTo>
                <a:close/>
                <a:moveTo>
                  <a:pt x="138710" y="0"/>
                </a:moveTo>
                <a:cubicBezTo>
                  <a:pt x="138704" y="0"/>
                  <a:pt x="138697" y="0"/>
                  <a:pt x="138691" y="1"/>
                </a:cubicBezTo>
                <a:cubicBezTo>
                  <a:pt x="125347" y="408"/>
                  <a:pt x="112238" y="3309"/>
                  <a:pt x="100012" y="8512"/>
                </a:cubicBezTo>
                <a:lnTo>
                  <a:pt x="100012" y="8512"/>
                </a:lnTo>
                <a:cubicBezTo>
                  <a:pt x="98942" y="7818"/>
                  <a:pt x="97794" y="7216"/>
                  <a:pt x="96572" y="6717"/>
                </a:cubicBezTo>
                <a:cubicBezTo>
                  <a:pt x="92897" y="5214"/>
                  <a:pt x="88936" y="4629"/>
                  <a:pt x="84961" y="4629"/>
                </a:cubicBezTo>
                <a:cubicBezTo>
                  <a:pt x="81966" y="4629"/>
                  <a:pt x="78962" y="4961"/>
                  <a:pt x="76066" y="5483"/>
                </a:cubicBezTo>
                <a:cubicBezTo>
                  <a:pt x="69120" y="6717"/>
                  <a:pt x="62320" y="9144"/>
                  <a:pt x="55938" y="12115"/>
                </a:cubicBezTo>
                <a:cubicBezTo>
                  <a:pt x="43028" y="18142"/>
                  <a:pt x="31520" y="27076"/>
                  <a:pt x="22272" y="37893"/>
                </a:cubicBezTo>
                <a:cubicBezTo>
                  <a:pt x="13149" y="48627"/>
                  <a:pt x="6203" y="61202"/>
                  <a:pt x="2353" y="74761"/>
                </a:cubicBezTo>
                <a:cubicBezTo>
                  <a:pt x="1390" y="78150"/>
                  <a:pt x="616" y="81582"/>
                  <a:pt x="51" y="85055"/>
                </a:cubicBezTo>
                <a:cubicBezTo>
                  <a:pt x="1" y="85345"/>
                  <a:pt x="238" y="85528"/>
                  <a:pt x="454" y="85528"/>
                </a:cubicBezTo>
                <a:cubicBezTo>
                  <a:pt x="596" y="85528"/>
                  <a:pt x="729" y="85448"/>
                  <a:pt x="763" y="85264"/>
                </a:cubicBezTo>
                <a:cubicBezTo>
                  <a:pt x="2980" y="71748"/>
                  <a:pt x="8253" y="58880"/>
                  <a:pt x="15890" y="47539"/>
                </a:cubicBezTo>
                <a:cubicBezTo>
                  <a:pt x="23611" y="36073"/>
                  <a:pt x="33592" y="26302"/>
                  <a:pt x="45225" y="18853"/>
                </a:cubicBezTo>
                <a:cubicBezTo>
                  <a:pt x="51063" y="15108"/>
                  <a:pt x="57319" y="12011"/>
                  <a:pt x="63826" y="9647"/>
                </a:cubicBezTo>
                <a:cubicBezTo>
                  <a:pt x="70354" y="7303"/>
                  <a:pt x="77217" y="5504"/>
                  <a:pt x="84185" y="5399"/>
                </a:cubicBezTo>
                <a:cubicBezTo>
                  <a:pt x="84388" y="5396"/>
                  <a:pt x="84592" y="5394"/>
                  <a:pt x="84797" y="5394"/>
                </a:cubicBezTo>
                <a:cubicBezTo>
                  <a:pt x="89776" y="5394"/>
                  <a:pt x="94921" y="6330"/>
                  <a:pt x="99186" y="8868"/>
                </a:cubicBezTo>
                <a:lnTo>
                  <a:pt x="99186" y="8868"/>
                </a:lnTo>
                <a:cubicBezTo>
                  <a:pt x="96627" y="9982"/>
                  <a:pt x="94107" y="11198"/>
                  <a:pt x="91634" y="12513"/>
                </a:cubicBezTo>
                <a:cubicBezTo>
                  <a:pt x="77510" y="20046"/>
                  <a:pt x="65270" y="30717"/>
                  <a:pt x="55896" y="43689"/>
                </a:cubicBezTo>
                <a:cubicBezTo>
                  <a:pt x="46585" y="56557"/>
                  <a:pt x="40266" y="71329"/>
                  <a:pt x="37400" y="86938"/>
                </a:cubicBezTo>
                <a:cubicBezTo>
                  <a:pt x="35956" y="94952"/>
                  <a:pt x="35266" y="103761"/>
                  <a:pt x="39136" y="111231"/>
                </a:cubicBezTo>
                <a:cubicBezTo>
                  <a:pt x="42180" y="117105"/>
                  <a:pt x="47846" y="121398"/>
                  <a:pt x="54504" y="121398"/>
                </a:cubicBezTo>
                <a:cubicBezTo>
                  <a:pt x="55032" y="121398"/>
                  <a:pt x="55566" y="121371"/>
                  <a:pt x="56105" y="121316"/>
                </a:cubicBezTo>
                <a:cubicBezTo>
                  <a:pt x="63910" y="120542"/>
                  <a:pt x="70564" y="114913"/>
                  <a:pt x="75690" y="109368"/>
                </a:cubicBezTo>
                <a:cubicBezTo>
                  <a:pt x="81214" y="103322"/>
                  <a:pt x="86173" y="96793"/>
                  <a:pt x="90504" y="89826"/>
                </a:cubicBezTo>
                <a:cubicBezTo>
                  <a:pt x="99208" y="75849"/>
                  <a:pt x="105297" y="60407"/>
                  <a:pt x="108456" y="44254"/>
                </a:cubicBezTo>
                <a:cubicBezTo>
                  <a:pt x="109879" y="36889"/>
                  <a:pt x="110904" y="29126"/>
                  <a:pt x="109126" y="21740"/>
                </a:cubicBezTo>
                <a:cubicBezTo>
                  <a:pt x="107856" y="16516"/>
                  <a:pt x="104968" y="12021"/>
                  <a:pt x="100748" y="9013"/>
                </a:cubicBezTo>
                <a:lnTo>
                  <a:pt x="100748" y="9013"/>
                </a:lnTo>
                <a:cubicBezTo>
                  <a:pt x="109070" y="5508"/>
                  <a:pt x="117833" y="3062"/>
                  <a:pt x="126827" y="1758"/>
                </a:cubicBezTo>
                <a:cubicBezTo>
                  <a:pt x="130761" y="1193"/>
                  <a:pt x="134715" y="859"/>
                  <a:pt x="138691" y="733"/>
                </a:cubicBezTo>
                <a:cubicBezTo>
                  <a:pt x="139145" y="733"/>
                  <a:pt x="139171" y="0"/>
                  <a:pt x="13871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73" name="Google Shape;173;p7"/>
          <p:cNvGrpSpPr/>
          <p:nvPr/>
        </p:nvGrpSpPr>
        <p:grpSpPr>
          <a:xfrm>
            <a:off x="303551" y="3911650"/>
            <a:ext cx="797200" cy="784625"/>
            <a:chOff x="2875225" y="2279800"/>
            <a:chExt cx="797200" cy="784625"/>
          </a:xfrm>
        </p:grpSpPr>
        <p:sp>
          <p:nvSpPr>
            <p:cNvPr id="174" name="Google Shape;174;p7"/>
            <p:cNvSpPr/>
            <p:nvPr/>
          </p:nvSpPr>
          <p:spPr>
            <a:xfrm>
              <a:off x="2964675" y="2721525"/>
              <a:ext cx="118750" cy="100500"/>
            </a:xfrm>
            <a:custGeom>
              <a:rect b="b" l="l" r="r" t="t"/>
              <a:pathLst>
                <a:path extrusionOk="0" h="4020" w="4750">
                  <a:moveTo>
                    <a:pt x="1283" y="1"/>
                  </a:moveTo>
                  <a:cubicBezTo>
                    <a:pt x="979" y="1"/>
                    <a:pt x="720" y="91"/>
                    <a:pt x="544" y="281"/>
                  </a:cubicBezTo>
                  <a:cubicBezTo>
                    <a:pt x="0" y="846"/>
                    <a:pt x="398" y="2081"/>
                    <a:pt x="1423" y="3043"/>
                  </a:cubicBezTo>
                  <a:cubicBezTo>
                    <a:pt x="2084" y="3676"/>
                    <a:pt x="2853" y="4020"/>
                    <a:pt x="3451" y="4020"/>
                  </a:cubicBezTo>
                  <a:cubicBezTo>
                    <a:pt x="3762" y="4020"/>
                    <a:pt x="4027" y="3927"/>
                    <a:pt x="4206" y="3734"/>
                  </a:cubicBezTo>
                  <a:cubicBezTo>
                    <a:pt x="4750" y="3169"/>
                    <a:pt x="4352" y="1934"/>
                    <a:pt x="3327" y="993"/>
                  </a:cubicBezTo>
                  <a:cubicBezTo>
                    <a:pt x="2660" y="354"/>
                    <a:pt x="1883" y="1"/>
                    <a:pt x="128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5" name="Google Shape;175;p7"/>
            <p:cNvSpPr/>
            <p:nvPr/>
          </p:nvSpPr>
          <p:spPr>
            <a:xfrm>
              <a:off x="3053600" y="2616275"/>
              <a:ext cx="127650" cy="94200"/>
            </a:xfrm>
            <a:custGeom>
              <a:rect b="b" l="l" r="r" t="t"/>
              <a:pathLst>
                <a:path extrusionOk="0" h="3768" w="5106">
                  <a:moveTo>
                    <a:pt x="1079" y="0"/>
                  </a:moveTo>
                  <a:cubicBezTo>
                    <a:pt x="774" y="0"/>
                    <a:pt x="533" y="86"/>
                    <a:pt x="398" y="265"/>
                  </a:cubicBezTo>
                  <a:cubicBezTo>
                    <a:pt x="0" y="809"/>
                    <a:pt x="649" y="1960"/>
                    <a:pt x="1841" y="2859"/>
                  </a:cubicBezTo>
                  <a:cubicBezTo>
                    <a:pt x="2633" y="3442"/>
                    <a:pt x="3461" y="3768"/>
                    <a:pt x="4045" y="3768"/>
                  </a:cubicBezTo>
                  <a:cubicBezTo>
                    <a:pt x="4341" y="3768"/>
                    <a:pt x="4574" y="3684"/>
                    <a:pt x="4708" y="3508"/>
                  </a:cubicBezTo>
                  <a:cubicBezTo>
                    <a:pt x="5105" y="2964"/>
                    <a:pt x="4478" y="1813"/>
                    <a:pt x="3285" y="913"/>
                  </a:cubicBezTo>
                  <a:cubicBezTo>
                    <a:pt x="2499" y="321"/>
                    <a:pt x="1668" y="0"/>
                    <a:pt x="10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6" name="Google Shape;176;p7"/>
            <p:cNvSpPr/>
            <p:nvPr/>
          </p:nvSpPr>
          <p:spPr>
            <a:xfrm>
              <a:off x="3127875" y="2528650"/>
              <a:ext cx="108825" cy="79450"/>
            </a:xfrm>
            <a:custGeom>
              <a:rect b="b" l="l" r="r" t="t"/>
              <a:pathLst>
                <a:path extrusionOk="0" h="3178" w="4353">
                  <a:moveTo>
                    <a:pt x="783" y="1"/>
                  </a:moveTo>
                  <a:cubicBezTo>
                    <a:pt x="562" y="1"/>
                    <a:pt x="390" y="62"/>
                    <a:pt x="293" y="192"/>
                  </a:cubicBezTo>
                  <a:cubicBezTo>
                    <a:pt x="0" y="589"/>
                    <a:pt x="586" y="1573"/>
                    <a:pt x="1611" y="2347"/>
                  </a:cubicBezTo>
                  <a:cubicBezTo>
                    <a:pt x="2320" y="2882"/>
                    <a:pt x="3059" y="3177"/>
                    <a:pt x="3551" y="3177"/>
                  </a:cubicBezTo>
                  <a:cubicBezTo>
                    <a:pt x="3771" y="3177"/>
                    <a:pt x="3942" y="3118"/>
                    <a:pt x="4038" y="2996"/>
                  </a:cubicBezTo>
                  <a:cubicBezTo>
                    <a:pt x="4352" y="2577"/>
                    <a:pt x="3787" y="1615"/>
                    <a:pt x="2741" y="840"/>
                  </a:cubicBezTo>
                  <a:cubicBezTo>
                    <a:pt x="2019" y="306"/>
                    <a:pt x="1277" y="1"/>
                    <a:pt x="78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7" name="Google Shape;177;p7"/>
            <p:cNvSpPr/>
            <p:nvPr/>
          </p:nvSpPr>
          <p:spPr>
            <a:xfrm>
              <a:off x="3161350" y="2412375"/>
              <a:ext cx="142300" cy="107575"/>
            </a:xfrm>
            <a:custGeom>
              <a:rect b="b" l="l" r="r" t="t"/>
              <a:pathLst>
                <a:path extrusionOk="0" h="4303" w="5692">
                  <a:moveTo>
                    <a:pt x="1519" y="1"/>
                  </a:moveTo>
                  <a:cubicBezTo>
                    <a:pt x="1086" y="1"/>
                    <a:pt x="731" y="133"/>
                    <a:pt x="523" y="407"/>
                  </a:cubicBezTo>
                  <a:cubicBezTo>
                    <a:pt x="0" y="1118"/>
                    <a:pt x="607" y="2478"/>
                    <a:pt x="1883" y="3420"/>
                  </a:cubicBezTo>
                  <a:cubicBezTo>
                    <a:pt x="2648" y="3997"/>
                    <a:pt x="3480" y="4303"/>
                    <a:pt x="4141" y="4303"/>
                  </a:cubicBezTo>
                  <a:cubicBezTo>
                    <a:pt x="4584" y="4303"/>
                    <a:pt x="4950" y="4166"/>
                    <a:pt x="5168" y="3880"/>
                  </a:cubicBezTo>
                  <a:cubicBezTo>
                    <a:pt x="5691" y="3190"/>
                    <a:pt x="5064" y="1830"/>
                    <a:pt x="3787" y="888"/>
                  </a:cubicBezTo>
                  <a:cubicBezTo>
                    <a:pt x="3017" y="307"/>
                    <a:pt x="2178" y="1"/>
                    <a:pt x="15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8" name="Google Shape;178;p7"/>
            <p:cNvSpPr/>
            <p:nvPr/>
          </p:nvSpPr>
          <p:spPr>
            <a:xfrm>
              <a:off x="3212600" y="2295175"/>
              <a:ext cx="138125" cy="106975"/>
            </a:xfrm>
            <a:custGeom>
              <a:rect b="b" l="l" r="r" t="t"/>
              <a:pathLst>
                <a:path extrusionOk="0" h="4279" w="5525">
                  <a:moveTo>
                    <a:pt x="1720" y="1"/>
                  </a:moveTo>
                  <a:cubicBezTo>
                    <a:pt x="1229" y="1"/>
                    <a:pt x="813" y="162"/>
                    <a:pt x="566" y="492"/>
                  </a:cubicBezTo>
                  <a:cubicBezTo>
                    <a:pt x="1" y="1245"/>
                    <a:pt x="524" y="2605"/>
                    <a:pt x="1758" y="3505"/>
                  </a:cubicBezTo>
                  <a:cubicBezTo>
                    <a:pt x="2441" y="4011"/>
                    <a:pt x="3189" y="4278"/>
                    <a:pt x="3814" y="4278"/>
                  </a:cubicBezTo>
                  <a:cubicBezTo>
                    <a:pt x="4300" y="4278"/>
                    <a:pt x="4712" y="4116"/>
                    <a:pt x="4960" y="3777"/>
                  </a:cubicBezTo>
                  <a:cubicBezTo>
                    <a:pt x="5525" y="3024"/>
                    <a:pt x="5002" y="1684"/>
                    <a:pt x="3788" y="785"/>
                  </a:cubicBezTo>
                  <a:cubicBezTo>
                    <a:pt x="3106" y="267"/>
                    <a:pt x="2350" y="1"/>
                    <a:pt x="17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9" name="Google Shape;179;p7"/>
            <p:cNvSpPr/>
            <p:nvPr/>
          </p:nvSpPr>
          <p:spPr>
            <a:xfrm>
              <a:off x="3354900" y="2508825"/>
              <a:ext cx="99925" cy="72950"/>
            </a:xfrm>
            <a:custGeom>
              <a:rect b="b" l="l" r="r" t="t"/>
              <a:pathLst>
                <a:path extrusionOk="0" h="2918" w="3997">
                  <a:moveTo>
                    <a:pt x="795" y="0"/>
                  </a:moveTo>
                  <a:cubicBezTo>
                    <a:pt x="578" y="0"/>
                    <a:pt x="409" y="61"/>
                    <a:pt x="314" y="190"/>
                  </a:cubicBezTo>
                  <a:cubicBezTo>
                    <a:pt x="0" y="587"/>
                    <a:pt x="523" y="1466"/>
                    <a:pt x="1465" y="2177"/>
                  </a:cubicBezTo>
                  <a:cubicBezTo>
                    <a:pt x="2110" y="2651"/>
                    <a:pt x="2784" y="2917"/>
                    <a:pt x="3239" y="2917"/>
                  </a:cubicBezTo>
                  <a:cubicBezTo>
                    <a:pt x="3448" y="2917"/>
                    <a:pt x="3611" y="2861"/>
                    <a:pt x="3703" y="2742"/>
                  </a:cubicBezTo>
                  <a:cubicBezTo>
                    <a:pt x="3996" y="2345"/>
                    <a:pt x="3473" y="1445"/>
                    <a:pt x="2553" y="734"/>
                  </a:cubicBezTo>
                  <a:cubicBezTo>
                    <a:pt x="1916" y="267"/>
                    <a:pt x="1250" y="0"/>
                    <a:pt x="7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0" name="Google Shape;180;p7"/>
            <p:cNvSpPr/>
            <p:nvPr/>
          </p:nvSpPr>
          <p:spPr>
            <a:xfrm>
              <a:off x="3271200" y="2600375"/>
              <a:ext cx="93125" cy="70950"/>
            </a:xfrm>
            <a:custGeom>
              <a:rect b="b" l="l" r="r" t="t"/>
              <a:pathLst>
                <a:path extrusionOk="0" h="2838" w="3725">
                  <a:moveTo>
                    <a:pt x="1071" y="1"/>
                  </a:moveTo>
                  <a:cubicBezTo>
                    <a:pt x="772" y="1"/>
                    <a:pt x="523" y="96"/>
                    <a:pt x="377" y="294"/>
                  </a:cubicBezTo>
                  <a:cubicBezTo>
                    <a:pt x="0" y="775"/>
                    <a:pt x="398" y="1675"/>
                    <a:pt x="1214" y="2282"/>
                  </a:cubicBezTo>
                  <a:cubicBezTo>
                    <a:pt x="1704" y="2650"/>
                    <a:pt x="2238" y="2838"/>
                    <a:pt x="2668" y="2838"/>
                  </a:cubicBezTo>
                  <a:cubicBezTo>
                    <a:pt x="2971" y="2838"/>
                    <a:pt x="3222" y="2744"/>
                    <a:pt x="3369" y="2554"/>
                  </a:cubicBezTo>
                  <a:cubicBezTo>
                    <a:pt x="3725" y="2072"/>
                    <a:pt x="3348" y="1173"/>
                    <a:pt x="2511" y="566"/>
                  </a:cubicBezTo>
                  <a:cubicBezTo>
                    <a:pt x="2031" y="196"/>
                    <a:pt x="1499" y="1"/>
                    <a:pt x="107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1" name="Google Shape;181;p7"/>
            <p:cNvSpPr/>
            <p:nvPr/>
          </p:nvSpPr>
          <p:spPr>
            <a:xfrm>
              <a:off x="3202150" y="2713175"/>
              <a:ext cx="103075" cy="79975"/>
            </a:xfrm>
            <a:custGeom>
              <a:rect b="b" l="l" r="r" t="t"/>
              <a:pathLst>
                <a:path extrusionOk="0" h="3199" w="4123">
                  <a:moveTo>
                    <a:pt x="1264" y="0"/>
                  </a:moveTo>
                  <a:cubicBezTo>
                    <a:pt x="904" y="0"/>
                    <a:pt x="600" y="119"/>
                    <a:pt x="419" y="364"/>
                  </a:cubicBezTo>
                  <a:cubicBezTo>
                    <a:pt x="0" y="950"/>
                    <a:pt x="398" y="1934"/>
                    <a:pt x="1298" y="2624"/>
                  </a:cubicBezTo>
                  <a:cubicBezTo>
                    <a:pt x="1804" y="3001"/>
                    <a:pt x="2371" y="3199"/>
                    <a:pt x="2844" y="3199"/>
                  </a:cubicBezTo>
                  <a:cubicBezTo>
                    <a:pt x="3210" y="3199"/>
                    <a:pt x="3521" y="3080"/>
                    <a:pt x="3704" y="2833"/>
                  </a:cubicBezTo>
                  <a:cubicBezTo>
                    <a:pt x="4122" y="2268"/>
                    <a:pt x="3746" y="1264"/>
                    <a:pt x="2825" y="594"/>
                  </a:cubicBezTo>
                  <a:cubicBezTo>
                    <a:pt x="2304" y="203"/>
                    <a:pt x="1735" y="0"/>
                    <a:pt x="126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2" name="Google Shape;182;p7"/>
            <p:cNvSpPr/>
            <p:nvPr/>
          </p:nvSpPr>
          <p:spPr>
            <a:xfrm>
              <a:off x="3136750" y="2841525"/>
              <a:ext cx="89475" cy="70875"/>
            </a:xfrm>
            <a:custGeom>
              <a:rect b="b" l="l" r="r" t="t"/>
              <a:pathLst>
                <a:path extrusionOk="0" h="2835" w="3579">
                  <a:moveTo>
                    <a:pt x="1278" y="0"/>
                  </a:moveTo>
                  <a:cubicBezTo>
                    <a:pt x="911" y="0"/>
                    <a:pt x="590" y="126"/>
                    <a:pt x="398" y="377"/>
                  </a:cubicBezTo>
                  <a:cubicBezTo>
                    <a:pt x="1" y="921"/>
                    <a:pt x="294" y="1821"/>
                    <a:pt x="1047" y="2386"/>
                  </a:cubicBezTo>
                  <a:cubicBezTo>
                    <a:pt x="1452" y="2682"/>
                    <a:pt x="1904" y="2834"/>
                    <a:pt x="2299" y="2834"/>
                  </a:cubicBezTo>
                  <a:cubicBezTo>
                    <a:pt x="2658" y="2834"/>
                    <a:pt x="2971" y="2708"/>
                    <a:pt x="3160" y="2449"/>
                  </a:cubicBezTo>
                  <a:cubicBezTo>
                    <a:pt x="3579" y="1905"/>
                    <a:pt x="3286" y="1005"/>
                    <a:pt x="2512" y="440"/>
                  </a:cubicBezTo>
                  <a:cubicBezTo>
                    <a:pt x="2121" y="147"/>
                    <a:pt x="1673" y="0"/>
                    <a:pt x="12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3" name="Google Shape;183;p7"/>
            <p:cNvSpPr/>
            <p:nvPr/>
          </p:nvSpPr>
          <p:spPr>
            <a:xfrm>
              <a:off x="3395700" y="2416775"/>
              <a:ext cx="102025" cy="77500"/>
            </a:xfrm>
            <a:custGeom>
              <a:rect b="b" l="l" r="r" t="t"/>
              <a:pathLst>
                <a:path extrusionOk="0" h="3100" w="4081">
                  <a:moveTo>
                    <a:pt x="1130" y="0"/>
                  </a:moveTo>
                  <a:cubicBezTo>
                    <a:pt x="807" y="0"/>
                    <a:pt x="538" y="102"/>
                    <a:pt x="377" y="315"/>
                  </a:cubicBezTo>
                  <a:cubicBezTo>
                    <a:pt x="0" y="817"/>
                    <a:pt x="439" y="1800"/>
                    <a:pt x="1339" y="2491"/>
                  </a:cubicBezTo>
                  <a:cubicBezTo>
                    <a:pt x="1883" y="2887"/>
                    <a:pt x="2471" y="3100"/>
                    <a:pt x="2943" y="3100"/>
                  </a:cubicBezTo>
                  <a:cubicBezTo>
                    <a:pt x="3270" y="3100"/>
                    <a:pt x="3541" y="2998"/>
                    <a:pt x="3704" y="2784"/>
                  </a:cubicBezTo>
                  <a:cubicBezTo>
                    <a:pt x="4080" y="2282"/>
                    <a:pt x="3662" y="1298"/>
                    <a:pt x="2741" y="629"/>
                  </a:cubicBezTo>
                  <a:cubicBezTo>
                    <a:pt x="2194" y="218"/>
                    <a:pt x="1603" y="0"/>
                    <a:pt x="11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4" name="Google Shape;184;p7"/>
            <p:cNvSpPr/>
            <p:nvPr/>
          </p:nvSpPr>
          <p:spPr>
            <a:xfrm>
              <a:off x="3518625" y="2586600"/>
              <a:ext cx="107250" cy="83625"/>
            </a:xfrm>
            <a:custGeom>
              <a:rect b="b" l="l" r="r" t="t"/>
              <a:pathLst>
                <a:path extrusionOk="0" h="3345" w="4290">
                  <a:moveTo>
                    <a:pt x="1386" y="0"/>
                  </a:moveTo>
                  <a:cubicBezTo>
                    <a:pt x="987" y="0"/>
                    <a:pt x="646" y="133"/>
                    <a:pt x="439" y="406"/>
                  </a:cubicBezTo>
                  <a:cubicBezTo>
                    <a:pt x="0" y="1012"/>
                    <a:pt x="398" y="2059"/>
                    <a:pt x="1339" y="2770"/>
                  </a:cubicBezTo>
                  <a:cubicBezTo>
                    <a:pt x="1844" y="3148"/>
                    <a:pt x="2412" y="3345"/>
                    <a:pt x="2897" y="3345"/>
                  </a:cubicBezTo>
                  <a:cubicBezTo>
                    <a:pt x="3297" y="3345"/>
                    <a:pt x="3642" y="3211"/>
                    <a:pt x="3850" y="2937"/>
                  </a:cubicBezTo>
                  <a:cubicBezTo>
                    <a:pt x="4289" y="2351"/>
                    <a:pt x="3892" y="1284"/>
                    <a:pt x="2971" y="594"/>
                  </a:cubicBezTo>
                  <a:cubicBezTo>
                    <a:pt x="2452" y="202"/>
                    <a:pt x="1875" y="0"/>
                    <a:pt x="13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5" name="Google Shape;185;p7"/>
            <p:cNvSpPr/>
            <p:nvPr/>
          </p:nvSpPr>
          <p:spPr>
            <a:xfrm>
              <a:off x="3409300" y="2691150"/>
              <a:ext cx="109850" cy="86800"/>
            </a:xfrm>
            <a:custGeom>
              <a:rect b="b" l="l" r="r" t="t"/>
              <a:pathLst>
                <a:path extrusionOk="0" h="3472" w="4394">
                  <a:moveTo>
                    <a:pt x="1491" y="0"/>
                  </a:moveTo>
                  <a:cubicBezTo>
                    <a:pt x="1064" y="0"/>
                    <a:pt x="696" y="148"/>
                    <a:pt x="481" y="450"/>
                  </a:cubicBezTo>
                  <a:cubicBezTo>
                    <a:pt x="0" y="1078"/>
                    <a:pt x="377" y="2166"/>
                    <a:pt x="1339" y="2877"/>
                  </a:cubicBezTo>
                  <a:cubicBezTo>
                    <a:pt x="1857" y="3271"/>
                    <a:pt x="2429" y="3471"/>
                    <a:pt x="2922" y="3471"/>
                  </a:cubicBezTo>
                  <a:cubicBezTo>
                    <a:pt x="3346" y="3471"/>
                    <a:pt x="3711" y="3324"/>
                    <a:pt x="3934" y="3024"/>
                  </a:cubicBezTo>
                  <a:cubicBezTo>
                    <a:pt x="4394" y="2375"/>
                    <a:pt x="4017" y="1308"/>
                    <a:pt x="3055" y="576"/>
                  </a:cubicBezTo>
                  <a:cubicBezTo>
                    <a:pt x="2552" y="195"/>
                    <a:pt x="1982" y="0"/>
                    <a:pt x="14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6" name="Google Shape;186;p7"/>
            <p:cNvSpPr/>
            <p:nvPr/>
          </p:nvSpPr>
          <p:spPr>
            <a:xfrm>
              <a:off x="3298400" y="2827725"/>
              <a:ext cx="101500" cy="81325"/>
            </a:xfrm>
            <a:custGeom>
              <a:rect b="b" l="l" r="r" t="t"/>
              <a:pathLst>
                <a:path extrusionOk="0" h="3253" w="4060">
                  <a:moveTo>
                    <a:pt x="1461" y="0"/>
                  </a:moveTo>
                  <a:cubicBezTo>
                    <a:pt x="1046" y="0"/>
                    <a:pt x="681" y="147"/>
                    <a:pt x="461" y="448"/>
                  </a:cubicBezTo>
                  <a:cubicBezTo>
                    <a:pt x="0" y="1055"/>
                    <a:pt x="314" y="2101"/>
                    <a:pt x="1193" y="2750"/>
                  </a:cubicBezTo>
                  <a:cubicBezTo>
                    <a:pt x="1647" y="3085"/>
                    <a:pt x="2151" y="3253"/>
                    <a:pt x="2596" y="3253"/>
                  </a:cubicBezTo>
                  <a:cubicBezTo>
                    <a:pt x="3012" y="3253"/>
                    <a:pt x="3377" y="3106"/>
                    <a:pt x="3599" y="2813"/>
                  </a:cubicBezTo>
                  <a:cubicBezTo>
                    <a:pt x="4059" y="2185"/>
                    <a:pt x="3746" y="1160"/>
                    <a:pt x="2867" y="511"/>
                  </a:cubicBezTo>
                  <a:cubicBezTo>
                    <a:pt x="2420" y="173"/>
                    <a:pt x="1911" y="0"/>
                    <a:pt x="146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7" name="Google Shape;187;p7"/>
            <p:cNvSpPr/>
            <p:nvPr/>
          </p:nvSpPr>
          <p:spPr>
            <a:xfrm>
              <a:off x="3221500" y="2977725"/>
              <a:ext cx="111450" cy="86700"/>
            </a:xfrm>
            <a:custGeom>
              <a:rect b="b" l="l" r="r" t="t"/>
              <a:pathLst>
                <a:path extrusionOk="0" h="3468" w="4458">
                  <a:moveTo>
                    <a:pt x="1497" y="0"/>
                  </a:moveTo>
                  <a:cubicBezTo>
                    <a:pt x="1072" y="0"/>
                    <a:pt x="704" y="143"/>
                    <a:pt x="482" y="432"/>
                  </a:cubicBezTo>
                  <a:cubicBezTo>
                    <a:pt x="0" y="1060"/>
                    <a:pt x="398" y="2148"/>
                    <a:pt x="1361" y="2880"/>
                  </a:cubicBezTo>
                  <a:cubicBezTo>
                    <a:pt x="1882" y="3266"/>
                    <a:pt x="2460" y="3467"/>
                    <a:pt x="2959" y="3467"/>
                  </a:cubicBezTo>
                  <a:cubicBezTo>
                    <a:pt x="3380" y="3467"/>
                    <a:pt x="3746" y="3324"/>
                    <a:pt x="3976" y="3027"/>
                  </a:cubicBezTo>
                  <a:cubicBezTo>
                    <a:pt x="4457" y="2399"/>
                    <a:pt x="4039" y="1311"/>
                    <a:pt x="3076" y="579"/>
                  </a:cubicBezTo>
                  <a:cubicBezTo>
                    <a:pt x="2569" y="195"/>
                    <a:pt x="1994" y="0"/>
                    <a:pt x="14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8" name="Google Shape;188;p7"/>
            <p:cNvSpPr/>
            <p:nvPr/>
          </p:nvSpPr>
          <p:spPr>
            <a:xfrm>
              <a:off x="3564350" y="2454600"/>
              <a:ext cx="108075" cy="82450"/>
            </a:xfrm>
            <a:custGeom>
              <a:rect b="b" l="l" r="r" t="t"/>
              <a:pathLst>
                <a:path extrusionOk="0" h="3298" w="4323">
                  <a:moveTo>
                    <a:pt x="2157" y="1"/>
                  </a:moveTo>
                  <a:cubicBezTo>
                    <a:pt x="1651" y="1"/>
                    <a:pt x="1151" y="229"/>
                    <a:pt x="828" y="664"/>
                  </a:cubicBezTo>
                  <a:cubicBezTo>
                    <a:pt x="1" y="1767"/>
                    <a:pt x="825" y="3297"/>
                    <a:pt x="2129" y="3297"/>
                  </a:cubicBezTo>
                  <a:cubicBezTo>
                    <a:pt x="2210" y="3297"/>
                    <a:pt x="2293" y="3292"/>
                    <a:pt x="2377" y="3279"/>
                  </a:cubicBezTo>
                  <a:cubicBezTo>
                    <a:pt x="3841" y="3070"/>
                    <a:pt x="4323" y="1208"/>
                    <a:pt x="3151" y="329"/>
                  </a:cubicBezTo>
                  <a:cubicBezTo>
                    <a:pt x="2853" y="108"/>
                    <a:pt x="2504" y="1"/>
                    <a:pt x="215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9" name="Google Shape;189;p7"/>
            <p:cNvSpPr/>
            <p:nvPr/>
          </p:nvSpPr>
          <p:spPr>
            <a:xfrm>
              <a:off x="3077650" y="2279800"/>
              <a:ext cx="116675" cy="91300"/>
            </a:xfrm>
            <a:custGeom>
              <a:rect b="b" l="l" r="r" t="t"/>
              <a:pathLst>
                <a:path extrusionOk="0" h="3652" w="4667">
                  <a:moveTo>
                    <a:pt x="1535" y="1"/>
                  </a:moveTo>
                  <a:cubicBezTo>
                    <a:pt x="1101" y="1"/>
                    <a:pt x="729" y="144"/>
                    <a:pt x="503" y="437"/>
                  </a:cubicBezTo>
                  <a:cubicBezTo>
                    <a:pt x="1" y="1107"/>
                    <a:pt x="440" y="2258"/>
                    <a:pt x="1444" y="3011"/>
                  </a:cubicBezTo>
                  <a:cubicBezTo>
                    <a:pt x="2005" y="3434"/>
                    <a:pt x="2622" y="3651"/>
                    <a:pt x="3148" y="3651"/>
                  </a:cubicBezTo>
                  <a:cubicBezTo>
                    <a:pt x="3584" y="3651"/>
                    <a:pt x="3958" y="3502"/>
                    <a:pt x="4185" y="3199"/>
                  </a:cubicBezTo>
                  <a:cubicBezTo>
                    <a:pt x="4666" y="2530"/>
                    <a:pt x="4248" y="1400"/>
                    <a:pt x="3244" y="626"/>
                  </a:cubicBezTo>
                  <a:cubicBezTo>
                    <a:pt x="2681" y="212"/>
                    <a:pt x="2063" y="1"/>
                    <a:pt x="15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0" name="Google Shape;190;p7"/>
            <p:cNvSpPr/>
            <p:nvPr/>
          </p:nvSpPr>
          <p:spPr>
            <a:xfrm>
              <a:off x="3019075" y="2415850"/>
              <a:ext cx="109875" cy="84050"/>
            </a:xfrm>
            <a:custGeom>
              <a:rect b="b" l="l" r="r" t="t"/>
              <a:pathLst>
                <a:path extrusionOk="0" h="3362" w="4395">
                  <a:moveTo>
                    <a:pt x="1251" y="1"/>
                  </a:moveTo>
                  <a:cubicBezTo>
                    <a:pt x="891" y="1"/>
                    <a:pt x="593" y="116"/>
                    <a:pt x="419" y="352"/>
                  </a:cubicBezTo>
                  <a:cubicBezTo>
                    <a:pt x="0" y="917"/>
                    <a:pt x="439" y="1984"/>
                    <a:pt x="1423" y="2716"/>
                  </a:cubicBezTo>
                  <a:cubicBezTo>
                    <a:pt x="1993" y="3141"/>
                    <a:pt x="2613" y="3362"/>
                    <a:pt x="3115" y="3362"/>
                  </a:cubicBezTo>
                  <a:cubicBezTo>
                    <a:pt x="3478" y="3362"/>
                    <a:pt x="3779" y="3246"/>
                    <a:pt x="3955" y="3009"/>
                  </a:cubicBezTo>
                  <a:cubicBezTo>
                    <a:pt x="4394" y="2444"/>
                    <a:pt x="3934" y="1398"/>
                    <a:pt x="2950" y="666"/>
                  </a:cubicBezTo>
                  <a:cubicBezTo>
                    <a:pt x="2377" y="226"/>
                    <a:pt x="1754" y="1"/>
                    <a:pt x="125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1" name="Google Shape;191;p7"/>
            <p:cNvSpPr/>
            <p:nvPr/>
          </p:nvSpPr>
          <p:spPr>
            <a:xfrm>
              <a:off x="2954200" y="2522225"/>
              <a:ext cx="98900" cy="74225"/>
            </a:xfrm>
            <a:custGeom>
              <a:rect b="b" l="l" r="r" t="t"/>
              <a:pathLst>
                <a:path extrusionOk="0" h="2969" w="3956">
                  <a:moveTo>
                    <a:pt x="995" y="1"/>
                  </a:moveTo>
                  <a:cubicBezTo>
                    <a:pt x="712" y="1"/>
                    <a:pt x="484" y="85"/>
                    <a:pt x="356" y="261"/>
                  </a:cubicBezTo>
                  <a:cubicBezTo>
                    <a:pt x="1" y="742"/>
                    <a:pt x="440" y="1662"/>
                    <a:pt x="1340" y="2332"/>
                  </a:cubicBezTo>
                  <a:cubicBezTo>
                    <a:pt x="1896" y="2746"/>
                    <a:pt x="2493" y="2968"/>
                    <a:pt x="2952" y="2968"/>
                  </a:cubicBezTo>
                  <a:cubicBezTo>
                    <a:pt x="3234" y="2968"/>
                    <a:pt x="3464" y="2884"/>
                    <a:pt x="3599" y="2709"/>
                  </a:cubicBezTo>
                  <a:cubicBezTo>
                    <a:pt x="3955" y="2227"/>
                    <a:pt x="3495" y="1307"/>
                    <a:pt x="2616" y="637"/>
                  </a:cubicBezTo>
                  <a:cubicBezTo>
                    <a:pt x="2059" y="223"/>
                    <a:pt x="1454" y="1"/>
                    <a:pt x="9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2" name="Google Shape;192;p7"/>
            <p:cNvSpPr/>
            <p:nvPr/>
          </p:nvSpPr>
          <p:spPr>
            <a:xfrm>
              <a:off x="2875225" y="2646550"/>
              <a:ext cx="97300" cy="75350"/>
            </a:xfrm>
            <a:custGeom>
              <a:rect b="b" l="l" r="r" t="t"/>
              <a:pathLst>
                <a:path extrusionOk="0" h="3014" w="3892">
                  <a:moveTo>
                    <a:pt x="1247" y="1"/>
                  </a:moveTo>
                  <a:cubicBezTo>
                    <a:pt x="894" y="1"/>
                    <a:pt x="596" y="118"/>
                    <a:pt x="419" y="351"/>
                  </a:cubicBezTo>
                  <a:cubicBezTo>
                    <a:pt x="0" y="895"/>
                    <a:pt x="377" y="1858"/>
                    <a:pt x="1214" y="2485"/>
                  </a:cubicBezTo>
                  <a:cubicBezTo>
                    <a:pt x="1688" y="2833"/>
                    <a:pt x="2208" y="3013"/>
                    <a:pt x="2648" y="3013"/>
                  </a:cubicBezTo>
                  <a:cubicBezTo>
                    <a:pt x="3004" y="3013"/>
                    <a:pt x="3307" y="2896"/>
                    <a:pt x="3494" y="2653"/>
                  </a:cubicBezTo>
                  <a:cubicBezTo>
                    <a:pt x="3892" y="2130"/>
                    <a:pt x="3536" y="1167"/>
                    <a:pt x="2678" y="539"/>
                  </a:cubicBezTo>
                  <a:cubicBezTo>
                    <a:pt x="2203" y="180"/>
                    <a:pt x="1684" y="1"/>
                    <a:pt x="124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93" name="Google Shape;193;p7"/>
          <p:cNvSpPr txBox="1"/>
          <p:nvPr>
            <p:ph idx="1" type="subTitle"/>
          </p:nvPr>
        </p:nvSpPr>
        <p:spPr>
          <a:xfrm>
            <a:off x="1154363" y="2585798"/>
            <a:ext cx="2763300" cy="1050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194" name="Google Shape;194;p7"/>
          <p:cNvSpPr txBox="1"/>
          <p:nvPr>
            <p:ph type="title"/>
          </p:nvPr>
        </p:nvSpPr>
        <p:spPr>
          <a:xfrm>
            <a:off x="1154363" y="1442050"/>
            <a:ext cx="2763300" cy="1163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lt2"/>
        </a:solidFill>
      </p:bgPr>
    </p:bg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8"/>
          <p:cNvSpPr/>
          <p:nvPr/>
        </p:nvSpPr>
        <p:spPr>
          <a:xfrm>
            <a:off x="7237528" y="3727525"/>
            <a:ext cx="2158602" cy="1966401"/>
          </a:xfrm>
          <a:custGeom>
            <a:rect b="b" l="l" r="r" t="t"/>
            <a:pathLst>
              <a:path extrusionOk="0" h="61662" w="67689">
                <a:moveTo>
                  <a:pt x="33844" y="0"/>
                </a:moveTo>
                <a:cubicBezTo>
                  <a:pt x="25956" y="0"/>
                  <a:pt x="18068" y="3013"/>
                  <a:pt x="12052" y="9039"/>
                </a:cubicBezTo>
                <a:cubicBezTo>
                  <a:pt x="0" y="21070"/>
                  <a:pt x="0" y="40592"/>
                  <a:pt x="12052" y="52623"/>
                </a:cubicBezTo>
                <a:cubicBezTo>
                  <a:pt x="18068" y="58649"/>
                  <a:pt x="25956" y="61662"/>
                  <a:pt x="33844" y="61662"/>
                </a:cubicBezTo>
                <a:cubicBezTo>
                  <a:pt x="41732" y="61662"/>
                  <a:pt x="49621" y="58649"/>
                  <a:pt x="55636" y="52623"/>
                </a:cubicBezTo>
                <a:cubicBezTo>
                  <a:pt x="67688" y="40592"/>
                  <a:pt x="67688" y="21070"/>
                  <a:pt x="55636" y="9039"/>
                </a:cubicBezTo>
                <a:cubicBezTo>
                  <a:pt x="49621" y="3013"/>
                  <a:pt x="41732" y="0"/>
                  <a:pt x="3384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7" name="Google Shape;197;p8"/>
          <p:cNvSpPr/>
          <p:nvPr/>
        </p:nvSpPr>
        <p:spPr>
          <a:xfrm>
            <a:off x="-533400" y="2780146"/>
            <a:ext cx="2316252" cy="1467037"/>
          </a:xfrm>
          <a:custGeom>
            <a:rect b="b" l="l" r="r" t="t"/>
            <a:pathLst>
              <a:path extrusionOk="0" h="33412" w="52753">
                <a:moveTo>
                  <a:pt x="29674" y="0"/>
                </a:moveTo>
                <a:cubicBezTo>
                  <a:pt x="29284" y="52"/>
                  <a:pt x="28921" y="234"/>
                  <a:pt x="28635" y="493"/>
                </a:cubicBezTo>
                <a:cubicBezTo>
                  <a:pt x="24741" y="3427"/>
                  <a:pt x="23235" y="8645"/>
                  <a:pt x="23261" y="13500"/>
                </a:cubicBezTo>
                <a:cubicBezTo>
                  <a:pt x="22509" y="9709"/>
                  <a:pt x="23391" y="5789"/>
                  <a:pt x="24248" y="2025"/>
                </a:cubicBezTo>
                <a:cubicBezTo>
                  <a:pt x="24089" y="2022"/>
                  <a:pt x="23930" y="2020"/>
                  <a:pt x="23770" y="2020"/>
                </a:cubicBezTo>
                <a:cubicBezTo>
                  <a:pt x="22652" y="2020"/>
                  <a:pt x="21519" y="2100"/>
                  <a:pt x="20406" y="2259"/>
                </a:cubicBezTo>
                <a:cubicBezTo>
                  <a:pt x="16615" y="2778"/>
                  <a:pt x="13007" y="4180"/>
                  <a:pt x="9892" y="6360"/>
                </a:cubicBezTo>
                <a:cubicBezTo>
                  <a:pt x="9632" y="6516"/>
                  <a:pt x="9372" y="6698"/>
                  <a:pt x="9165" y="6932"/>
                </a:cubicBezTo>
                <a:cubicBezTo>
                  <a:pt x="9061" y="7035"/>
                  <a:pt x="8983" y="7165"/>
                  <a:pt x="8905" y="7295"/>
                </a:cubicBezTo>
                <a:cubicBezTo>
                  <a:pt x="8723" y="7788"/>
                  <a:pt x="8672" y="8307"/>
                  <a:pt x="8749" y="8801"/>
                </a:cubicBezTo>
                <a:cubicBezTo>
                  <a:pt x="8879" y="10540"/>
                  <a:pt x="9009" y="12279"/>
                  <a:pt x="9139" y="14019"/>
                </a:cubicBezTo>
                <a:cubicBezTo>
                  <a:pt x="8646" y="12721"/>
                  <a:pt x="8360" y="11371"/>
                  <a:pt x="8360" y="9995"/>
                </a:cubicBezTo>
                <a:cubicBezTo>
                  <a:pt x="8126" y="9891"/>
                  <a:pt x="7893" y="9839"/>
                  <a:pt x="7659" y="9839"/>
                </a:cubicBezTo>
                <a:cubicBezTo>
                  <a:pt x="7583" y="9832"/>
                  <a:pt x="7508" y="9829"/>
                  <a:pt x="7432" y="9829"/>
                </a:cubicBezTo>
                <a:cubicBezTo>
                  <a:pt x="6364" y="9829"/>
                  <a:pt x="5300" y="10496"/>
                  <a:pt x="4622" y="11345"/>
                </a:cubicBezTo>
                <a:cubicBezTo>
                  <a:pt x="3713" y="12435"/>
                  <a:pt x="3272" y="13811"/>
                  <a:pt x="2701" y="15109"/>
                </a:cubicBezTo>
                <a:cubicBezTo>
                  <a:pt x="2311" y="16070"/>
                  <a:pt x="1740" y="16926"/>
                  <a:pt x="1013" y="17627"/>
                </a:cubicBezTo>
                <a:cubicBezTo>
                  <a:pt x="702" y="17913"/>
                  <a:pt x="364" y="18121"/>
                  <a:pt x="1" y="18276"/>
                </a:cubicBezTo>
                <a:cubicBezTo>
                  <a:pt x="312" y="18276"/>
                  <a:pt x="624" y="18224"/>
                  <a:pt x="935" y="18172"/>
                </a:cubicBezTo>
                <a:cubicBezTo>
                  <a:pt x="3350" y="17757"/>
                  <a:pt x="5556" y="16433"/>
                  <a:pt x="7841" y="15499"/>
                </a:cubicBezTo>
                <a:cubicBezTo>
                  <a:pt x="10502" y="14398"/>
                  <a:pt x="13378" y="13862"/>
                  <a:pt x="16259" y="13862"/>
                </a:cubicBezTo>
                <a:cubicBezTo>
                  <a:pt x="21191" y="13862"/>
                  <a:pt x="26137" y="15433"/>
                  <a:pt x="30037" y="18432"/>
                </a:cubicBezTo>
                <a:cubicBezTo>
                  <a:pt x="34918" y="22196"/>
                  <a:pt x="38033" y="27752"/>
                  <a:pt x="40447" y="33411"/>
                </a:cubicBezTo>
                <a:cubicBezTo>
                  <a:pt x="43407" y="31179"/>
                  <a:pt x="47950" y="32451"/>
                  <a:pt x="51143" y="30504"/>
                </a:cubicBezTo>
                <a:cubicBezTo>
                  <a:pt x="51792" y="30166"/>
                  <a:pt x="52312" y="29569"/>
                  <a:pt x="52545" y="28868"/>
                </a:cubicBezTo>
                <a:cubicBezTo>
                  <a:pt x="52753" y="28115"/>
                  <a:pt x="52493" y="27311"/>
                  <a:pt x="52208" y="26584"/>
                </a:cubicBezTo>
                <a:cubicBezTo>
                  <a:pt x="50988" y="23520"/>
                  <a:pt x="49352" y="20639"/>
                  <a:pt x="47353" y="18017"/>
                </a:cubicBezTo>
                <a:cubicBezTo>
                  <a:pt x="47223" y="17835"/>
                  <a:pt x="47093" y="17705"/>
                  <a:pt x="46912" y="17601"/>
                </a:cubicBezTo>
                <a:cubicBezTo>
                  <a:pt x="46770" y="17551"/>
                  <a:pt x="46624" y="17528"/>
                  <a:pt x="46480" y="17528"/>
                </a:cubicBezTo>
                <a:cubicBezTo>
                  <a:pt x="46253" y="17528"/>
                  <a:pt x="46027" y="17584"/>
                  <a:pt x="45821" y="17679"/>
                </a:cubicBezTo>
                <a:cubicBezTo>
                  <a:pt x="42628" y="18925"/>
                  <a:pt x="39539" y="20431"/>
                  <a:pt x="36631" y="22222"/>
                </a:cubicBezTo>
                <a:cubicBezTo>
                  <a:pt x="38630" y="19367"/>
                  <a:pt x="41564" y="17238"/>
                  <a:pt x="44939" y="16277"/>
                </a:cubicBezTo>
                <a:cubicBezTo>
                  <a:pt x="45172" y="16225"/>
                  <a:pt x="45380" y="16096"/>
                  <a:pt x="45536" y="15940"/>
                </a:cubicBezTo>
                <a:cubicBezTo>
                  <a:pt x="45640" y="15654"/>
                  <a:pt x="45614" y="15343"/>
                  <a:pt x="45432" y="15083"/>
                </a:cubicBezTo>
                <a:cubicBezTo>
                  <a:pt x="44757" y="13603"/>
                  <a:pt x="43978" y="12176"/>
                  <a:pt x="43121" y="10800"/>
                </a:cubicBezTo>
                <a:cubicBezTo>
                  <a:pt x="43018" y="10618"/>
                  <a:pt x="42914" y="10488"/>
                  <a:pt x="42758" y="10410"/>
                </a:cubicBezTo>
                <a:cubicBezTo>
                  <a:pt x="42678" y="10386"/>
                  <a:pt x="42597" y="10374"/>
                  <a:pt x="42518" y="10374"/>
                </a:cubicBezTo>
                <a:cubicBezTo>
                  <a:pt x="42343" y="10374"/>
                  <a:pt x="42174" y="10433"/>
                  <a:pt x="42031" y="10540"/>
                </a:cubicBezTo>
                <a:cubicBezTo>
                  <a:pt x="38578" y="12331"/>
                  <a:pt x="35723" y="15109"/>
                  <a:pt x="33879" y="18536"/>
                </a:cubicBezTo>
                <a:cubicBezTo>
                  <a:pt x="34476" y="14486"/>
                  <a:pt x="36579" y="10826"/>
                  <a:pt x="39721" y="8230"/>
                </a:cubicBezTo>
                <a:cubicBezTo>
                  <a:pt x="39928" y="8074"/>
                  <a:pt x="40162" y="7892"/>
                  <a:pt x="40188" y="7606"/>
                </a:cubicBezTo>
                <a:cubicBezTo>
                  <a:pt x="40214" y="7321"/>
                  <a:pt x="39980" y="7061"/>
                  <a:pt x="39747" y="6880"/>
                </a:cubicBezTo>
                <a:cubicBezTo>
                  <a:pt x="37047" y="4413"/>
                  <a:pt x="34061" y="2259"/>
                  <a:pt x="30920" y="415"/>
                </a:cubicBezTo>
                <a:cubicBezTo>
                  <a:pt x="30556" y="156"/>
                  <a:pt x="30115" y="0"/>
                  <a:pt x="2967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8" name="Google Shape;198;p8"/>
          <p:cNvSpPr/>
          <p:nvPr/>
        </p:nvSpPr>
        <p:spPr>
          <a:xfrm rot="-8999956">
            <a:off x="6663547" y="-1042392"/>
            <a:ext cx="3516148" cy="2316149"/>
          </a:xfrm>
          <a:custGeom>
            <a:rect b="b" l="l" r="r" t="t"/>
            <a:pathLst>
              <a:path extrusionOk="0" h="92648" w="140649">
                <a:moveTo>
                  <a:pt x="114247" y="0"/>
                </a:moveTo>
                <a:cubicBezTo>
                  <a:pt x="114134" y="0"/>
                  <a:pt x="114021" y="1"/>
                  <a:pt x="113908" y="3"/>
                </a:cubicBezTo>
                <a:cubicBezTo>
                  <a:pt x="102714" y="191"/>
                  <a:pt x="93027" y="8121"/>
                  <a:pt x="81833" y="8414"/>
                </a:cubicBezTo>
                <a:cubicBezTo>
                  <a:pt x="81607" y="8420"/>
                  <a:pt x="81381" y="8423"/>
                  <a:pt x="81156" y="8423"/>
                </a:cubicBezTo>
                <a:cubicBezTo>
                  <a:pt x="70107" y="8423"/>
                  <a:pt x="59902" y="1137"/>
                  <a:pt x="49019" y="1137"/>
                </a:cubicBezTo>
                <a:cubicBezTo>
                  <a:pt x="48105" y="1137"/>
                  <a:pt x="47187" y="1189"/>
                  <a:pt x="46263" y="1300"/>
                </a:cubicBezTo>
                <a:cubicBezTo>
                  <a:pt x="36282" y="2493"/>
                  <a:pt x="28833" y="10444"/>
                  <a:pt x="24356" y="18730"/>
                </a:cubicBezTo>
                <a:cubicBezTo>
                  <a:pt x="19899" y="27015"/>
                  <a:pt x="15421" y="36347"/>
                  <a:pt x="11111" y="44863"/>
                </a:cubicBezTo>
                <a:cubicBezTo>
                  <a:pt x="1" y="66833"/>
                  <a:pt x="42287" y="69323"/>
                  <a:pt x="51912" y="84492"/>
                </a:cubicBezTo>
                <a:cubicBezTo>
                  <a:pt x="55575" y="90244"/>
                  <a:pt x="60666" y="92647"/>
                  <a:pt x="66565" y="92647"/>
                </a:cubicBezTo>
                <a:cubicBezTo>
                  <a:pt x="87086" y="92647"/>
                  <a:pt x="117387" y="63564"/>
                  <a:pt x="131380" y="45135"/>
                </a:cubicBezTo>
                <a:cubicBezTo>
                  <a:pt x="137636" y="37226"/>
                  <a:pt x="140649" y="26890"/>
                  <a:pt x="137803" y="17516"/>
                </a:cubicBezTo>
                <a:cubicBezTo>
                  <a:pt x="134883" y="7928"/>
                  <a:pt x="125077" y="0"/>
                  <a:pt x="11424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9" name="Google Shape;199;p8"/>
          <p:cNvSpPr/>
          <p:nvPr/>
        </p:nvSpPr>
        <p:spPr>
          <a:xfrm flipH="1">
            <a:off x="7088429" y="-145350"/>
            <a:ext cx="2456734" cy="2142996"/>
          </a:xfrm>
          <a:custGeom>
            <a:rect b="b" l="l" r="r" t="t"/>
            <a:pathLst>
              <a:path extrusionOk="0" h="121399" w="139172">
                <a:moveTo>
                  <a:pt x="99956" y="9350"/>
                </a:moveTo>
                <a:lnTo>
                  <a:pt x="99956" y="9350"/>
                </a:lnTo>
                <a:cubicBezTo>
                  <a:pt x="101121" y="10117"/>
                  <a:pt x="102211" y="11013"/>
                  <a:pt x="103204" y="12053"/>
                </a:cubicBezTo>
                <a:cubicBezTo>
                  <a:pt x="108498" y="17535"/>
                  <a:pt x="109607" y="25507"/>
                  <a:pt x="109251" y="32830"/>
                </a:cubicBezTo>
                <a:cubicBezTo>
                  <a:pt x="108854" y="40551"/>
                  <a:pt x="107075" y="48313"/>
                  <a:pt x="104920" y="55720"/>
                </a:cubicBezTo>
                <a:cubicBezTo>
                  <a:pt x="100484" y="70974"/>
                  <a:pt x="93412" y="85306"/>
                  <a:pt x="83996" y="98091"/>
                </a:cubicBezTo>
                <a:cubicBezTo>
                  <a:pt x="79247" y="104514"/>
                  <a:pt x="73995" y="111105"/>
                  <a:pt x="67446" y="115792"/>
                </a:cubicBezTo>
                <a:cubicBezTo>
                  <a:pt x="63525" y="118582"/>
                  <a:pt x="58877" y="120574"/>
                  <a:pt x="54264" y="120574"/>
                </a:cubicBezTo>
                <a:cubicBezTo>
                  <a:pt x="51370" y="120574"/>
                  <a:pt x="48489" y="119790"/>
                  <a:pt x="45811" y="117926"/>
                </a:cubicBezTo>
                <a:cubicBezTo>
                  <a:pt x="38990" y="113156"/>
                  <a:pt x="36772" y="104556"/>
                  <a:pt x="37023" y="96647"/>
                </a:cubicBezTo>
                <a:cubicBezTo>
                  <a:pt x="37295" y="88612"/>
                  <a:pt x="39241" y="80494"/>
                  <a:pt x="41773" y="72899"/>
                </a:cubicBezTo>
                <a:cubicBezTo>
                  <a:pt x="44179" y="65638"/>
                  <a:pt x="47380" y="58671"/>
                  <a:pt x="51293" y="52080"/>
                </a:cubicBezTo>
                <a:cubicBezTo>
                  <a:pt x="59202" y="38730"/>
                  <a:pt x="69978" y="27306"/>
                  <a:pt x="82867" y="18644"/>
                </a:cubicBezTo>
                <a:cubicBezTo>
                  <a:pt x="88282" y="15022"/>
                  <a:pt x="94005" y="11914"/>
                  <a:pt x="99956" y="9350"/>
                </a:cubicBezTo>
                <a:close/>
                <a:moveTo>
                  <a:pt x="138710" y="0"/>
                </a:moveTo>
                <a:cubicBezTo>
                  <a:pt x="138704" y="0"/>
                  <a:pt x="138697" y="0"/>
                  <a:pt x="138691" y="1"/>
                </a:cubicBezTo>
                <a:cubicBezTo>
                  <a:pt x="125347" y="408"/>
                  <a:pt x="112238" y="3309"/>
                  <a:pt x="100012" y="8512"/>
                </a:cubicBezTo>
                <a:lnTo>
                  <a:pt x="100012" y="8512"/>
                </a:lnTo>
                <a:cubicBezTo>
                  <a:pt x="98942" y="7818"/>
                  <a:pt x="97794" y="7216"/>
                  <a:pt x="96572" y="6717"/>
                </a:cubicBezTo>
                <a:cubicBezTo>
                  <a:pt x="92897" y="5214"/>
                  <a:pt x="88936" y="4629"/>
                  <a:pt x="84961" y="4629"/>
                </a:cubicBezTo>
                <a:cubicBezTo>
                  <a:pt x="81966" y="4629"/>
                  <a:pt x="78962" y="4961"/>
                  <a:pt x="76066" y="5483"/>
                </a:cubicBezTo>
                <a:cubicBezTo>
                  <a:pt x="69120" y="6717"/>
                  <a:pt x="62320" y="9144"/>
                  <a:pt x="55938" y="12115"/>
                </a:cubicBezTo>
                <a:cubicBezTo>
                  <a:pt x="43028" y="18142"/>
                  <a:pt x="31520" y="27076"/>
                  <a:pt x="22272" y="37893"/>
                </a:cubicBezTo>
                <a:cubicBezTo>
                  <a:pt x="13149" y="48627"/>
                  <a:pt x="6203" y="61202"/>
                  <a:pt x="2353" y="74761"/>
                </a:cubicBezTo>
                <a:cubicBezTo>
                  <a:pt x="1390" y="78150"/>
                  <a:pt x="616" y="81582"/>
                  <a:pt x="51" y="85055"/>
                </a:cubicBezTo>
                <a:cubicBezTo>
                  <a:pt x="1" y="85345"/>
                  <a:pt x="238" y="85528"/>
                  <a:pt x="454" y="85528"/>
                </a:cubicBezTo>
                <a:cubicBezTo>
                  <a:pt x="596" y="85528"/>
                  <a:pt x="729" y="85448"/>
                  <a:pt x="763" y="85264"/>
                </a:cubicBezTo>
                <a:cubicBezTo>
                  <a:pt x="2980" y="71748"/>
                  <a:pt x="8253" y="58880"/>
                  <a:pt x="15890" y="47539"/>
                </a:cubicBezTo>
                <a:cubicBezTo>
                  <a:pt x="23611" y="36073"/>
                  <a:pt x="33592" y="26302"/>
                  <a:pt x="45225" y="18853"/>
                </a:cubicBezTo>
                <a:cubicBezTo>
                  <a:pt x="51063" y="15108"/>
                  <a:pt x="57319" y="12011"/>
                  <a:pt x="63826" y="9647"/>
                </a:cubicBezTo>
                <a:cubicBezTo>
                  <a:pt x="70354" y="7303"/>
                  <a:pt x="77217" y="5504"/>
                  <a:pt x="84185" y="5399"/>
                </a:cubicBezTo>
                <a:cubicBezTo>
                  <a:pt x="84388" y="5396"/>
                  <a:pt x="84592" y="5394"/>
                  <a:pt x="84797" y="5394"/>
                </a:cubicBezTo>
                <a:cubicBezTo>
                  <a:pt x="89776" y="5394"/>
                  <a:pt x="94921" y="6330"/>
                  <a:pt x="99186" y="8868"/>
                </a:cubicBezTo>
                <a:lnTo>
                  <a:pt x="99186" y="8868"/>
                </a:lnTo>
                <a:cubicBezTo>
                  <a:pt x="96627" y="9982"/>
                  <a:pt x="94107" y="11198"/>
                  <a:pt x="91634" y="12513"/>
                </a:cubicBezTo>
                <a:cubicBezTo>
                  <a:pt x="77510" y="20046"/>
                  <a:pt x="65270" y="30717"/>
                  <a:pt x="55896" y="43689"/>
                </a:cubicBezTo>
                <a:cubicBezTo>
                  <a:pt x="46585" y="56557"/>
                  <a:pt x="40266" y="71329"/>
                  <a:pt x="37400" y="86938"/>
                </a:cubicBezTo>
                <a:cubicBezTo>
                  <a:pt x="35956" y="94952"/>
                  <a:pt x="35266" y="103761"/>
                  <a:pt x="39136" y="111231"/>
                </a:cubicBezTo>
                <a:cubicBezTo>
                  <a:pt x="42180" y="117105"/>
                  <a:pt x="47846" y="121398"/>
                  <a:pt x="54504" y="121398"/>
                </a:cubicBezTo>
                <a:cubicBezTo>
                  <a:pt x="55032" y="121398"/>
                  <a:pt x="55566" y="121371"/>
                  <a:pt x="56105" y="121316"/>
                </a:cubicBezTo>
                <a:cubicBezTo>
                  <a:pt x="63910" y="120542"/>
                  <a:pt x="70564" y="114913"/>
                  <a:pt x="75690" y="109368"/>
                </a:cubicBezTo>
                <a:cubicBezTo>
                  <a:pt x="81214" y="103322"/>
                  <a:pt x="86173" y="96793"/>
                  <a:pt x="90504" y="89826"/>
                </a:cubicBezTo>
                <a:cubicBezTo>
                  <a:pt x="99208" y="75849"/>
                  <a:pt x="105297" y="60407"/>
                  <a:pt x="108456" y="44254"/>
                </a:cubicBezTo>
                <a:cubicBezTo>
                  <a:pt x="109879" y="36889"/>
                  <a:pt x="110904" y="29126"/>
                  <a:pt x="109126" y="21740"/>
                </a:cubicBezTo>
                <a:cubicBezTo>
                  <a:pt x="107856" y="16516"/>
                  <a:pt x="104968" y="12021"/>
                  <a:pt x="100748" y="9013"/>
                </a:cubicBezTo>
                <a:lnTo>
                  <a:pt x="100748" y="9013"/>
                </a:lnTo>
                <a:cubicBezTo>
                  <a:pt x="109070" y="5508"/>
                  <a:pt x="117833" y="3062"/>
                  <a:pt x="126827" y="1758"/>
                </a:cubicBezTo>
                <a:cubicBezTo>
                  <a:pt x="130761" y="1193"/>
                  <a:pt x="134715" y="859"/>
                  <a:pt x="138691" y="733"/>
                </a:cubicBezTo>
                <a:cubicBezTo>
                  <a:pt x="139145" y="733"/>
                  <a:pt x="139171" y="0"/>
                  <a:pt x="13871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00" name="Google Shape;200;p8"/>
          <p:cNvGrpSpPr/>
          <p:nvPr/>
        </p:nvGrpSpPr>
        <p:grpSpPr>
          <a:xfrm flipH="1" rot="10800000">
            <a:off x="-599789" y="3408672"/>
            <a:ext cx="2644315" cy="2399803"/>
            <a:chOff x="67325" y="348350"/>
            <a:chExt cx="3047850" cy="2766025"/>
          </a:xfrm>
        </p:grpSpPr>
        <p:sp>
          <p:nvSpPr>
            <p:cNvPr id="201" name="Google Shape;201;p8"/>
            <p:cNvSpPr/>
            <p:nvPr/>
          </p:nvSpPr>
          <p:spPr>
            <a:xfrm>
              <a:off x="67325" y="348350"/>
              <a:ext cx="3047850" cy="2766025"/>
            </a:xfrm>
            <a:custGeom>
              <a:rect b="b" l="l" r="r" t="t"/>
              <a:pathLst>
                <a:path extrusionOk="0" h="110641" w="121914">
                  <a:moveTo>
                    <a:pt x="87840" y="1"/>
                  </a:moveTo>
                  <a:cubicBezTo>
                    <a:pt x="74049" y="1"/>
                    <a:pt x="57089" y="3661"/>
                    <a:pt x="39690" y="9861"/>
                  </a:cubicBezTo>
                  <a:cubicBezTo>
                    <a:pt x="1" y="23985"/>
                    <a:pt x="7652" y="110641"/>
                    <a:pt x="50764" y="110641"/>
                  </a:cubicBezTo>
                  <a:cubicBezTo>
                    <a:pt x="54721" y="110641"/>
                    <a:pt x="58977" y="109911"/>
                    <a:pt x="63522" y="108327"/>
                  </a:cubicBezTo>
                  <a:cubicBezTo>
                    <a:pt x="72812" y="105189"/>
                    <a:pt x="80596" y="97761"/>
                    <a:pt x="84090" y="88576"/>
                  </a:cubicBezTo>
                  <a:cubicBezTo>
                    <a:pt x="86245" y="82863"/>
                    <a:pt x="86810" y="76670"/>
                    <a:pt x="88149" y="70707"/>
                  </a:cubicBezTo>
                  <a:cubicBezTo>
                    <a:pt x="89509" y="64744"/>
                    <a:pt x="91916" y="58655"/>
                    <a:pt x="96728" y="54889"/>
                  </a:cubicBezTo>
                  <a:cubicBezTo>
                    <a:pt x="99887" y="52440"/>
                    <a:pt x="103800" y="51206"/>
                    <a:pt x="107232" y="49135"/>
                  </a:cubicBezTo>
                  <a:cubicBezTo>
                    <a:pt x="114492" y="44782"/>
                    <a:pt x="119012" y="36497"/>
                    <a:pt x="119346" y="28106"/>
                  </a:cubicBezTo>
                  <a:cubicBezTo>
                    <a:pt x="121914" y="8133"/>
                    <a:pt x="108397" y="1"/>
                    <a:pt x="8784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2" name="Google Shape;202;p8"/>
            <p:cNvSpPr/>
            <p:nvPr/>
          </p:nvSpPr>
          <p:spPr>
            <a:xfrm>
              <a:off x="446000" y="1399375"/>
              <a:ext cx="1429625" cy="1555175"/>
            </a:xfrm>
            <a:custGeom>
              <a:rect b="b" l="l" r="r" t="t"/>
              <a:pathLst>
                <a:path extrusionOk="0" h="62207" w="57185">
                  <a:moveTo>
                    <a:pt x="481" y="0"/>
                  </a:moveTo>
                  <a:lnTo>
                    <a:pt x="0" y="84"/>
                  </a:lnTo>
                  <a:cubicBezTo>
                    <a:pt x="42" y="252"/>
                    <a:pt x="2804" y="16865"/>
                    <a:pt x="11173" y="32725"/>
                  </a:cubicBezTo>
                  <a:cubicBezTo>
                    <a:pt x="16111" y="42036"/>
                    <a:pt x="21991" y="49276"/>
                    <a:pt x="28644" y="54234"/>
                  </a:cubicBezTo>
                  <a:cubicBezTo>
                    <a:pt x="35793" y="59528"/>
                    <a:pt x="43856" y="62206"/>
                    <a:pt x="52687" y="62206"/>
                  </a:cubicBezTo>
                  <a:cubicBezTo>
                    <a:pt x="52721" y="62206"/>
                    <a:pt x="52756" y="62206"/>
                    <a:pt x="52790" y="62206"/>
                  </a:cubicBezTo>
                  <a:cubicBezTo>
                    <a:pt x="54234" y="62206"/>
                    <a:pt x="55699" y="62123"/>
                    <a:pt x="57184" y="61976"/>
                  </a:cubicBezTo>
                  <a:lnTo>
                    <a:pt x="57142" y="61516"/>
                  </a:lnTo>
                  <a:cubicBezTo>
                    <a:pt x="55640" y="61664"/>
                    <a:pt x="54175" y="61736"/>
                    <a:pt x="52749" y="61736"/>
                  </a:cubicBezTo>
                  <a:cubicBezTo>
                    <a:pt x="31666" y="61736"/>
                    <a:pt x="18784" y="46116"/>
                    <a:pt x="11592" y="32516"/>
                  </a:cubicBezTo>
                  <a:cubicBezTo>
                    <a:pt x="3243" y="16739"/>
                    <a:pt x="502" y="168"/>
                    <a:pt x="48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3" name="Google Shape;203;p8"/>
            <p:cNvSpPr/>
            <p:nvPr/>
          </p:nvSpPr>
          <p:spPr>
            <a:xfrm>
              <a:off x="590875" y="1004975"/>
              <a:ext cx="1567725" cy="1648275"/>
            </a:xfrm>
            <a:custGeom>
              <a:rect b="b" l="l" r="r" t="t"/>
              <a:pathLst>
                <a:path extrusionOk="0" h="65931" w="62709">
                  <a:moveTo>
                    <a:pt x="273" y="0"/>
                  </a:moveTo>
                  <a:lnTo>
                    <a:pt x="1" y="398"/>
                  </a:lnTo>
                  <a:cubicBezTo>
                    <a:pt x="168" y="502"/>
                    <a:pt x="16551" y="10776"/>
                    <a:pt x="32223" y="23937"/>
                  </a:cubicBezTo>
                  <a:cubicBezTo>
                    <a:pt x="41430" y="31657"/>
                    <a:pt x="48585" y="38855"/>
                    <a:pt x="53482" y="45321"/>
                  </a:cubicBezTo>
                  <a:cubicBezTo>
                    <a:pt x="59591" y="53355"/>
                    <a:pt x="62228" y="60260"/>
                    <a:pt x="61286" y="65868"/>
                  </a:cubicBezTo>
                  <a:lnTo>
                    <a:pt x="61746" y="65930"/>
                  </a:lnTo>
                  <a:cubicBezTo>
                    <a:pt x="62709" y="60218"/>
                    <a:pt x="60072" y="53188"/>
                    <a:pt x="53879" y="45007"/>
                  </a:cubicBezTo>
                  <a:cubicBezTo>
                    <a:pt x="48941" y="38541"/>
                    <a:pt x="41764" y="31323"/>
                    <a:pt x="32537" y="23560"/>
                  </a:cubicBezTo>
                  <a:cubicBezTo>
                    <a:pt x="16844" y="10378"/>
                    <a:pt x="440" y="105"/>
                    <a:pt x="27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4" name="Google Shape;204;p8"/>
            <p:cNvSpPr/>
            <p:nvPr/>
          </p:nvSpPr>
          <p:spPr>
            <a:xfrm>
              <a:off x="1269850" y="518375"/>
              <a:ext cx="1566675" cy="1015450"/>
            </a:xfrm>
            <a:custGeom>
              <a:rect b="b" l="l" r="r" t="t"/>
              <a:pathLst>
                <a:path extrusionOk="0" h="40618" w="62667">
                  <a:moveTo>
                    <a:pt x="50" y="0"/>
                  </a:moveTo>
                  <a:cubicBezTo>
                    <a:pt x="28" y="0"/>
                    <a:pt x="11" y="2"/>
                    <a:pt x="1" y="5"/>
                  </a:cubicBezTo>
                  <a:lnTo>
                    <a:pt x="147" y="465"/>
                  </a:lnTo>
                  <a:lnTo>
                    <a:pt x="105" y="465"/>
                  </a:lnTo>
                  <a:cubicBezTo>
                    <a:pt x="1612" y="465"/>
                    <a:pt x="42350" y="11115"/>
                    <a:pt x="56578" y="27415"/>
                  </a:cubicBezTo>
                  <a:cubicBezTo>
                    <a:pt x="60365" y="31767"/>
                    <a:pt x="61997" y="36182"/>
                    <a:pt x="61411" y="40555"/>
                  </a:cubicBezTo>
                  <a:lnTo>
                    <a:pt x="61872" y="40618"/>
                  </a:lnTo>
                  <a:cubicBezTo>
                    <a:pt x="62667" y="34759"/>
                    <a:pt x="59633" y="28880"/>
                    <a:pt x="52854" y="23147"/>
                  </a:cubicBezTo>
                  <a:cubicBezTo>
                    <a:pt x="43961" y="15614"/>
                    <a:pt x="30235" y="9714"/>
                    <a:pt x="20297" y="6094"/>
                  </a:cubicBezTo>
                  <a:cubicBezTo>
                    <a:pt x="10018" y="2341"/>
                    <a:pt x="893" y="0"/>
                    <a:pt x="5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5" name="Google Shape;205;p8"/>
            <p:cNvSpPr/>
            <p:nvPr/>
          </p:nvSpPr>
          <p:spPr>
            <a:xfrm>
              <a:off x="700725" y="835775"/>
              <a:ext cx="1730400" cy="944425"/>
            </a:xfrm>
            <a:custGeom>
              <a:rect b="b" l="l" r="r" t="t"/>
              <a:pathLst>
                <a:path extrusionOk="0" h="37777" w="69216">
                  <a:moveTo>
                    <a:pt x="6188" y="1"/>
                  </a:moveTo>
                  <a:cubicBezTo>
                    <a:pt x="4115" y="1"/>
                    <a:pt x="2051" y="122"/>
                    <a:pt x="1" y="365"/>
                  </a:cubicBezTo>
                  <a:lnTo>
                    <a:pt x="64" y="847"/>
                  </a:lnTo>
                  <a:cubicBezTo>
                    <a:pt x="2130" y="599"/>
                    <a:pt x="4169" y="482"/>
                    <a:pt x="6177" y="482"/>
                  </a:cubicBezTo>
                  <a:cubicBezTo>
                    <a:pt x="23811" y="482"/>
                    <a:pt x="39040" y="9483"/>
                    <a:pt x="49108" y="17523"/>
                  </a:cubicBezTo>
                  <a:cubicBezTo>
                    <a:pt x="61286" y="27252"/>
                    <a:pt x="68756" y="37672"/>
                    <a:pt x="68839" y="37777"/>
                  </a:cubicBezTo>
                  <a:lnTo>
                    <a:pt x="69216" y="37505"/>
                  </a:lnTo>
                  <a:cubicBezTo>
                    <a:pt x="69132" y="37400"/>
                    <a:pt x="61621" y="26917"/>
                    <a:pt x="49401" y="17167"/>
                  </a:cubicBezTo>
                  <a:cubicBezTo>
                    <a:pt x="42225" y="11434"/>
                    <a:pt x="34839" y="7061"/>
                    <a:pt x="27473" y="4173"/>
                  </a:cubicBezTo>
                  <a:cubicBezTo>
                    <a:pt x="20349" y="1395"/>
                    <a:pt x="13212" y="1"/>
                    <a:pt x="618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06" name="Google Shape;206;p8"/>
          <p:cNvSpPr/>
          <p:nvPr/>
        </p:nvSpPr>
        <p:spPr>
          <a:xfrm>
            <a:off x="-290937" y="0"/>
            <a:ext cx="2236267" cy="1105842"/>
          </a:xfrm>
          <a:custGeom>
            <a:rect b="b" l="l" r="r" t="t"/>
            <a:pathLst>
              <a:path extrusionOk="0" h="22536" w="45573">
                <a:moveTo>
                  <a:pt x="1" y="1"/>
                </a:moveTo>
                <a:cubicBezTo>
                  <a:pt x="126" y="12492"/>
                  <a:pt x="10295" y="22535"/>
                  <a:pt x="22786" y="22535"/>
                </a:cubicBezTo>
                <a:cubicBezTo>
                  <a:pt x="35278" y="22535"/>
                  <a:pt x="45447" y="12492"/>
                  <a:pt x="45572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07" name="Google Shape;207;p8"/>
          <p:cNvGrpSpPr/>
          <p:nvPr/>
        </p:nvGrpSpPr>
        <p:grpSpPr>
          <a:xfrm>
            <a:off x="7599913" y="3770750"/>
            <a:ext cx="1433800" cy="1536219"/>
            <a:chOff x="5188850" y="3024100"/>
            <a:chExt cx="1433800" cy="1536219"/>
          </a:xfrm>
        </p:grpSpPr>
        <p:sp>
          <p:nvSpPr>
            <p:cNvPr id="208" name="Google Shape;208;p8"/>
            <p:cNvSpPr/>
            <p:nvPr/>
          </p:nvSpPr>
          <p:spPr>
            <a:xfrm>
              <a:off x="6023713" y="3364100"/>
              <a:ext cx="66975" cy="1196219"/>
            </a:xfrm>
            <a:custGeom>
              <a:rect b="b" l="l" r="r" t="t"/>
              <a:pathLst>
                <a:path extrusionOk="0" h="30633" w="2679">
                  <a:moveTo>
                    <a:pt x="1527" y="1"/>
                  </a:moveTo>
                  <a:cubicBezTo>
                    <a:pt x="1507" y="21"/>
                    <a:pt x="1486" y="21"/>
                    <a:pt x="1486" y="42"/>
                  </a:cubicBezTo>
                  <a:lnTo>
                    <a:pt x="1444" y="84"/>
                  </a:lnTo>
                  <a:cubicBezTo>
                    <a:pt x="1423" y="126"/>
                    <a:pt x="1402" y="147"/>
                    <a:pt x="1381" y="168"/>
                  </a:cubicBezTo>
                  <a:cubicBezTo>
                    <a:pt x="1339" y="210"/>
                    <a:pt x="1297" y="273"/>
                    <a:pt x="1276" y="335"/>
                  </a:cubicBezTo>
                  <a:lnTo>
                    <a:pt x="1255" y="356"/>
                  </a:lnTo>
                  <a:cubicBezTo>
                    <a:pt x="1214" y="419"/>
                    <a:pt x="1193" y="482"/>
                    <a:pt x="1151" y="565"/>
                  </a:cubicBezTo>
                  <a:cubicBezTo>
                    <a:pt x="1130" y="628"/>
                    <a:pt x="1130" y="628"/>
                    <a:pt x="1109" y="649"/>
                  </a:cubicBezTo>
                  <a:cubicBezTo>
                    <a:pt x="1088" y="691"/>
                    <a:pt x="1046" y="796"/>
                    <a:pt x="1025" y="879"/>
                  </a:cubicBezTo>
                  <a:cubicBezTo>
                    <a:pt x="921" y="1130"/>
                    <a:pt x="816" y="1402"/>
                    <a:pt x="753" y="1674"/>
                  </a:cubicBezTo>
                  <a:cubicBezTo>
                    <a:pt x="711" y="1842"/>
                    <a:pt x="649" y="2093"/>
                    <a:pt x="607" y="2365"/>
                  </a:cubicBezTo>
                  <a:cubicBezTo>
                    <a:pt x="565" y="2637"/>
                    <a:pt x="523" y="2867"/>
                    <a:pt x="481" y="3181"/>
                  </a:cubicBezTo>
                  <a:lnTo>
                    <a:pt x="419" y="3599"/>
                  </a:lnTo>
                  <a:cubicBezTo>
                    <a:pt x="419" y="3662"/>
                    <a:pt x="398" y="3725"/>
                    <a:pt x="377" y="3788"/>
                  </a:cubicBezTo>
                  <a:cubicBezTo>
                    <a:pt x="314" y="4457"/>
                    <a:pt x="251" y="5273"/>
                    <a:pt x="209" y="6278"/>
                  </a:cubicBezTo>
                  <a:cubicBezTo>
                    <a:pt x="209" y="6508"/>
                    <a:pt x="188" y="6738"/>
                    <a:pt x="167" y="7010"/>
                  </a:cubicBezTo>
                  <a:cubicBezTo>
                    <a:pt x="167" y="7261"/>
                    <a:pt x="167" y="7596"/>
                    <a:pt x="147" y="7931"/>
                  </a:cubicBezTo>
                  <a:cubicBezTo>
                    <a:pt x="147" y="8265"/>
                    <a:pt x="147" y="8579"/>
                    <a:pt x="147" y="8935"/>
                  </a:cubicBezTo>
                  <a:lnTo>
                    <a:pt x="105" y="10420"/>
                  </a:lnTo>
                  <a:cubicBezTo>
                    <a:pt x="84" y="11488"/>
                    <a:pt x="63" y="12764"/>
                    <a:pt x="21" y="14312"/>
                  </a:cubicBezTo>
                  <a:cubicBezTo>
                    <a:pt x="0" y="16342"/>
                    <a:pt x="42" y="18874"/>
                    <a:pt x="126" y="21928"/>
                  </a:cubicBezTo>
                  <a:lnTo>
                    <a:pt x="147" y="22577"/>
                  </a:lnTo>
                  <a:cubicBezTo>
                    <a:pt x="167" y="23121"/>
                    <a:pt x="188" y="23686"/>
                    <a:pt x="230" y="24230"/>
                  </a:cubicBezTo>
                  <a:cubicBezTo>
                    <a:pt x="335" y="25988"/>
                    <a:pt x="565" y="27724"/>
                    <a:pt x="921" y="29440"/>
                  </a:cubicBezTo>
                  <a:cubicBezTo>
                    <a:pt x="1109" y="30172"/>
                    <a:pt x="1339" y="30591"/>
                    <a:pt x="1590" y="30633"/>
                  </a:cubicBezTo>
                  <a:cubicBezTo>
                    <a:pt x="1695" y="30633"/>
                    <a:pt x="1820" y="30570"/>
                    <a:pt x="1925" y="30403"/>
                  </a:cubicBezTo>
                  <a:cubicBezTo>
                    <a:pt x="2281" y="29900"/>
                    <a:pt x="2532" y="28645"/>
                    <a:pt x="2615" y="27138"/>
                  </a:cubicBezTo>
                  <a:cubicBezTo>
                    <a:pt x="2678" y="25465"/>
                    <a:pt x="2636" y="23791"/>
                    <a:pt x="2490" y="22117"/>
                  </a:cubicBezTo>
                  <a:cubicBezTo>
                    <a:pt x="2218" y="19083"/>
                    <a:pt x="2071" y="16635"/>
                    <a:pt x="1967" y="14752"/>
                  </a:cubicBezTo>
                  <a:cubicBezTo>
                    <a:pt x="1925" y="14124"/>
                    <a:pt x="1883" y="13538"/>
                    <a:pt x="1841" y="12994"/>
                  </a:cubicBezTo>
                  <a:cubicBezTo>
                    <a:pt x="1758" y="11634"/>
                    <a:pt x="1695" y="10588"/>
                    <a:pt x="1674" y="9730"/>
                  </a:cubicBezTo>
                  <a:lnTo>
                    <a:pt x="1674" y="9542"/>
                  </a:lnTo>
                  <a:cubicBezTo>
                    <a:pt x="1674" y="9123"/>
                    <a:pt x="1653" y="8705"/>
                    <a:pt x="1611" y="8307"/>
                  </a:cubicBezTo>
                  <a:cubicBezTo>
                    <a:pt x="1569" y="7910"/>
                    <a:pt x="1527" y="7491"/>
                    <a:pt x="1486" y="7135"/>
                  </a:cubicBezTo>
                  <a:cubicBezTo>
                    <a:pt x="1402" y="6612"/>
                    <a:pt x="1381" y="6110"/>
                    <a:pt x="1402" y="5608"/>
                  </a:cubicBezTo>
                  <a:cubicBezTo>
                    <a:pt x="1423" y="5252"/>
                    <a:pt x="1465" y="4918"/>
                    <a:pt x="1486" y="4604"/>
                  </a:cubicBezTo>
                  <a:lnTo>
                    <a:pt x="1486" y="4520"/>
                  </a:lnTo>
                  <a:cubicBezTo>
                    <a:pt x="1548" y="4122"/>
                    <a:pt x="1569" y="3725"/>
                    <a:pt x="1548" y="3327"/>
                  </a:cubicBezTo>
                  <a:cubicBezTo>
                    <a:pt x="1527" y="3076"/>
                    <a:pt x="1527" y="2825"/>
                    <a:pt x="1548" y="2574"/>
                  </a:cubicBezTo>
                  <a:cubicBezTo>
                    <a:pt x="1548" y="2428"/>
                    <a:pt x="1548" y="2260"/>
                    <a:pt x="1548" y="2114"/>
                  </a:cubicBezTo>
                  <a:cubicBezTo>
                    <a:pt x="1527" y="1946"/>
                    <a:pt x="1527" y="1779"/>
                    <a:pt x="1548" y="1612"/>
                  </a:cubicBezTo>
                  <a:cubicBezTo>
                    <a:pt x="1548" y="1549"/>
                    <a:pt x="1548" y="1465"/>
                    <a:pt x="1548" y="1402"/>
                  </a:cubicBezTo>
                  <a:lnTo>
                    <a:pt x="1548" y="1235"/>
                  </a:lnTo>
                  <a:lnTo>
                    <a:pt x="1548" y="1151"/>
                  </a:lnTo>
                  <a:lnTo>
                    <a:pt x="1548" y="1109"/>
                  </a:lnTo>
                  <a:cubicBezTo>
                    <a:pt x="1548" y="1047"/>
                    <a:pt x="1548" y="984"/>
                    <a:pt x="1548" y="921"/>
                  </a:cubicBezTo>
                  <a:cubicBezTo>
                    <a:pt x="1548" y="858"/>
                    <a:pt x="1548" y="796"/>
                    <a:pt x="1569" y="733"/>
                  </a:cubicBezTo>
                  <a:cubicBezTo>
                    <a:pt x="1569" y="670"/>
                    <a:pt x="1590" y="607"/>
                    <a:pt x="1590" y="565"/>
                  </a:cubicBezTo>
                  <a:cubicBezTo>
                    <a:pt x="1590" y="503"/>
                    <a:pt x="1611" y="440"/>
                    <a:pt x="1611" y="377"/>
                  </a:cubicBezTo>
                  <a:lnTo>
                    <a:pt x="1611" y="314"/>
                  </a:lnTo>
                  <a:cubicBezTo>
                    <a:pt x="1611" y="273"/>
                    <a:pt x="1611" y="231"/>
                    <a:pt x="1632" y="210"/>
                  </a:cubicBezTo>
                  <a:lnTo>
                    <a:pt x="1674" y="126"/>
                  </a:lnTo>
                  <a:lnTo>
                    <a:pt x="1674" y="105"/>
                  </a:lnTo>
                  <a:cubicBezTo>
                    <a:pt x="1674" y="84"/>
                    <a:pt x="1674" y="84"/>
                    <a:pt x="1674" y="63"/>
                  </a:cubicBezTo>
                  <a:cubicBezTo>
                    <a:pt x="1674" y="63"/>
                    <a:pt x="1674" y="42"/>
                    <a:pt x="1674" y="42"/>
                  </a:cubicBezTo>
                  <a:cubicBezTo>
                    <a:pt x="1674" y="21"/>
                    <a:pt x="1632" y="21"/>
                    <a:pt x="16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9" name="Google Shape;209;p8"/>
            <p:cNvSpPr/>
            <p:nvPr/>
          </p:nvSpPr>
          <p:spPr>
            <a:xfrm>
              <a:off x="5775750" y="3636625"/>
              <a:ext cx="289800" cy="320200"/>
            </a:xfrm>
            <a:custGeom>
              <a:rect b="b" l="l" r="r" t="t"/>
              <a:pathLst>
                <a:path extrusionOk="0" h="12808" w="11592">
                  <a:moveTo>
                    <a:pt x="42" y="1"/>
                  </a:moveTo>
                  <a:cubicBezTo>
                    <a:pt x="42" y="1"/>
                    <a:pt x="21" y="1"/>
                    <a:pt x="21" y="43"/>
                  </a:cubicBezTo>
                  <a:cubicBezTo>
                    <a:pt x="0" y="43"/>
                    <a:pt x="0" y="64"/>
                    <a:pt x="21" y="84"/>
                  </a:cubicBezTo>
                  <a:cubicBezTo>
                    <a:pt x="0" y="84"/>
                    <a:pt x="0" y="105"/>
                    <a:pt x="21" y="105"/>
                  </a:cubicBezTo>
                  <a:cubicBezTo>
                    <a:pt x="21" y="105"/>
                    <a:pt x="21" y="126"/>
                    <a:pt x="42" y="126"/>
                  </a:cubicBezTo>
                  <a:lnTo>
                    <a:pt x="63" y="189"/>
                  </a:lnTo>
                  <a:cubicBezTo>
                    <a:pt x="84" y="210"/>
                    <a:pt x="105" y="252"/>
                    <a:pt x="126" y="273"/>
                  </a:cubicBezTo>
                  <a:lnTo>
                    <a:pt x="147" y="294"/>
                  </a:lnTo>
                  <a:lnTo>
                    <a:pt x="230" y="377"/>
                  </a:lnTo>
                  <a:lnTo>
                    <a:pt x="272" y="419"/>
                  </a:lnTo>
                  <a:cubicBezTo>
                    <a:pt x="293" y="461"/>
                    <a:pt x="335" y="482"/>
                    <a:pt x="356" y="524"/>
                  </a:cubicBezTo>
                  <a:cubicBezTo>
                    <a:pt x="461" y="608"/>
                    <a:pt x="586" y="712"/>
                    <a:pt x="733" y="838"/>
                  </a:cubicBezTo>
                  <a:cubicBezTo>
                    <a:pt x="816" y="900"/>
                    <a:pt x="921" y="984"/>
                    <a:pt x="1046" y="1068"/>
                  </a:cubicBezTo>
                  <a:lnTo>
                    <a:pt x="1444" y="1340"/>
                  </a:lnTo>
                  <a:lnTo>
                    <a:pt x="1632" y="1486"/>
                  </a:lnTo>
                  <a:lnTo>
                    <a:pt x="1716" y="1549"/>
                  </a:lnTo>
                  <a:cubicBezTo>
                    <a:pt x="2030" y="1758"/>
                    <a:pt x="2427" y="2009"/>
                    <a:pt x="2867" y="2323"/>
                  </a:cubicBezTo>
                  <a:lnTo>
                    <a:pt x="3202" y="2553"/>
                  </a:lnTo>
                  <a:cubicBezTo>
                    <a:pt x="3327" y="2658"/>
                    <a:pt x="3453" y="2763"/>
                    <a:pt x="3620" y="2867"/>
                  </a:cubicBezTo>
                  <a:cubicBezTo>
                    <a:pt x="3767" y="2972"/>
                    <a:pt x="3913" y="3077"/>
                    <a:pt x="4059" y="3202"/>
                  </a:cubicBezTo>
                  <a:cubicBezTo>
                    <a:pt x="4269" y="3369"/>
                    <a:pt x="4478" y="3537"/>
                    <a:pt x="4687" y="3725"/>
                  </a:cubicBezTo>
                  <a:cubicBezTo>
                    <a:pt x="5231" y="4185"/>
                    <a:pt x="5733" y="4688"/>
                    <a:pt x="6215" y="5211"/>
                  </a:cubicBezTo>
                  <a:cubicBezTo>
                    <a:pt x="7156" y="6236"/>
                    <a:pt x="8014" y="7345"/>
                    <a:pt x="8746" y="8538"/>
                  </a:cubicBezTo>
                  <a:cubicBezTo>
                    <a:pt x="8809" y="8642"/>
                    <a:pt x="8872" y="8726"/>
                    <a:pt x="8935" y="8830"/>
                  </a:cubicBezTo>
                  <a:lnTo>
                    <a:pt x="9395" y="9626"/>
                  </a:lnTo>
                  <a:cubicBezTo>
                    <a:pt x="9793" y="10295"/>
                    <a:pt x="10316" y="11299"/>
                    <a:pt x="10818" y="12241"/>
                  </a:cubicBezTo>
                  <a:cubicBezTo>
                    <a:pt x="11017" y="12600"/>
                    <a:pt x="11198" y="12807"/>
                    <a:pt x="11323" y="12807"/>
                  </a:cubicBezTo>
                  <a:cubicBezTo>
                    <a:pt x="11329" y="12807"/>
                    <a:pt x="11335" y="12807"/>
                    <a:pt x="11341" y="12806"/>
                  </a:cubicBezTo>
                  <a:cubicBezTo>
                    <a:pt x="11404" y="12806"/>
                    <a:pt x="11445" y="12743"/>
                    <a:pt x="11487" y="12639"/>
                  </a:cubicBezTo>
                  <a:cubicBezTo>
                    <a:pt x="11592" y="12304"/>
                    <a:pt x="11508" y="11530"/>
                    <a:pt x="11215" y="10672"/>
                  </a:cubicBezTo>
                  <a:cubicBezTo>
                    <a:pt x="10901" y="9709"/>
                    <a:pt x="10441" y="8810"/>
                    <a:pt x="9876" y="7973"/>
                  </a:cubicBezTo>
                  <a:cubicBezTo>
                    <a:pt x="9081" y="6780"/>
                    <a:pt x="8140" y="5692"/>
                    <a:pt x="7114" y="4688"/>
                  </a:cubicBezTo>
                  <a:cubicBezTo>
                    <a:pt x="6863" y="4416"/>
                    <a:pt x="6591" y="4206"/>
                    <a:pt x="6361" y="3997"/>
                  </a:cubicBezTo>
                  <a:cubicBezTo>
                    <a:pt x="5775" y="3474"/>
                    <a:pt x="5294" y="3118"/>
                    <a:pt x="4896" y="2804"/>
                  </a:cubicBezTo>
                  <a:lnTo>
                    <a:pt x="4813" y="2742"/>
                  </a:lnTo>
                  <a:cubicBezTo>
                    <a:pt x="4624" y="2595"/>
                    <a:pt x="4415" y="2470"/>
                    <a:pt x="4227" y="2344"/>
                  </a:cubicBezTo>
                  <a:cubicBezTo>
                    <a:pt x="3997" y="2219"/>
                    <a:pt x="3808" y="2114"/>
                    <a:pt x="3620" y="2009"/>
                  </a:cubicBezTo>
                  <a:cubicBezTo>
                    <a:pt x="3369" y="1884"/>
                    <a:pt x="3097" y="1737"/>
                    <a:pt x="2867" y="1570"/>
                  </a:cubicBezTo>
                  <a:cubicBezTo>
                    <a:pt x="2678" y="1465"/>
                    <a:pt x="2532" y="1340"/>
                    <a:pt x="2386" y="1235"/>
                  </a:cubicBezTo>
                  <a:lnTo>
                    <a:pt x="2344" y="1214"/>
                  </a:lnTo>
                  <a:cubicBezTo>
                    <a:pt x="2155" y="1068"/>
                    <a:pt x="1967" y="942"/>
                    <a:pt x="1758" y="859"/>
                  </a:cubicBezTo>
                  <a:cubicBezTo>
                    <a:pt x="1611" y="775"/>
                    <a:pt x="1465" y="712"/>
                    <a:pt x="1360" y="649"/>
                  </a:cubicBezTo>
                  <a:cubicBezTo>
                    <a:pt x="1277" y="608"/>
                    <a:pt x="1193" y="566"/>
                    <a:pt x="1109" y="524"/>
                  </a:cubicBezTo>
                  <a:cubicBezTo>
                    <a:pt x="1026" y="503"/>
                    <a:pt x="942" y="461"/>
                    <a:pt x="858" y="398"/>
                  </a:cubicBezTo>
                  <a:lnTo>
                    <a:pt x="733" y="356"/>
                  </a:lnTo>
                  <a:lnTo>
                    <a:pt x="649" y="315"/>
                  </a:lnTo>
                  <a:lnTo>
                    <a:pt x="607" y="294"/>
                  </a:lnTo>
                  <a:lnTo>
                    <a:pt x="586" y="294"/>
                  </a:lnTo>
                  <a:lnTo>
                    <a:pt x="482" y="252"/>
                  </a:lnTo>
                  <a:lnTo>
                    <a:pt x="398" y="210"/>
                  </a:lnTo>
                  <a:lnTo>
                    <a:pt x="293" y="147"/>
                  </a:lnTo>
                  <a:lnTo>
                    <a:pt x="210" y="105"/>
                  </a:lnTo>
                  <a:lnTo>
                    <a:pt x="168" y="84"/>
                  </a:lnTo>
                  <a:cubicBezTo>
                    <a:pt x="147" y="84"/>
                    <a:pt x="126" y="64"/>
                    <a:pt x="105" y="43"/>
                  </a:cubicBezTo>
                  <a:lnTo>
                    <a:pt x="6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0" name="Google Shape;210;p8"/>
            <p:cNvSpPr/>
            <p:nvPr/>
          </p:nvSpPr>
          <p:spPr>
            <a:xfrm>
              <a:off x="5188850" y="3360425"/>
              <a:ext cx="798775" cy="487250"/>
            </a:xfrm>
            <a:custGeom>
              <a:rect b="b" l="l" r="r" t="t"/>
              <a:pathLst>
                <a:path extrusionOk="0" h="19490" w="31951">
                  <a:moveTo>
                    <a:pt x="11742" y="0"/>
                  </a:moveTo>
                  <a:cubicBezTo>
                    <a:pt x="11294" y="0"/>
                    <a:pt x="10847" y="16"/>
                    <a:pt x="10399" y="43"/>
                  </a:cubicBezTo>
                  <a:cubicBezTo>
                    <a:pt x="9625" y="64"/>
                    <a:pt x="8872" y="168"/>
                    <a:pt x="8118" y="336"/>
                  </a:cubicBezTo>
                  <a:cubicBezTo>
                    <a:pt x="7386" y="503"/>
                    <a:pt x="6654" y="692"/>
                    <a:pt x="5963" y="943"/>
                  </a:cubicBezTo>
                  <a:cubicBezTo>
                    <a:pt x="5419" y="1110"/>
                    <a:pt x="4875" y="1298"/>
                    <a:pt x="4352" y="1487"/>
                  </a:cubicBezTo>
                  <a:cubicBezTo>
                    <a:pt x="3934" y="1654"/>
                    <a:pt x="3473" y="1759"/>
                    <a:pt x="3055" y="1926"/>
                  </a:cubicBezTo>
                  <a:cubicBezTo>
                    <a:pt x="2490" y="2093"/>
                    <a:pt x="1904" y="2219"/>
                    <a:pt x="1318" y="2282"/>
                  </a:cubicBezTo>
                  <a:cubicBezTo>
                    <a:pt x="963" y="2345"/>
                    <a:pt x="586" y="2407"/>
                    <a:pt x="230" y="2470"/>
                  </a:cubicBezTo>
                  <a:cubicBezTo>
                    <a:pt x="146" y="2491"/>
                    <a:pt x="0" y="2470"/>
                    <a:pt x="0" y="2596"/>
                  </a:cubicBezTo>
                  <a:cubicBezTo>
                    <a:pt x="0" y="2721"/>
                    <a:pt x="126" y="2721"/>
                    <a:pt x="188" y="2763"/>
                  </a:cubicBezTo>
                  <a:cubicBezTo>
                    <a:pt x="544" y="3035"/>
                    <a:pt x="900" y="3307"/>
                    <a:pt x="1193" y="3642"/>
                  </a:cubicBezTo>
                  <a:cubicBezTo>
                    <a:pt x="1716" y="4186"/>
                    <a:pt x="2197" y="4772"/>
                    <a:pt x="2615" y="5399"/>
                  </a:cubicBezTo>
                  <a:cubicBezTo>
                    <a:pt x="3369" y="6425"/>
                    <a:pt x="4059" y="7492"/>
                    <a:pt x="4771" y="8538"/>
                  </a:cubicBezTo>
                  <a:cubicBezTo>
                    <a:pt x="5126" y="9061"/>
                    <a:pt x="5503" y="9563"/>
                    <a:pt x="5880" y="10065"/>
                  </a:cubicBezTo>
                  <a:cubicBezTo>
                    <a:pt x="6214" y="10484"/>
                    <a:pt x="6570" y="10881"/>
                    <a:pt x="6884" y="11321"/>
                  </a:cubicBezTo>
                  <a:lnTo>
                    <a:pt x="6905" y="11342"/>
                  </a:lnTo>
                  <a:cubicBezTo>
                    <a:pt x="7302" y="11781"/>
                    <a:pt x="7700" y="12220"/>
                    <a:pt x="8118" y="12681"/>
                  </a:cubicBezTo>
                  <a:cubicBezTo>
                    <a:pt x="8558" y="13162"/>
                    <a:pt x="9018" y="13643"/>
                    <a:pt x="9520" y="14083"/>
                  </a:cubicBezTo>
                  <a:cubicBezTo>
                    <a:pt x="10315" y="14857"/>
                    <a:pt x="11152" y="15589"/>
                    <a:pt x="12052" y="16259"/>
                  </a:cubicBezTo>
                  <a:cubicBezTo>
                    <a:pt x="12847" y="16845"/>
                    <a:pt x="13705" y="17347"/>
                    <a:pt x="14605" y="17765"/>
                  </a:cubicBezTo>
                  <a:cubicBezTo>
                    <a:pt x="15107" y="18016"/>
                    <a:pt x="15609" y="18226"/>
                    <a:pt x="16111" y="18414"/>
                  </a:cubicBezTo>
                  <a:cubicBezTo>
                    <a:pt x="17011" y="18790"/>
                    <a:pt x="17952" y="19042"/>
                    <a:pt x="18915" y="19209"/>
                  </a:cubicBezTo>
                  <a:cubicBezTo>
                    <a:pt x="19229" y="19272"/>
                    <a:pt x="19564" y="19293"/>
                    <a:pt x="19877" y="19334"/>
                  </a:cubicBezTo>
                  <a:lnTo>
                    <a:pt x="20359" y="19418"/>
                  </a:lnTo>
                  <a:cubicBezTo>
                    <a:pt x="20463" y="19418"/>
                    <a:pt x="20547" y="19439"/>
                    <a:pt x="20652" y="19439"/>
                  </a:cubicBezTo>
                  <a:cubicBezTo>
                    <a:pt x="21070" y="19473"/>
                    <a:pt x="21489" y="19489"/>
                    <a:pt x="21907" y="19489"/>
                  </a:cubicBezTo>
                  <a:cubicBezTo>
                    <a:pt x="22535" y="19489"/>
                    <a:pt x="23162" y="19452"/>
                    <a:pt x="23790" y="19376"/>
                  </a:cubicBezTo>
                  <a:cubicBezTo>
                    <a:pt x="24397" y="19314"/>
                    <a:pt x="25004" y="19230"/>
                    <a:pt x="25610" y="19083"/>
                  </a:cubicBezTo>
                  <a:cubicBezTo>
                    <a:pt x="26364" y="18937"/>
                    <a:pt x="27096" y="18728"/>
                    <a:pt x="27807" y="18498"/>
                  </a:cubicBezTo>
                  <a:cubicBezTo>
                    <a:pt x="28561" y="18226"/>
                    <a:pt x="29272" y="17891"/>
                    <a:pt x="29942" y="17472"/>
                  </a:cubicBezTo>
                  <a:cubicBezTo>
                    <a:pt x="30130" y="17347"/>
                    <a:pt x="30318" y="17221"/>
                    <a:pt x="30486" y="17075"/>
                  </a:cubicBezTo>
                  <a:cubicBezTo>
                    <a:pt x="31072" y="16635"/>
                    <a:pt x="31490" y="15987"/>
                    <a:pt x="31678" y="15254"/>
                  </a:cubicBezTo>
                  <a:cubicBezTo>
                    <a:pt x="31950" y="14229"/>
                    <a:pt x="31888" y="13162"/>
                    <a:pt x="31511" y="12158"/>
                  </a:cubicBezTo>
                  <a:cubicBezTo>
                    <a:pt x="31197" y="11342"/>
                    <a:pt x="30820" y="10547"/>
                    <a:pt x="30339" y="9814"/>
                  </a:cubicBezTo>
                  <a:cubicBezTo>
                    <a:pt x="30088" y="9396"/>
                    <a:pt x="29795" y="8977"/>
                    <a:pt x="29502" y="8580"/>
                  </a:cubicBezTo>
                  <a:cubicBezTo>
                    <a:pt x="29356" y="8371"/>
                    <a:pt x="29147" y="8182"/>
                    <a:pt x="28979" y="7973"/>
                  </a:cubicBezTo>
                  <a:cubicBezTo>
                    <a:pt x="28310" y="7262"/>
                    <a:pt x="27556" y="6655"/>
                    <a:pt x="26719" y="6174"/>
                  </a:cubicBezTo>
                  <a:cubicBezTo>
                    <a:pt x="26008" y="5734"/>
                    <a:pt x="25297" y="5253"/>
                    <a:pt x="24606" y="4751"/>
                  </a:cubicBezTo>
                  <a:cubicBezTo>
                    <a:pt x="24146" y="4395"/>
                    <a:pt x="23686" y="4039"/>
                    <a:pt x="23246" y="3642"/>
                  </a:cubicBezTo>
                  <a:cubicBezTo>
                    <a:pt x="22744" y="3223"/>
                    <a:pt x="22242" y="2847"/>
                    <a:pt x="21698" y="2491"/>
                  </a:cubicBezTo>
                  <a:cubicBezTo>
                    <a:pt x="20986" y="2031"/>
                    <a:pt x="20254" y="1633"/>
                    <a:pt x="19480" y="1340"/>
                  </a:cubicBezTo>
                  <a:cubicBezTo>
                    <a:pt x="18685" y="1026"/>
                    <a:pt x="17890" y="775"/>
                    <a:pt x="17074" y="608"/>
                  </a:cubicBezTo>
                  <a:cubicBezTo>
                    <a:pt x="16592" y="503"/>
                    <a:pt x="16111" y="420"/>
                    <a:pt x="15630" y="315"/>
                  </a:cubicBezTo>
                  <a:cubicBezTo>
                    <a:pt x="15546" y="294"/>
                    <a:pt x="15483" y="294"/>
                    <a:pt x="15421" y="294"/>
                  </a:cubicBezTo>
                  <a:cubicBezTo>
                    <a:pt x="14772" y="210"/>
                    <a:pt x="14103" y="127"/>
                    <a:pt x="13475" y="85"/>
                  </a:cubicBezTo>
                  <a:cubicBezTo>
                    <a:pt x="12897" y="26"/>
                    <a:pt x="12319" y="0"/>
                    <a:pt x="1174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1" name="Google Shape;211;p8"/>
            <p:cNvSpPr/>
            <p:nvPr/>
          </p:nvSpPr>
          <p:spPr>
            <a:xfrm>
              <a:off x="5338975" y="3461725"/>
              <a:ext cx="603650" cy="304275"/>
            </a:xfrm>
            <a:custGeom>
              <a:rect b="b" l="l" r="r" t="t"/>
              <a:pathLst>
                <a:path extrusionOk="0" h="12171" w="24146">
                  <a:moveTo>
                    <a:pt x="227" y="0"/>
                  </a:moveTo>
                  <a:cubicBezTo>
                    <a:pt x="193" y="0"/>
                    <a:pt x="159" y="3"/>
                    <a:pt x="126" y="8"/>
                  </a:cubicBezTo>
                  <a:cubicBezTo>
                    <a:pt x="84" y="8"/>
                    <a:pt x="42" y="8"/>
                    <a:pt x="21" y="50"/>
                  </a:cubicBezTo>
                  <a:cubicBezTo>
                    <a:pt x="0" y="92"/>
                    <a:pt x="42" y="155"/>
                    <a:pt x="84" y="176"/>
                  </a:cubicBezTo>
                  <a:cubicBezTo>
                    <a:pt x="167" y="238"/>
                    <a:pt x="251" y="280"/>
                    <a:pt x="356" y="322"/>
                  </a:cubicBezTo>
                  <a:cubicBezTo>
                    <a:pt x="481" y="385"/>
                    <a:pt x="607" y="427"/>
                    <a:pt x="753" y="469"/>
                  </a:cubicBezTo>
                  <a:cubicBezTo>
                    <a:pt x="1151" y="594"/>
                    <a:pt x="1569" y="741"/>
                    <a:pt x="1988" y="845"/>
                  </a:cubicBezTo>
                  <a:cubicBezTo>
                    <a:pt x="2406" y="971"/>
                    <a:pt x="2846" y="1138"/>
                    <a:pt x="3243" y="1347"/>
                  </a:cubicBezTo>
                  <a:cubicBezTo>
                    <a:pt x="3934" y="1661"/>
                    <a:pt x="4603" y="1975"/>
                    <a:pt x="5273" y="2289"/>
                  </a:cubicBezTo>
                  <a:cubicBezTo>
                    <a:pt x="6152" y="2686"/>
                    <a:pt x="7009" y="3063"/>
                    <a:pt x="7888" y="3440"/>
                  </a:cubicBezTo>
                  <a:cubicBezTo>
                    <a:pt x="8307" y="3628"/>
                    <a:pt x="8704" y="3858"/>
                    <a:pt x="9102" y="4067"/>
                  </a:cubicBezTo>
                  <a:cubicBezTo>
                    <a:pt x="9520" y="4298"/>
                    <a:pt x="9876" y="4507"/>
                    <a:pt x="10274" y="4716"/>
                  </a:cubicBezTo>
                  <a:cubicBezTo>
                    <a:pt x="10567" y="4863"/>
                    <a:pt x="10880" y="5030"/>
                    <a:pt x="11194" y="5176"/>
                  </a:cubicBezTo>
                  <a:cubicBezTo>
                    <a:pt x="11822" y="5469"/>
                    <a:pt x="12408" y="5762"/>
                    <a:pt x="12994" y="6097"/>
                  </a:cubicBezTo>
                  <a:cubicBezTo>
                    <a:pt x="13391" y="6327"/>
                    <a:pt x="13810" y="6536"/>
                    <a:pt x="14249" y="6725"/>
                  </a:cubicBezTo>
                  <a:cubicBezTo>
                    <a:pt x="14814" y="6997"/>
                    <a:pt x="15379" y="7269"/>
                    <a:pt x="15923" y="7583"/>
                  </a:cubicBezTo>
                  <a:cubicBezTo>
                    <a:pt x="16509" y="7917"/>
                    <a:pt x="17116" y="8210"/>
                    <a:pt x="17743" y="8440"/>
                  </a:cubicBezTo>
                  <a:cubicBezTo>
                    <a:pt x="18183" y="8608"/>
                    <a:pt x="18601" y="8754"/>
                    <a:pt x="19020" y="8964"/>
                  </a:cubicBezTo>
                  <a:cubicBezTo>
                    <a:pt x="19438" y="9173"/>
                    <a:pt x="19836" y="9403"/>
                    <a:pt x="20212" y="9696"/>
                  </a:cubicBezTo>
                  <a:cubicBezTo>
                    <a:pt x="20401" y="9863"/>
                    <a:pt x="20610" y="10010"/>
                    <a:pt x="20819" y="10156"/>
                  </a:cubicBezTo>
                  <a:cubicBezTo>
                    <a:pt x="21007" y="10303"/>
                    <a:pt x="21217" y="10428"/>
                    <a:pt x="21426" y="10533"/>
                  </a:cubicBezTo>
                  <a:cubicBezTo>
                    <a:pt x="21761" y="10721"/>
                    <a:pt x="22095" y="10930"/>
                    <a:pt x="22430" y="11140"/>
                  </a:cubicBezTo>
                  <a:cubicBezTo>
                    <a:pt x="22890" y="11433"/>
                    <a:pt x="23330" y="11725"/>
                    <a:pt x="23769" y="12039"/>
                  </a:cubicBezTo>
                  <a:cubicBezTo>
                    <a:pt x="23853" y="12102"/>
                    <a:pt x="23958" y="12165"/>
                    <a:pt x="24062" y="12165"/>
                  </a:cubicBezTo>
                  <a:cubicBezTo>
                    <a:pt x="24070" y="12169"/>
                    <a:pt x="24077" y="12170"/>
                    <a:pt x="24084" y="12170"/>
                  </a:cubicBezTo>
                  <a:cubicBezTo>
                    <a:pt x="24118" y="12170"/>
                    <a:pt x="24146" y="12133"/>
                    <a:pt x="24146" y="12081"/>
                  </a:cubicBezTo>
                  <a:cubicBezTo>
                    <a:pt x="24104" y="11956"/>
                    <a:pt x="24041" y="11851"/>
                    <a:pt x="23958" y="11746"/>
                  </a:cubicBezTo>
                  <a:cubicBezTo>
                    <a:pt x="23874" y="11684"/>
                    <a:pt x="23832" y="11642"/>
                    <a:pt x="23790" y="11579"/>
                  </a:cubicBezTo>
                  <a:cubicBezTo>
                    <a:pt x="23497" y="11286"/>
                    <a:pt x="23183" y="11014"/>
                    <a:pt x="22870" y="10763"/>
                  </a:cubicBezTo>
                  <a:cubicBezTo>
                    <a:pt x="22367" y="10386"/>
                    <a:pt x="21865" y="10031"/>
                    <a:pt x="21363" y="9654"/>
                  </a:cubicBezTo>
                  <a:lnTo>
                    <a:pt x="20401" y="8922"/>
                  </a:lnTo>
                  <a:cubicBezTo>
                    <a:pt x="20233" y="8796"/>
                    <a:pt x="20087" y="8692"/>
                    <a:pt x="19919" y="8566"/>
                  </a:cubicBezTo>
                  <a:cubicBezTo>
                    <a:pt x="19082" y="8001"/>
                    <a:pt x="18225" y="7436"/>
                    <a:pt x="17346" y="6913"/>
                  </a:cubicBezTo>
                  <a:cubicBezTo>
                    <a:pt x="17241" y="6829"/>
                    <a:pt x="17095" y="6767"/>
                    <a:pt x="16969" y="6704"/>
                  </a:cubicBezTo>
                  <a:lnTo>
                    <a:pt x="14479" y="5323"/>
                  </a:lnTo>
                  <a:cubicBezTo>
                    <a:pt x="13789" y="4925"/>
                    <a:pt x="13056" y="4570"/>
                    <a:pt x="12324" y="4235"/>
                  </a:cubicBezTo>
                  <a:cubicBezTo>
                    <a:pt x="11027" y="3607"/>
                    <a:pt x="9646" y="3042"/>
                    <a:pt x="8307" y="2498"/>
                  </a:cubicBezTo>
                  <a:cubicBezTo>
                    <a:pt x="7554" y="2205"/>
                    <a:pt x="6779" y="1954"/>
                    <a:pt x="6005" y="1661"/>
                  </a:cubicBezTo>
                  <a:cubicBezTo>
                    <a:pt x="5336" y="1410"/>
                    <a:pt x="4645" y="1180"/>
                    <a:pt x="3955" y="950"/>
                  </a:cubicBezTo>
                  <a:cubicBezTo>
                    <a:pt x="3390" y="761"/>
                    <a:pt x="2804" y="615"/>
                    <a:pt x="2218" y="489"/>
                  </a:cubicBezTo>
                  <a:cubicBezTo>
                    <a:pt x="1862" y="406"/>
                    <a:pt x="1507" y="322"/>
                    <a:pt x="1151" y="217"/>
                  </a:cubicBezTo>
                  <a:cubicBezTo>
                    <a:pt x="942" y="155"/>
                    <a:pt x="732" y="113"/>
                    <a:pt x="523" y="50"/>
                  </a:cubicBezTo>
                  <a:cubicBezTo>
                    <a:pt x="416" y="19"/>
                    <a:pt x="320" y="0"/>
                    <a:pt x="2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2" name="Google Shape;212;p8"/>
            <p:cNvSpPr/>
            <p:nvPr/>
          </p:nvSpPr>
          <p:spPr>
            <a:xfrm>
              <a:off x="6017925" y="3024100"/>
              <a:ext cx="604725" cy="474450"/>
            </a:xfrm>
            <a:custGeom>
              <a:rect b="b" l="l" r="r" t="t"/>
              <a:pathLst>
                <a:path extrusionOk="0" h="18978" w="24189">
                  <a:moveTo>
                    <a:pt x="11341" y="0"/>
                  </a:moveTo>
                  <a:cubicBezTo>
                    <a:pt x="10965" y="21"/>
                    <a:pt x="10588" y="21"/>
                    <a:pt x="10233" y="42"/>
                  </a:cubicBezTo>
                  <a:cubicBezTo>
                    <a:pt x="9605" y="84"/>
                    <a:pt x="8998" y="209"/>
                    <a:pt x="8391" y="377"/>
                  </a:cubicBezTo>
                  <a:cubicBezTo>
                    <a:pt x="7805" y="565"/>
                    <a:pt x="7261" y="837"/>
                    <a:pt x="6780" y="1193"/>
                  </a:cubicBezTo>
                  <a:cubicBezTo>
                    <a:pt x="6383" y="1465"/>
                    <a:pt x="6006" y="1779"/>
                    <a:pt x="5692" y="2134"/>
                  </a:cubicBezTo>
                  <a:cubicBezTo>
                    <a:pt x="5378" y="2448"/>
                    <a:pt x="5064" y="2741"/>
                    <a:pt x="4730" y="3034"/>
                  </a:cubicBezTo>
                  <a:cubicBezTo>
                    <a:pt x="4248" y="3432"/>
                    <a:pt x="3746" y="3808"/>
                    <a:pt x="3223" y="4143"/>
                  </a:cubicBezTo>
                  <a:cubicBezTo>
                    <a:pt x="2595" y="4520"/>
                    <a:pt x="2051" y="5022"/>
                    <a:pt x="1654" y="5629"/>
                  </a:cubicBezTo>
                  <a:cubicBezTo>
                    <a:pt x="1528" y="5796"/>
                    <a:pt x="1403" y="5963"/>
                    <a:pt x="1319" y="6152"/>
                  </a:cubicBezTo>
                  <a:cubicBezTo>
                    <a:pt x="1131" y="6528"/>
                    <a:pt x="942" y="6905"/>
                    <a:pt x="796" y="7282"/>
                  </a:cubicBezTo>
                  <a:cubicBezTo>
                    <a:pt x="503" y="8014"/>
                    <a:pt x="294" y="8746"/>
                    <a:pt x="168" y="9520"/>
                  </a:cubicBezTo>
                  <a:cubicBezTo>
                    <a:pt x="1" y="10588"/>
                    <a:pt x="106" y="11676"/>
                    <a:pt x="440" y="12680"/>
                  </a:cubicBezTo>
                  <a:cubicBezTo>
                    <a:pt x="670" y="13475"/>
                    <a:pt x="1089" y="14186"/>
                    <a:pt x="1633" y="14772"/>
                  </a:cubicBezTo>
                  <a:cubicBezTo>
                    <a:pt x="1800" y="14940"/>
                    <a:pt x="1947" y="15107"/>
                    <a:pt x="2114" y="15274"/>
                  </a:cubicBezTo>
                  <a:cubicBezTo>
                    <a:pt x="2700" y="15798"/>
                    <a:pt x="3307" y="16279"/>
                    <a:pt x="3976" y="16697"/>
                  </a:cubicBezTo>
                  <a:cubicBezTo>
                    <a:pt x="4562" y="17074"/>
                    <a:pt x="5169" y="17409"/>
                    <a:pt x="5797" y="17702"/>
                  </a:cubicBezTo>
                  <a:cubicBezTo>
                    <a:pt x="6299" y="17932"/>
                    <a:pt x="6801" y="18141"/>
                    <a:pt x="7324" y="18308"/>
                  </a:cubicBezTo>
                  <a:cubicBezTo>
                    <a:pt x="8140" y="18622"/>
                    <a:pt x="8977" y="18811"/>
                    <a:pt x="9835" y="18915"/>
                  </a:cubicBezTo>
                  <a:cubicBezTo>
                    <a:pt x="9919" y="18936"/>
                    <a:pt x="9981" y="18936"/>
                    <a:pt x="10065" y="18936"/>
                  </a:cubicBezTo>
                  <a:lnTo>
                    <a:pt x="10442" y="18936"/>
                  </a:lnTo>
                  <a:cubicBezTo>
                    <a:pt x="10693" y="18957"/>
                    <a:pt x="10944" y="18978"/>
                    <a:pt x="11195" y="18978"/>
                  </a:cubicBezTo>
                  <a:cubicBezTo>
                    <a:pt x="11927" y="18957"/>
                    <a:pt x="12639" y="18852"/>
                    <a:pt x="13350" y="18643"/>
                  </a:cubicBezTo>
                  <a:cubicBezTo>
                    <a:pt x="13727" y="18518"/>
                    <a:pt x="14103" y="18392"/>
                    <a:pt x="14459" y="18225"/>
                  </a:cubicBezTo>
                  <a:cubicBezTo>
                    <a:pt x="15129" y="17932"/>
                    <a:pt x="15756" y="17555"/>
                    <a:pt x="16321" y="17095"/>
                  </a:cubicBezTo>
                  <a:cubicBezTo>
                    <a:pt x="17326" y="16195"/>
                    <a:pt x="18225" y="15170"/>
                    <a:pt x="18999" y="14061"/>
                  </a:cubicBezTo>
                  <a:cubicBezTo>
                    <a:pt x="19271" y="13663"/>
                    <a:pt x="19523" y="13266"/>
                    <a:pt x="19795" y="12889"/>
                  </a:cubicBezTo>
                  <a:lnTo>
                    <a:pt x="19795" y="12868"/>
                  </a:lnTo>
                  <a:cubicBezTo>
                    <a:pt x="20004" y="12492"/>
                    <a:pt x="20234" y="12136"/>
                    <a:pt x="20443" y="11738"/>
                  </a:cubicBezTo>
                  <a:cubicBezTo>
                    <a:pt x="20673" y="11299"/>
                    <a:pt x="20904" y="10839"/>
                    <a:pt x="21134" y="10357"/>
                  </a:cubicBezTo>
                  <a:cubicBezTo>
                    <a:pt x="21552" y="9416"/>
                    <a:pt x="21971" y="8432"/>
                    <a:pt x="22431" y="7491"/>
                  </a:cubicBezTo>
                  <a:cubicBezTo>
                    <a:pt x="22682" y="6947"/>
                    <a:pt x="22996" y="6424"/>
                    <a:pt x="23352" y="5922"/>
                  </a:cubicBezTo>
                  <a:cubicBezTo>
                    <a:pt x="23540" y="5650"/>
                    <a:pt x="23770" y="5419"/>
                    <a:pt x="24042" y="5210"/>
                  </a:cubicBezTo>
                  <a:cubicBezTo>
                    <a:pt x="24084" y="5168"/>
                    <a:pt x="24189" y="5168"/>
                    <a:pt x="24168" y="5064"/>
                  </a:cubicBezTo>
                  <a:cubicBezTo>
                    <a:pt x="24147" y="4938"/>
                    <a:pt x="24042" y="4938"/>
                    <a:pt x="23979" y="4896"/>
                  </a:cubicBezTo>
                  <a:cubicBezTo>
                    <a:pt x="23665" y="4771"/>
                    <a:pt x="23373" y="4624"/>
                    <a:pt x="23080" y="4499"/>
                  </a:cubicBezTo>
                  <a:cubicBezTo>
                    <a:pt x="22577" y="4331"/>
                    <a:pt x="22096" y="4101"/>
                    <a:pt x="21636" y="3829"/>
                  </a:cubicBezTo>
                  <a:cubicBezTo>
                    <a:pt x="21280" y="3599"/>
                    <a:pt x="20904" y="3411"/>
                    <a:pt x="20527" y="3160"/>
                  </a:cubicBezTo>
                  <a:cubicBezTo>
                    <a:pt x="20088" y="2867"/>
                    <a:pt x="19627" y="2595"/>
                    <a:pt x="19188" y="2302"/>
                  </a:cubicBezTo>
                  <a:cubicBezTo>
                    <a:pt x="18581" y="1925"/>
                    <a:pt x="17974" y="1611"/>
                    <a:pt x="17367" y="1318"/>
                  </a:cubicBezTo>
                  <a:cubicBezTo>
                    <a:pt x="16761" y="1025"/>
                    <a:pt x="16133" y="795"/>
                    <a:pt x="15505" y="607"/>
                  </a:cubicBezTo>
                  <a:cubicBezTo>
                    <a:pt x="14689" y="377"/>
                    <a:pt x="13873" y="209"/>
                    <a:pt x="13036" y="126"/>
                  </a:cubicBezTo>
                  <a:cubicBezTo>
                    <a:pt x="12534" y="63"/>
                    <a:pt x="12032" y="42"/>
                    <a:pt x="115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3" name="Google Shape;213;p8"/>
            <p:cNvSpPr/>
            <p:nvPr/>
          </p:nvSpPr>
          <p:spPr>
            <a:xfrm>
              <a:off x="6062925" y="3161150"/>
              <a:ext cx="444125" cy="211875"/>
            </a:xfrm>
            <a:custGeom>
              <a:rect b="b" l="l" r="r" t="t"/>
              <a:pathLst>
                <a:path extrusionOk="0" h="8475" w="17765">
                  <a:moveTo>
                    <a:pt x="17346" y="0"/>
                  </a:moveTo>
                  <a:cubicBezTo>
                    <a:pt x="17179" y="21"/>
                    <a:pt x="17011" y="42"/>
                    <a:pt x="16865" y="84"/>
                  </a:cubicBezTo>
                  <a:cubicBezTo>
                    <a:pt x="16593" y="126"/>
                    <a:pt x="16300" y="147"/>
                    <a:pt x="16049" y="168"/>
                  </a:cubicBezTo>
                  <a:cubicBezTo>
                    <a:pt x="15588" y="209"/>
                    <a:pt x="15149" y="251"/>
                    <a:pt x="14710" y="356"/>
                  </a:cubicBezTo>
                  <a:cubicBezTo>
                    <a:pt x="14186" y="481"/>
                    <a:pt x="13663" y="586"/>
                    <a:pt x="13140" y="732"/>
                  </a:cubicBezTo>
                  <a:cubicBezTo>
                    <a:pt x="12575" y="900"/>
                    <a:pt x="11990" y="1025"/>
                    <a:pt x="11425" y="1214"/>
                  </a:cubicBezTo>
                  <a:cubicBezTo>
                    <a:pt x="10399" y="1549"/>
                    <a:pt x="9395" y="1883"/>
                    <a:pt x="8412" y="2302"/>
                  </a:cubicBezTo>
                  <a:cubicBezTo>
                    <a:pt x="7868" y="2532"/>
                    <a:pt x="7344" y="2783"/>
                    <a:pt x="6821" y="3055"/>
                  </a:cubicBezTo>
                  <a:lnTo>
                    <a:pt x="4980" y="4059"/>
                  </a:lnTo>
                  <a:cubicBezTo>
                    <a:pt x="4917" y="4101"/>
                    <a:pt x="4813" y="4143"/>
                    <a:pt x="4729" y="4206"/>
                  </a:cubicBezTo>
                  <a:cubicBezTo>
                    <a:pt x="4101" y="4603"/>
                    <a:pt x="3495" y="5043"/>
                    <a:pt x="2888" y="5482"/>
                  </a:cubicBezTo>
                  <a:cubicBezTo>
                    <a:pt x="2783" y="5566"/>
                    <a:pt x="2658" y="5670"/>
                    <a:pt x="2553" y="5754"/>
                  </a:cubicBezTo>
                  <a:cubicBezTo>
                    <a:pt x="2323" y="5963"/>
                    <a:pt x="2114" y="6152"/>
                    <a:pt x="1883" y="6340"/>
                  </a:cubicBezTo>
                  <a:cubicBezTo>
                    <a:pt x="1549" y="6654"/>
                    <a:pt x="1193" y="6947"/>
                    <a:pt x="837" y="7261"/>
                  </a:cubicBezTo>
                  <a:cubicBezTo>
                    <a:pt x="607" y="7449"/>
                    <a:pt x="398" y="7679"/>
                    <a:pt x="210" y="7930"/>
                  </a:cubicBezTo>
                  <a:cubicBezTo>
                    <a:pt x="168" y="7972"/>
                    <a:pt x="126" y="8014"/>
                    <a:pt x="105" y="8056"/>
                  </a:cubicBezTo>
                  <a:cubicBezTo>
                    <a:pt x="42" y="8160"/>
                    <a:pt x="0" y="8265"/>
                    <a:pt x="0" y="8370"/>
                  </a:cubicBezTo>
                  <a:cubicBezTo>
                    <a:pt x="0" y="8432"/>
                    <a:pt x="21" y="8474"/>
                    <a:pt x="84" y="8474"/>
                  </a:cubicBezTo>
                  <a:cubicBezTo>
                    <a:pt x="168" y="8474"/>
                    <a:pt x="230" y="8453"/>
                    <a:pt x="293" y="8391"/>
                  </a:cubicBezTo>
                  <a:cubicBezTo>
                    <a:pt x="607" y="8139"/>
                    <a:pt x="921" y="7930"/>
                    <a:pt x="1256" y="7700"/>
                  </a:cubicBezTo>
                  <a:cubicBezTo>
                    <a:pt x="1486" y="7533"/>
                    <a:pt x="1716" y="7365"/>
                    <a:pt x="1988" y="7240"/>
                  </a:cubicBezTo>
                  <a:cubicBezTo>
                    <a:pt x="2135" y="7156"/>
                    <a:pt x="2281" y="7072"/>
                    <a:pt x="2407" y="6968"/>
                  </a:cubicBezTo>
                  <a:lnTo>
                    <a:pt x="2846" y="6591"/>
                  </a:lnTo>
                  <a:cubicBezTo>
                    <a:pt x="3097" y="6361"/>
                    <a:pt x="3390" y="6173"/>
                    <a:pt x="3704" y="6026"/>
                  </a:cubicBezTo>
                  <a:cubicBezTo>
                    <a:pt x="4018" y="5901"/>
                    <a:pt x="4331" y="5796"/>
                    <a:pt x="4645" y="5733"/>
                  </a:cubicBezTo>
                  <a:cubicBezTo>
                    <a:pt x="5127" y="5587"/>
                    <a:pt x="5566" y="5398"/>
                    <a:pt x="6005" y="5147"/>
                  </a:cubicBezTo>
                  <a:cubicBezTo>
                    <a:pt x="6403" y="4917"/>
                    <a:pt x="6800" y="4729"/>
                    <a:pt x="7240" y="4562"/>
                  </a:cubicBezTo>
                  <a:cubicBezTo>
                    <a:pt x="7554" y="4436"/>
                    <a:pt x="7868" y="4290"/>
                    <a:pt x="8161" y="4122"/>
                  </a:cubicBezTo>
                  <a:cubicBezTo>
                    <a:pt x="8579" y="3871"/>
                    <a:pt x="9018" y="3662"/>
                    <a:pt x="9458" y="3473"/>
                  </a:cubicBezTo>
                  <a:cubicBezTo>
                    <a:pt x="9709" y="3369"/>
                    <a:pt x="9939" y="3264"/>
                    <a:pt x="10148" y="3160"/>
                  </a:cubicBezTo>
                  <a:cubicBezTo>
                    <a:pt x="10441" y="3013"/>
                    <a:pt x="10713" y="2846"/>
                    <a:pt x="11006" y="2699"/>
                  </a:cubicBezTo>
                  <a:cubicBezTo>
                    <a:pt x="11299" y="2532"/>
                    <a:pt x="11592" y="2385"/>
                    <a:pt x="11906" y="2260"/>
                  </a:cubicBezTo>
                  <a:cubicBezTo>
                    <a:pt x="12534" y="2009"/>
                    <a:pt x="13182" y="1779"/>
                    <a:pt x="13831" y="1507"/>
                  </a:cubicBezTo>
                  <a:cubicBezTo>
                    <a:pt x="14333" y="1318"/>
                    <a:pt x="14835" y="1109"/>
                    <a:pt x="15337" y="900"/>
                  </a:cubicBezTo>
                  <a:cubicBezTo>
                    <a:pt x="15630" y="753"/>
                    <a:pt x="15965" y="649"/>
                    <a:pt x="16279" y="586"/>
                  </a:cubicBezTo>
                  <a:cubicBezTo>
                    <a:pt x="16614" y="544"/>
                    <a:pt x="16907" y="481"/>
                    <a:pt x="17220" y="419"/>
                  </a:cubicBezTo>
                  <a:cubicBezTo>
                    <a:pt x="17325" y="398"/>
                    <a:pt x="17430" y="356"/>
                    <a:pt x="17534" y="335"/>
                  </a:cubicBezTo>
                  <a:cubicBezTo>
                    <a:pt x="17597" y="293"/>
                    <a:pt x="17660" y="251"/>
                    <a:pt x="17723" y="209"/>
                  </a:cubicBezTo>
                  <a:cubicBezTo>
                    <a:pt x="17764" y="188"/>
                    <a:pt x="17764" y="147"/>
                    <a:pt x="17744" y="105"/>
                  </a:cubicBezTo>
                  <a:cubicBezTo>
                    <a:pt x="17744" y="63"/>
                    <a:pt x="17702" y="42"/>
                    <a:pt x="17660" y="21"/>
                  </a:cubicBezTo>
                  <a:cubicBezTo>
                    <a:pt x="17555" y="0"/>
                    <a:pt x="17451" y="0"/>
                    <a:pt x="173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14" name="Google Shape;214;p8"/>
          <p:cNvGrpSpPr/>
          <p:nvPr/>
        </p:nvGrpSpPr>
        <p:grpSpPr>
          <a:xfrm>
            <a:off x="6320050" y="147184"/>
            <a:ext cx="797200" cy="784625"/>
            <a:chOff x="2875225" y="2279800"/>
            <a:chExt cx="797200" cy="784625"/>
          </a:xfrm>
        </p:grpSpPr>
        <p:sp>
          <p:nvSpPr>
            <p:cNvPr id="215" name="Google Shape;215;p8"/>
            <p:cNvSpPr/>
            <p:nvPr/>
          </p:nvSpPr>
          <p:spPr>
            <a:xfrm>
              <a:off x="2964675" y="2721525"/>
              <a:ext cx="118750" cy="100500"/>
            </a:xfrm>
            <a:custGeom>
              <a:rect b="b" l="l" r="r" t="t"/>
              <a:pathLst>
                <a:path extrusionOk="0" h="4020" w="4750">
                  <a:moveTo>
                    <a:pt x="1283" y="1"/>
                  </a:moveTo>
                  <a:cubicBezTo>
                    <a:pt x="979" y="1"/>
                    <a:pt x="720" y="91"/>
                    <a:pt x="544" y="281"/>
                  </a:cubicBezTo>
                  <a:cubicBezTo>
                    <a:pt x="0" y="846"/>
                    <a:pt x="398" y="2081"/>
                    <a:pt x="1423" y="3043"/>
                  </a:cubicBezTo>
                  <a:cubicBezTo>
                    <a:pt x="2084" y="3676"/>
                    <a:pt x="2853" y="4020"/>
                    <a:pt x="3451" y="4020"/>
                  </a:cubicBezTo>
                  <a:cubicBezTo>
                    <a:pt x="3762" y="4020"/>
                    <a:pt x="4027" y="3927"/>
                    <a:pt x="4206" y="3734"/>
                  </a:cubicBezTo>
                  <a:cubicBezTo>
                    <a:pt x="4750" y="3169"/>
                    <a:pt x="4352" y="1934"/>
                    <a:pt x="3327" y="993"/>
                  </a:cubicBezTo>
                  <a:cubicBezTo>
                    <a:pt x="2660" y="354"/>
                    <a:pt x="1883" y="1"/>
                    <a:pt x="128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6" name="Google Shape;216;p8"/>
            <p:cNvSpPr/>
            <p:nvPr/>
          </p:nvSpPr>
          <p:spPr>
            <a:xfrm>
              <a:off x="3053600" y="2616275"/>
              <a:ext cx="127650" cy="94200"/>
            </a:xfrm>
            <a:custGeom>
              <a:rect b="b" l="l" r="r" t="t"/>
              <a:pathLst>
                <a:path extrusionOk="0" h="3768" w="5106">
                  <a:moveTo>
                    <a:pt x="1079" y="0"/>
                  </a:moveTo>
                  <a:cubicBezTo>
                    <a:pt x="774" y="0"/>
                    <a:pt x="533" y="86"/>
                    <a:pt x="398" y="265"/>
                  </a:cubicBezTo>
                  <a:cubicBezTo>
                    <a:pt x="0" y="809"/>
                    <a:pt x="649" y="1960"/>
                    <a:pt x="1841" y="2859"/>
                  </a:cubicBezTo>
                  <a:cubicBezTo>
                    <a:pt x="2633" y="3442"/>
                    <a:pt x="3461" y="3768"/>
                    <a:pt x="4045" y="3768"/>
                  </a:cubicBezTo>
                  <a:cubicBezTo>
                    <a:pt x="4341" y="3768"/>
                    <a:pt x="4574" y="3684"/>
                    <a:pt x="4708" y="3508"/>
                  </a:cubicBezTo>
                  <a:cubicBezTo>
                    <a:pt x="5105" y="2964"/>
                    <a:pt x="4478" y="1813"/>
                    <a:pt x="3285" y="913"/>
                  </a:cubicBezTo>
                  <a:cubicBezTo>
                    <a:pt x="2499" y="321"/>
                    <a:pt x="1668" y="0"/>
                    <a:pt x="10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7" name="Google Shape;217;p8"/>
            <p:cNvSpPr/>
            <p:nvPr/>
          </p:nvSpPr>
          <p:spPr>
            <a:xfrm>
              <a:off x="3127875" y="2528650"/>
              <a:ext cx="108825" cy="79450"/>
            </a:xfrm>
            <a:custGeom>
              <a:rect b="b" l="l" r="r" t="t"/>
              <a:pathLst>
                <a:path extrusionOk="0" h="3178" w="4353">
                  <a:moveTo>
                    <a:pt x="783" y="1"/>
                  </a:moveTo>
                  <a:cubicBezTo>
                    <a:pt x="562" y="1"/>
                    <a:pt x="390" y="62"/>
                    <a:pt x="293" y="192"/>
                  </a:cubicBezTo>
                  <a:cubicBezTo>
                    <a:pt x="0" y="589"/>
                    <a:pt x="586" y="1573"/>
                    <a:pt x="1611" y="2347"/>
                  </a:cubicBezTo>
                  <a:cubicBezTo>
                    <a:pt x="2320" y="2882"/>
                    <a:pt x="3059" y="3177"/>
                    <a:pt x="3551" y="3177"/>
                  </a:cubicBezTo>
                  <a:cubicBezTo>
                    <a:pt x="3771" y="3177"/>
                    <a:pt x="3942" y="3118"/>
                    <a:pt x="4038" y="2996"/>
                  </a:cubicBezTo>
                  <a:cubicBezTo>
                    <a:pt x="4352" y="2577"/>
                    <a:pt x="3787" y="1615"/>
                    <a:pt x="2741" y="840"/>
                  </a:cubicBezTo>
                  <a:cubicBezTo>
                    <a:pt x="2019" y="306"/>
                    <a:pt x="1277" y="1"/>
                    <a:pt x="78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8" name="Google Shape;218;p8"/>
            <p:cNvSpPr/>
            <p:nvPr/>
          </p:nvSpPr>
          <p:spPr>
            <a:xfrm>
              <a:off x="3161350" y="2412375"/>
              <a:ext cx="142300" cy="107575"/>
            </a:xfrm>
            <a:custGeom>
              <a:rect b="b" l="l" r="r" t="t"/>
              <a:pathLst>
                <a:path extrusionOk="0" h="4303" w="5692">
                  <a:moveTo>
                    <a:pt x="1519" y="1"/>
                  </a:moveTo>
                  <a:cubicBezTo>
                    <a:pt x="1086" y="1"/>
                    <a:pt x="731" y="133"/>
                    <a:pt x="523" y="407"/>
                  </a:cubicBezTo>
                  <a:cubicBezTo>
                    <a:pt x="0" y="1118"/>
                    <a:pt x="607" y="2478"/>
                    <a:pt x="1883" y="3420"/>
                  </a:cubicBezTo>
                  <a:cubicBezTo>
                    <a:pt x="2648" y="3997"/>
                    <a:pt x="3480" y="4303"/>
                    <a:pt x="4141" y="4303"/>
                  </a:cubicBezTo>
                  <a:cubicBezTo>
                    <a:pt x="4584" y="4303"/>
                    <a:pt x="4950" y="4166"/>
                    <a:pt x="5168" y="3880"/>
                  </a:cubicBezTo>
                  <a:cubicBezTo>
                    <a:pt x="5691" y="3190"/>
                    <a:pt x="5064" y="1830"/>
                    <a:pt x="3787" y="888"/>
                  </a:cubicBezTo>
                  <a:cubicBezTo>
                    <a:pt x="3017" y="307"/>
                    <a:pt x="2178" y="1"/>
                    <a:pt x="15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9" name="Google Shape;219;p8"/>
            <p:cNvSpPr/>
            <p:nvPr/>
          </p:nvSpPr>
          <p:spPr>
            <a:xfrm>
              <a:off x="3212600" y="2295175"/>
              <a:ext cx="138125" cy="106975"/>
            </a:xfrm>
            <a:custGeom>
              <a:rect b="b" l="l" r="r" t="t"/>
              <a:pathLst>
                <a:path extrusionOk="0" h="4279" w="5525">
                  <a:moveTo>
                    <a:pt x="1720" y="1"/>
                  </a:moveTo>
                  <a:cubicBezTo>
                    <a:pt x="1229" y="1"/>
                    <a:pt x="813" y="162"/>
                    <a:pt x="566" y="492"/>
                  </a:cubicBezTo>
                  <a:cubicBezTo>
                    <a:pt x="1" y="1245"/>
                    <a:pt x="524" y="2605"/>
                    <a:pt x="1758" y="3505"/>
                  </a:cubicBezTo>
                  <a:cubicBezTo>
                    <a:pt x="2441" y="4011"/>
                    <a:pt x="3189" y="4278"/>
                    <a:pt x="3814" y="4278"/>
                  </a:cubicBezTo>
                  <a:cubicBezTo>
                    <a:pt x="4300" y="4278"/>
                    <a:pt x="4712" y="4116"/>
                    <a:pt x="4960" y="3777"/>
                  </a:cubicBezTo>
                  <a:cubicBezTo>
                    <a:pt x="5525" y="3024"/>
                    <a:pt x="5002" y="1684"/>
                    <a:pt x="3788" y="785"/>
                  </a:cubicBezTo>
                  <a:cubicBezTo>
                    <a:pt x="3106" y="267"/>
                    <a:pt x="2350" y="1"/>
                    <a:pt x="17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0" name="Google Shape;220;p8"/>
            <p:cNvSpPr/>
            <p:nvPr/>
          </p:nvSpPr>
          <p:spPr>
            <a:xfrm>
              <a:off x="3354900" y="2508825"/>
              <a:ext cx="99925" cy="72950"/>
            </a:xfrm>
            <a:custGeom>
              <a:rect b="b" l="l" r="r" t="t"/>
              <a:pathLst>
                <a:path extrusionOk="0" h="2918" w="3997">
                  <a:moveTo>
                    <a:pt x="795" y="0"/>
                  </a:moveTo>
                  <a:cubicBezTo>
                    <a:pt x="578" y="0"/>
                    <a:pt x="409" y="61"/>
                    <a:pt x="314" y="190"/>
                  </a:cubicBezTo>
                  <a:cubicBezTo>
                    <a:pt x="0" y="587"/>
                    <a:pt x="523" y="1466"/>
                    <a:pt x="1465" y="2177"/>
                  </a:cubicBezTo>
                  <a:cubicBezTo>
                    <a:pt x="2110" y="2651"/>
                    <a:pt x="2784" y="2917"/>
                    <a:pt x="3239" y="2917"/>
                  </a:cubicBezTo>
                  <a:cubicBezTo>
                    <a:pt x="3448" y="2917"/>
                    <a:pt x="3611" y="2861"/>
                    <a:pt x="3703" y="2742"/>
                  </a:cubicBezTo>
                  <a:cubicBezTo>
                    <a:pt x="3996" y="2345"/>
                    <a:pt x="3473" y="1445"/>
                    <a:pt x="2553" y="734"/>
                  </a:cubicBezTo>
                  <a:cubicBezTo>
                    <a:pt x="1916" y="267"/>
                    <a:pt x="1250" y="0"/>
                    <a:pt x="7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1" name="Google Shape;221;p8"/>
            <p:cNvSpPr/>
            <p:nvPr/>
          </p:nvSpPr>
          <p:spPr>
            <a:xfrm>
              <a:off x="3271200" y="2600375"/>
              <a:ext cx="93125" cy="70950"/>
            </a:xfrm>
            <a:custGeom>
              <a:rect b="b" l="l" r="r" t="t"/>
              <a:pathLst>
                <a:path extrusionOk="0" h="2838" w="3725">
                  <a:moveTo>
                    <a:pt x="1071" y="1"/>
                  </a:moveTo>
                  <a:cubicBezTo>
                    <a:pt x="772" y="1"/>
                    <a:pt x="523" y="96"/>
                    <a:pt x="377" y="294"/>
                  </a:cubicBezTo>
                  <a:cubicBezTo>
                    <a:pt x="0" y="775"/>
                    <a:pt x="398" y="1675"/>
                    <a:pt x="1214" y="2282"/>
                  </a:cubicBezTo>
                  <a:cubicBezTo>
                    <a:pt x="1704" y="2650"/>
                    <a:pt x="2238" y="2838"/>
                    <a:pt x="2668" y="2838"/>
                  </a:cubicBezTo>
                  <a:cubicBezTo>
                    <a:pt x="2971" y="2838"/>
                    <a:pt x="3222" y="2744"/>
                    <a:pt x="3369" y="2554"/>
                  </a:cubicBezTo>
                  <a:cubicBezTo>
                    <a:pt x="3725" y="2072"/>
                    <a:pt x="3348" y="1173"/>
                    <a:pt x="2511" y="566"/>
                  </a:cubicBezTo>
                  <a:cubicBezTo>
                    <a:pt x="2031" y="196"/>
                    <a:pt x="1499" y="1"/>
                    <a:pt x="107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2" name="Google Shape;222;p8"/>
            <p:cNvSpPr/>
            <p:nvPr/>
          </p:nvSpPr>
          <p:spPr>
            <a:xfrm>
              <a:off x="3202150" y="2713175"/>
              <a:ext cx="103075" cy="79975"/>
            </a:xfrm>
            <a:custGeom>
              <a:rect b="b" l="l" r="r" t="t"/>
              <a:pathLst>
                <a:path extrusionOk="0" h="3199" w="4123">
                  <a:moveTo>
                    <a:pt x="1264" y="0"/>
                  </a:moveTo>
                  <a:cubicBezTo>
                    <a:pt x="904" y="0"/>
                    <a:pt x="600" y="119"/>
                    <a:pt x="419" y="364"/>
                  </a:cubicBezTo>
                  <a:cubicBezTo>
                    <a:pt x="0" y="950"/>
                    <a:pt x="398" y="1934"/>
                    <a:pt x="1298" y="2624"/>
                  </a:cubicBezTo>
                  <a:cubicBezTo>
                    <a:pt x="1804" y="3001"/>
                    <a:pt x="2371" y="3199"/>
                    <a:pt x="2844" y="3199"/>
                  </a:cubicBezTo>
                  <a:cubicBezTo>
                    <a:pt x="3210" y="3199"/>
                    <a:pt x="3521" y="3080"/>
                    <a:pt x="3704" y="2833"/>
                  </a:cubicBezTo>
                  <a:cubicBezTo>
                    <a:pt x="4122" y="2268"/>
                    <a:pt x="3746" y="1264"/>
                    <a:pt x="2825" y="594"/>
                  </a:cubicBezTo>
                  <a:cubicBezTo>
                    <a:pt x="2304" y="203"/>
                    <a:pt x="1735" y="0"/>
                    <a:pt x="126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3" name="Google Shape;223;p8"/>
            <p:cNvSpPr/>
            <p:nvPr/>
          </p:nvSpPr>
          <p:spPr>
            <a:xfrm>
              <a:off x="3136750" y="2841525"/>
              <a:ext cx="89475" cy="70875"/>
            </a:xfrm>
            <a:custGeom>
              <a:rect b="b" l="l" r="r" t="t"/>
              <a:pathLst>
                <a:path extrusionOk="0" h="2835" w="3579">
                  <a:moveTo>
                    <a:pt x="1278" y="0"/>
                  </a:moveTo>
                  <a:cubicBezTo>
                    <a:pt x="911" y="0"/>
                    <a:pt x="590" y="126"/>
                    <a:pt x="398" y="377"/>
                  </a:cubicBezTo>
                  <a:cubicBezTo>
                    <a:pt x="1" y="921"/>
                    <a:pt x="294" y="1821"/>
                    <a:pt x="1047" y="2386"/>
                  </a:cubicBezTo>
                  <a:cubicBezTo>
                    <a:pt x="1452" y="2682"/>
                    <a:pt x="1904" y="2834"/>
                    <a:pt x="2299" y="2834"/>
                  </a:cubicBezTo>
                  <a:cubicBezTo>
                    <a:pt x="2658" y="2834"/>
                    <a:pt x="2971" y="2708"/>
                    <a:pt x="3160" y="2449"/>
                  </a:cubicBezTo>
                  <a:cubicBezTo>
                    <a:pt x="3579" y="1905"/>
                    <a:pt x="3286" y="1005"/>
                    <a:pt x="2512" y="440"/>
                  </a:cubicBezTo>
                  <a:cubicBezTo>
                    <a:pt x="2121" y="147"/>
                    <a:pt x="1673" y="0"/>
                    <a:pt x="12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4" name="Google Shape;224;p8"/>
            <p:cNvSpPr/>
            <p:nvPr/>
          </p:nvSpPr>
          <p:spPr>
            <a:xfrm>
              <a:off x="3395700" y="2416775"/>
              <a:ext cx="102025" cy="77500"/>
            </a:xfrm>
            <a:custGeom>
              <a:rect b="b" l="l" r="r" t="t"/>
              <a:pathLst>
                <a:path extrusionOk="0" h="3100" w="4081">
                  <a:moveTo>
                    <a:pt x="1130" y="0"/>
                  </a:moveTo>
                  <a:cubicBezTo>
                    <a:pt x="807" y="0"/>
                    <a:pt x="538" y="102"/>
                    <a:pt x="377" y="315"/>
                  </a:cubicBezTo>
                  <a:cubicBezTo>
                    <a:pt x="0" y="817"/>
                    <a:pt x="439" y="1800"/>
                    <a:pt x="1339" y="2491"/>
                  </a:cubicBezTo>
                  <a:cubicBezTo>
                    <a:pt x="1883" y="2887"/>
                    <a:pt x="2471" y="3100"/>
                    <a:pt x="2943" y="3100"/>
                  </a:cubicBezTo>
                  <a:cubicBezTo>
                    <a:pt x="3270" y="3100"/>
                    <a:pt x="3541" y="2998"/>
                    <a:pt x="3704" y="2784"/>
                  </a:cubicBezTo>
                  <a:cubicBezTo>
                    <a:pt x="4080" y="2282"/>
                    <a:pt x="3662" y="1298"/>
                    <a:pt x="2741" y="629"/>
                  </a:cubicBezTo>
                  <a:cubicBezTo>
                    <a:pt x="2194" y="218"/>
                    <a:pt x="1603" y="0"/>
                    <a:pt x="11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5" name="Google Shape;225;p8"/>
            <p:cNvSpPr/>
            <p:nvPr/>
          </p:nvSpPr>
          <p:spPr>
            <a:xfrm>
              <a:off x="3518625" y="2586600"/>
              <a:ext cx="107250" cy="83625"/>
            </a:xfrm>
            <a:custGeom>
              <a:rect b="b" l="l" r="r" t="t"/>
              <a:pathLst>
                <a:path extrusionOk="0" h="3345" w="4290">
                  <a:moveTo>
                    <a:pt x="1386" y="0"/>
                  </a:moveTo>
                  <a:cubicBezTo>
                    <a:pt x="987" y="0"/>
                    <a:pt x="646" y="133"/>
                    <a:pt x="439" y="406"/>
                  </a:cubicBezTo>
                  <a:cubicBezTo>
                    <a:pt x="0" y="1012"/>
                    <a:pt x="398" y="2059"/>
                    <a:pt x="1339" y="2770"/>
                  </a:cubicBezTo>
                  <a:cubicBezTo>
                    <a:pt x="1844" y="3148"/>
                    <a:pt x="2412" y="3345"/>
                    <a:pt x="2897" y="3345"/>
                  </a:cubicBezTo>
                  <a:cubicBezTo>
                    <a:pt x="3297" y="3345"/>
                    <a:pt x="3642" y="3211"/>
                    <a:pt x="3850" y="2937"/>
                  </a:cubicBezTo>
                  <a:cubicBezTo>
                    <a:pt x="4289" y="2351"/>
                    <a:pt x="3892" y="1284"/>
                    <a:pt x="2971" y="594"/>
                  </a:cubicBezTo>
                  <a:cubicBezTo>
                    <a:pt x="2452" y="202"/>
                    <a:pt x="1875" y="0"/>
                    <a:pt x="13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6" name="Google Shape;226;p8"/>
            <p:cNvSpPr/>
            <p:nvPr/>
          </p:nvSpPr>
          <p:spPr>
            <a:xfrm>
              <a:off x="3409300" y="2691150"/>
              <a:ext cx="109850" cy="86800"/>
            </a:xfrm>
            <a:custGeom>
              <a:rect b="b" l="l" r="r" t="t"/>
              <a:pathLst>
                <a:path extrusionOk="0" h="3472" w="4394">
                  <a:moveTo>
                    <a:pt x="1491" y="0"/>
                  </a:moveTo>
                  <a:cubicBezTo>
                    <a:pt x="1064" y="0"/>
                    <a:pt x="696" y="148"/>
                    <a:pt x="481" y="450"/>
                  </a:cubicBezTo>
                  <a:cubicBezTo>
                    <a:pt x="0" y="1078"/>
                    <a:pt x="377" y="2166"/>
                    <a:pt x="1339" y="2877"/>
                  </a:cubicBezTo>
                  <a:cubicBezTo>
                    <a:pt x="1857" y="3271"/>
                    <a:pt x="2429" y="3471"/>
                    <a:pt x="2922" y="3471"/>
                  </a:cubicBezTo>
                  <a:cubicBezTo>
                    <a:pt x="3346" y="3471"/>
                    <a:pt x="3711" y="3324"/>
                    <a:pt x="3934" y="3024"/>
                  </a:cubicBezTo>
                  <a:cubicBezTo>
                    <a:pt x="4394" y="2375"/>
                    <a:pt x="4017" y="1308"/>
                    <a:pt x="3055" y="576"/>
                  </a:cubicBezTo>
                  <a:cubicBezTo>
                    <a:pt x="2552" y="195"/>
                    <a:pt x="1982" y="0"/>
                    <a:pt x="14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7" name="Google Shape;227;p8"/>
            <p:cNvSpPr/>
            <p:nvPr/>
          </p:nvSpPr>
          <p:spPr>
            <a:xfrm>
              <a:off x="3298400" y="2827725"/>
              <a:ext cx="101500" cy="81325"/>
            </a:xfrm>
            <a:custGeom>
              <a:rect b="b" l="l" r="r" t="t"/>
              <a:pathLst>
                <a:path extrusionOk="0" h="3253" w="4060">
                  <a:moveTo>
                    <a:pt x="1461" y="0"/>
                  </a:moveTo>
                  <a:cubicBezTo>
                    <a:pt x="1046" y="0"/>
                    <a:pt x="681" y="147"/>
                    <a:pt x="461" y="448"/>
                  </a:cubicBezTo>
                  <a:cubicBezTo>
                    <a:pt x="0" y="1055"/>
                    <a:pt x="314" y="2101"/>
                    <a:pt x="1193" y="2750"/>
                  </a:cubicBezTo>
                  <a:cubicBezTo>
                    <a:pt x="1647" y="3085"/>
                    <a:pt x="2151" y="3253"/>
                    <a:pt x="2596" y="3253"/>
                  </a:cubicBezTo>
                  <a:cubicBezTo>
                    <a:pt x="3012" y="3253"/>
                    <a:pt x="3377" y="3106"/>
                    <a:pt x="3599" y="2813"/>
                  </a:cubicBezTo>
                  <a:cubicBezTo>
                    <a:pt x="4059" y="2185"/>
                    <a:pt x="3746" y="1160"/>
                    <a:pt x="2867" y="511"/>
                  </a:cubicBezTo>
                  <a:cubicBezTo>
                    <a:pt x="2420" y="173"/>
                    <a:pt x="1911" y="0"/>
                    <a:pt x="146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8" name="Google Shape;228;p8"/>
            <p:cNvSpPr/>
            <p:nvPr/>
          </p:nvSpPr>
          <p:spPr>
            <a:xfrm>
              <a:off x="3221500" y="2977725"/>
              <a:ext cx="111450" cy="86700"/>
            </a:xfrm>
            <a:custGeom>
              <a:rect b="b" l="l" r="r" t="t"/>
              <a:pathLst>
                <a:path extrusionOk="0" h="3468" w="4458">
                  <a:moveTo>
                    <a:pt x="1497" y="0"/>
                  </a:moveTo>
                  <a:cubicBezTo>
                    <a:pt x="1072" y="0"/>
                    <a:pt x="704" y="143"/>
                    <a:pt x="482" y="432"/>
                  </a:cubicBezTo>
                  <a:cubicBezTo>
                    <a:pt x="0" y="1060"/>
                    <a:pt x="398" y="2148"/>
                    <a:pt x="1361" y="2880"/>
                  </a:cubicBezTo>
                  <a:cubicBezTo>
                    <a:pt x="1882" y="3266"/>
                    <a:pt x="2460" y="3467"/>
                    <a:pt x="2959" y="3467"/>
                  </a:cubicBezTo>
                  <a:cubicBezTo>
                    <a:pt x="3380" y="3467"/>
                    <a:pt x="3746" y="3324"/>
                    <a:pt x="3976" y="3027"/>
                  </a:cubicBezTo>
                  <a:cubicBezTo>
                    <a:pt x="4457" y="2399"/>
                    <a:pt x="4039" y="1311"/>
                    <a:pt x="3076" y="579"/>
                  </a:cubicBezTo>
                  <a:cubicBezTo>
                    <a:pt x="2569" y="195"/>
                    <a:pt x="1994" y="0"/>
                    <a:pt x="14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9" name="Google Shape;229;p8"/>
            <p:cNvSpPr/>
            <p:nvPr/>
          </p:nvSpPr>
          <p:spPr>
            <a:xfrm>
              <a:off x="3564350" y="2454600"/>
              <a:ext cx="108075" cy="82450"/>
            </a:xfrm>
            <a:custGeom>
              <a:rect b="b" l="l" r="r" t="t"/>
              <a:pathLst>
                <a:path extrusionOk="0" h="3298" w="4323">
                  <a:moveTo>
                    <a:pt x="2157" y="1"/>
                  </a:moveTo>
                  <a:cubicBezTo>
                    <a:pt x="1651" y="1"/>
                    <a:pt x="1151" y="229"/>
                    <a:pt x="828" y="664"/>
                  </a:cubicBezTo>
                  <a:cubicBezTo>
                    <a:pt x="1" y="1767"/>
                    <a:pt x="825" y="3297"/>
                    <a:pt x="2129" y="3297"/>
                  </a:cubicBezTo>
                  <a:cubicBezTo>
                    <a:pt x="2210" y="3297"/>
                    <a:pt x="2293" y="3292"/>
                    <a:pt x="2377" y="3279"/>
                  </a:cubicBezTo>
                  <a:cubicBezTo>
                    <a:pt x="3841" y="3070"/>
                    <a:pt x="4323" y="1208"/>
                    <a:pt x="3151" y="329"/>
                  </a:cubicBezTo>
                  <a:cubicBezTo>
                    <a:pt x="2853" y="108"/>
                    <a:pt x="2504" y="1"/>
                    <a:pt x="215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0" name="Google Shape;230;p8"/>
            <p:cNvSpPr/>
            <p:nvPr/>
          </p:nvSpPr>
          <p:spPr>
            <a:xfrm>
              <a:off x="3077650" y="2279800"/>
              <a:ext cx="116675" cy="91300"/>
            </a:xfrm>
            <a:custGeom>
              <a:rect b="b" l="l" r="r" t="t"/>
              <a:pathLst>
                <a:path extrusionOk="0" h="3652" w="4667">
                  <a:moveTo>
                    <a:pt x="1535" y="1"/>
                  </a:moveTo>
                  <a:cubicBezTo>
                    <a:pt x="1101" y="1"/>
                    <a:pt x="729" y="144"/>
                    <a:pt x="503" y="437"/>
                  </a:cubicBezTo>
                  <a:cubicBezTo>
                    <a:pt x="1" y="1107"/>
                    <a:pt x="440" y="2258"/>
                    <a:pt x="1444" y="3011"/>
                  </a:cubicBezTo>
                  <a:cubicBezTo>
                    <a:pt x="2005" y="3434"/>
                    <a:pt x="2622" y="3651"/>
                    <a:pt x="3148" y="3651"/>
                  </a:cubicBezTo>
                  <a:cubicBezTo>
                    <a:pt x="3584" y="3651"/>
                    <a:pt x="3958" y="3502"/>
                    <a:pt x="4185" y="3199"/>
                  </a:cubicBezTo>
                  <a:cubicBezTo>
                    <a:pt x="4666" y="2530"/>
                    <a:pt x="4248" y="1400"/>
                    <a:pt x="3244" y="626"/>
                  </a:cubicBezTo>
                  <a:cubicBezTo>
                    <a:pt x="2681" y="212"/>
                    <a:pt x="2063" y="1"/>
                    <a:pt x="15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1" name="Google Shape;231;p8"/>
            <p:cNvSpPr/>
            <p:nvPr/>
          </p:nvSpPr>
          <p:spPr>
            <a:xfrm>
              <a:off x="3019075" y="2415850"/>
              <a:ext cx="109875" cy="84050"/>
            </a:xfrm>
            <a:custGeom>
              <a:rect b="b" l="l" r="r" t="t"/>
              <a:pathLst>
                <a:path extrusionOk="0" h="3362" w="4395">
                  <a:moveTo>
                    <a:pt x="1251" y="1"/>
                  </a:moveTo>
                  <a:cubicBezTo>
                    <a:pt x="891" y="1"/>
                    <a:pt x="593" y="116"/>
                    <a:pt x="419" y="352"/>
                  </a:cubicBezTo>
                  <a:cubicBezTo>
                    <a:pt x="0" y="917"/>
                    <a:pt x="439" y="1984"/>
                    <a:pt x="1423" y="2716"/>
                  </a:cubicBezTo>
                  <a:cubicBezTo>
                    <a:pt x="1993" y="3141"/>
                    <a:pt x="2613" y="3362"/>
                    <a:pt x="3115" y="3362"/>
                  </a:cubicBezTo>
                  <a:cubicBezTo>
                    <a:pt x="3478" y="3362"/>
                    <a:pt x="3779" y="3246"/>
                    <a:pt x="3955" y="3009"/>
                  </a:cubicBezTo>
                  <a:cubicBezTo>
                    <a:pt x="4394" y="2444"/>
                    <a:pt x="3934" y="1398"/>
                    <a:pt x="2950" y="666"/>
                  </a:cubicBezTo>
                  <a:cubicBezTo>
                    <a:pt x="2377" y="226"/>
                    <a:pt x="1754" y="1"/>
                    <a:pt x="125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2" name="Google Shape;232;p8"/>
            <p:cNvSpPr/>
            <p:nvPr/>
          </p:nvSpPr>
          <p:spPr>
            <a:xfrm>
              <a:off x="2954200" y="2522225"/>
              <a:ext cx="98900" cy="74225"/>
            </a:xfrm>
            <a:custGeom>
              <a:rect b="b" l="l" r="r" t="t"/>
              <a:pathLst>
                <a:path extrusionOk="0" h="2969" w="3956">
                  <a:moveTo>
                    <a:pt x="995" y="1"/>
                  </a:moveTo>
                  <a:cubicBezTo>
                    <a:pt x="712" y="1"/>
                    <a:pt x="484" y="85"/>
                    <a:pt x="356" y="261"/>
                  </a:cubicBezTo>
                  <a:cubicBezTo>
                    <a:pt x="1" y="742"/>
                    <a:pt x="440" y="1662"/>
                    <a:pt x="1340" y="2332"/>
                  </a:cubicBezTo>
                  <a:cubicBezTo>
                    <a:pt x="1896" y="2746"/>
                    <a:pt x="2493" y="2968"/>
                    <a:pt x="2952" y="2968"/>
                  </a:cubicBezTo>
                  <a:cubicBezTo>
                    <a:pt x="3234" y="2968"/>
                    <a:pt x="3464" y="2884"/>
                    <a:pt x="3599" y="2709"/>
                  </a:cubicBezTo>
                  <a:cubicBezTo>
                    <a:pt x="3955" y="2227"/>
                    <a:pt x="3495" y="1307"/>
                    <a:pt x="2616" y="637"/>
                  </a:cubicBezTo>
                  <a:cubicBezTo>
                    <a:pt x="2059" y="223"/>
                    <a:pt x="1454" y="1"/>
                    <a:pt x="9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3" name="Google Shape;233;p8"/>
            <p:cNvSpPr/>
            <p:nvPr/>
          </p:nvSpPr>
          <p:spPr>
            <a:xfrm>
              <a:off x="2875225" y="2646550"/>
              <a:ext cx="97300" cy="75350"/>
            </a:xfrm>
            <a:custGeom>
              <a:rect b="b" l="l" r="r" t="t"/>
              <a:pathLst>
                <a:path extrusionOk="0" h="3014" w="3892">
                  <a:moveTo>
                    <a:pt x="1247" y="1"/>
                  </a:moveTo>
                  <a:cubicBezTo>
                    <a:pt x="894" y="1"/>
                    <a:pt x="596" y="118"/>
                    <a:pt x="419" y="351"/>
                  </a:cubicBezTo>
                  <a:cubicBezTo>
                    <a:pt x="0" y="895"/>
                    <a:pt x="377" y="1858"/>
                    <a:pt x="1214" y="2485"/>
                  </a:cubicBezTo>
                  <a:cubicBezTo>
                    <a:pt x="1688" y="2833"/>
                    <a:pt x="2208" y="3013"/>
                    <a:pt x="2648" y="3013"/>
                  </a:cubicBezTo>
                  <a:cubicBezTo>
                    <a:pt x="3004" y="3013"/>
                    <a:pt x="3307" y="2896"/>
                    <a:pt x="3494" y="2653"/>
                  </a:cubicBezTo>
                  <a:cubicBezTo>
                    <a:pt x="3892" y="2130"/>
                    <a:pt x="3536" y="1167"/>
                    <a:pt x="2678" y="539"/>
                  </a:cubicBezTo>
                  <a:cubicBezTo>
                    <a:pt x="2203" y="180"/>
                    <a:pt x="1684" y="1"/>
                    <a:pt x="124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34" name="Google Shape;234;p8"/>
          <p:cNvSpPr/>
          <p:nvPr/>
        </p:nvSpPr>
        <p:spPr>
          <a:xfrm rot="10800000">
            <a:off x="-248025" y="-259182"/>
            <a:ext cx="1940785" cy="1783429"/>
          </a:xfrm>
          <a:custGeom>
            <a:rect b="b" l="l" r="r" t="t"/>
            <a:pathLst>
              <a:path extrusionOk="0" h="57088" w="62125">
                <a:moveTo>
                  <a:pt x="32927" y="489"/>
                </a:moveTo>
                <a:cubicBezTo>
                  <a:pt x="33499" y="489"/>
                  <a:pt x="34068" y="539"/>
                  <a:pt x="34632" y="649"/>
                </a:cubicBezTo>
                <a:cubicBezTo>
                  <a:pt x="38942" y="5426"/>
                  <a:pt x="42966" y="10462"/>
                  <a:pt x="46678" y="15758"/>
                </a:cubicBezTo>
                <a:cubicBezTo>
                  <a:pt x="46717" y="15817"/>
                  <a:pt x="46800" y="15846"/>
                  <a:pt x="46872" y="15846"/>
                </a:cubicBezTo>
                <a:cubicBezTo>
                  <a:pt x="46896" y="15846"/>
                  <a:pt x="46918" y="15843"/>
                  <a:pt x="46938" y="15836"/>
                </a:cubicBezTo>
                <a:cubicBezTo>
                  <a:pt x="47042" y="15784"/>
                  <a:pt x="47119" y="15680"/>
                  <a:pt x="47119" y="15576"/>
                </a:cubicBezTo>
                <a:cubicBezTo>
                  <a:pt x="46652" y="10203"/>
                  <a:pt x="42758" y="6075"/>
                  <a:pt x="38423" y="1999"/>
                </a:cubicBezTo>
                <a:cubicBezTo>
                  <a:pt x="40336" y="1653"/>
                  <a:pt x="42291" y="1471"/>
                  <a:pt x="44251" y="1471"/>
                </a:cubicBezTo>
                <a:cubicBezTo>
                  <a:pt x="44497" y="1471"/>
                  <a:pt x="44744" y="1474"/>
                  <a:pt x="44991" y="1480"/>
                </a:cubicBezTo>
                <a:cubicBezTo>
                  <a:pt x="47197" y="1532"/>
                  <a:pt x="48833" y="1817"/>
                  <a:pt x="50235" y="2388"/>
                </a:cubicBezTo>
                <a:cubicBezTo>
                  <a:pt x="51948" y="3089"/>
                  <a:pt x="53428" y="4284"/>
                  <a:pt x="54856" y="5452"/>
                </a:cubicBezTo>
                <a:lnTo>
                  <a:pt x="58958" y="8853"/>
                </a:lnTo>
                <a:cubicBezTo>
                  <a:pt x="60282" y="9943"/>
                  <a:pt x="61606" y="11267"/>
                  <a:pt x="61346" y="12773"/>
                </a:cubicBezTo>
                <a:cubicBezTo>
                  <a:pt x="61164" y="13889"/>
                  <a:pt x="60178" y="14642"/>
                  <a:pt x="59321" y="14953"/>
                </a:cubicBezTo>
                <a:cubicBezTo>
                  <a:pt x="58360" y="15343"/>
                  <a:pt x="57296" y="15395"/>
                  <a:pt x="56284" y="15473"/>
                </a:cubicBezTo>
                <a:lnTo>
                  <a:pt x="56076" y="15473"/>
                </a:lnTo>
                <a:cubicBezTo>
                  <a:pt x="42161" y="16329"/>
                  <a:pt x="29492" y="21625"/>
                  <a:pt x="20458" y="30400"/>
                </a:cubicBezTo>
                <a:cubicBezTo>
                  <a:pt x="20253" y="30564"/>
                  <a:pt x="20420" y="30825"/>
                  <a:pt x="20615" y="30825"/>
                </a:cubicBezTo>
                <a:cubicBezTo>
                  <a:pt x="20667" y="30825"/>
                  <a:pt x="20720" y="30807"/>
                  <a:pt x="20769" y="30763"/>
                </a:cubicBezTo>
                <a:cubicBezTo>
                  <a:pt x="31205" y="22690"/>
                  <a:pt x="43796" y="17939"/>
                  <a:pt x="56933" y="17056"/>
                </a:cubicBezTo>
                <a:cubicBezTo>
                  <a:pt x="57047" y="17048"/>
                  <a:pt x="57165" y="17043"/>
                  <a:pt x="57284" y="17043"/>
                </a:cubicBezTo>
                <a:cubicBezTo>
                  <a:pt x="57896" y="17043"/>
                  <a:pt x="58528" y="17175"/>
                  <a:pt x="58724" y="17653"/>
                </a:cubicBezTo>
                <a:cubicBezTo>
                  <a:pt x="58802" y="17991"/>
                  <a:pt x="58776" y="18328"/>
                  <a:pt x="58620" y="18614"/>
                </a:cubicBezTo>
                <a:cubicBezTo>
                  <a:pt x="57841" y="20639"/>
                  <a:pt x="55842" y="21703"/>
                  <a:pt x="54752" y="22144"/>
                </a:cubicBezTo>
                <a:cubicBezTo>
                  <a:pt x="53298" y="22742"/>
                  <a:pt x="51740" y="23001"/>
                  <a:pt x="50209" y="23261"/>
                </a:cubicBezTo>
                <a:lnTo>
                  <a:pt x="49352" y="23417"/>
                </a:lnTo>
                <a:cubicBezTo>
                  <a:pt x="42421" y="24637"/>
                  <a:pt x="35749" y="27077"/>
                  <a:pt x="29284" y="29465"/>
                </a:cubicBezTo>
                <a:cubicBezTo>
                  <a:pt x="32322" y="26454"/>
                  <a:pt x="35826" y="23962"/>
                  <a:pt x="39643" y="22041"/>
                </a:cubicBezTo>
                <a:cubicBezTo>
                  <a:pt x="39885" y="21919"/>
                  <a:pt x="39765" y="21594"/>
                  <a:pt x="39516" y="21594"/>
                </a:cubicBezTo>
                <a:cubicBezTo>
                  <a:pt x="39498" y="21594"/>
                  <a:pt x="39480" y="21596"/>
                  <a:pt x="39461" y="21599"/>
                </a:cubicBezTo>
                <a:cubicBezTo>
                  <a:pt x="35982" y="22560"/>
                  <a:pt x="32763" y="24273"/>
                  <a:pt x="30011" y="26636"/>
                </a:cubicBezTo>
                <a:cubicBezTo>
                  <a:pt x="29700" y="26895"/>
                  <a:pt x="29388" y="27181"/>
                  <a:pt x="29051" y="27466"/>
                </a:cubicBezTo>
                <a:cubicBezTo>
                  <a:pt x="27986" y="28453"/>
                  <a:pt x="26870" y="29439"/>
                  <a:pt x="25546" y="30011"/>
                </a:cubicBezTo>
                <a:cubicBezTo>
                  <a:pt x="25001" y="30244"/>
                  <a:pt x="24430" y="30452"/>
                  <a:pt x="23833" y="30608"/>
                </a:cubicBezTo>
                <a:cubicBezTo>
                  <a:pt x="23236" y="30789"/>
                  <a:pt x="22638" y="30971"/>
                  <a:pt x="22067" y="31205"/>
                </a:cubicBezTo>
                <a:cubicBezTo>
                  <a:pt x="19964" y="32139"/>
                  <a:pt x="18485" y="33957"/>
                  <a:pt x="17109" y="35722"/>
                </a:cubicBezTo>
                <a:cubicBezTo>
                  <a:pt x="11346" y="43276"/>
                  <a:pt x="8438" y="49793"/>
                  <a:pt x="7971" y="56205"/>
                </a:cubicBezTo>
                <a:cubicBezTo>
                  <a:pt x="7685" y="55582"/>
                  <a:pt x="7841" y="54725"/>
                  <a:pt x="7997" y="53920"/>
                </a:cubicBezTo>
                <a:lnTo>
                  <a:pt x="8048" y="53661"/>
                </a:lnTo>
                <a:cubicBezTo>
                  <a:pt x="8568" y="50675"/>
                  <a:pt x="7348" y="47638"/>
                  <a:pt x="6361" y="45639"/>
                </a:cubicBezTo>
                <a:cubicBezTo>
                  <a:pt x="6075" y="44990"/>
                  <a:pt x="5738" y="44341"/>
                  <a:pt x="5426" y="43718"/>
                </a:cubicBezTo>
                <a:cubicBezTo>
                  <a:pt x="4518" y="41978"/>
                  <a:pt x="3583" y="40161"/>
                  <a:pt x="3090" y="38214"/>
                </a:cubicBezTo>
                <a:cubicBezTo>
                  <a:pt x="2934" y="37695"/>
                  <a:pt x="2830" y="37046"/>
                  <a:pt x="3116" y="36579"/>
                </a:cubicBezTo>
                <a:cubicBezTo>
                  <a:pt x="3505" y="36007"/>
                  <a:pt x="4362" y="35930"/>
                  <a:pt x="5167" y="35930"/>
                </a:cubicBezTo>
                <a:lnTo>
                  <a:pt x="15395" y="35826"/>
                </a:lnTo>
                <a:cubicBezTo>
                  <a:pt x="15681" y="35800"/>
                  <a:pt x="15707" y="35410"/>
                  <a:pt x="15447" y="35332"/>
                </a:cubicBezTo>
                <a:cubicBezTo>
                  <a:pt x="10541" y="34294"/>
                  <a:pt x="5556" y="33619"/>
                  <a:pt x="572" y="33359"/>
                </a:cubicBezTo>
                <a:cubicBezTo>
                  <a:pt x="1610" y="28894"/>
                  <a:pt x="3220" y="24585"/>
                  <a:pt x="5349" y="20535"/>
                </a:cubicBezTo>
                <a:cubicBezTo>
                  <a:pt x="5582" y="20068"/>
                  <a:pt x="5868" y="19600"/>
                  <a:pt x="6283" y="19393"/>
                </a:cubicBezTo>
                <a:cubicBezTo>
                  <a:pt x="6469" y="19306"/>
                  <a:pt x="6679" y="19272"/>
                  <a:pt x="6907" y="19272"/>
                </a:cubicBezTo>
                <a:cubicBezTo>
                  <a:pt x="7156" y="19272"/>
                  <a:pt x="7426" y="19312"/>
                  <a:pt x="7711" y="19367"/>
                </a:cubicBezTo>
                <a:cubicBezTo>
                  <a:pt x="13344" y="20379"/>
                  <a:pt x="18874" y="21963"/>
                  <a:pt x="24222" y="24040"/>
                </a:cubicBezTo>
                <a:cubicBezTo>
                  <a:pt x="24264" y="24062"/>
                  <a:pt x="24304" y="24072"/>
                  <a:pt x="24341" y="24072"/>
                </a:cubicBezTo>
                <a:cubicBezTo>
                  <a:pt x="24558" y="24072"/>
                  <a:pt x="24673" y="23735"/>
                  <a:pt x="24430" y="23624"/>
                </a:cubicBezTo>
                <a:cubicBezTo>
                  <a:pt x="19238" y="20353"/>
                  <a:pt x="13526" y="17991"/>
                  <a:pt x="7529" y="16641"/>
                </a:cubicBezTo>
                <a:cubicBezTo>
                  <a:pt x="6724" y="16459"/>
                  <a:pt x="6335" y="16200"/>
                  <a:pt x="6283" y="15836"/>
                </a:cubicBezTo>
                <a:cubicBezTo>
                  <a:pt x="6179" y="15395"/>
                  <a:pt x="6647" y="14979"/>
                  <a:pt x="7010" y="14694"/>
                </a:cubicBezTo>
                <a:cubicBezTo>
                  <a:pt x="10177" y="12124"/>
                  <a:pt x="13526" y="9631"/>
                  <a:pt x="16979" y="7295"/>
                </a:cubicBezTo>
                <a:cubicBezTo>
                  <a:pt x="18130" y="6521"/>
                  <a:pt x="19349" y="5814"/>
                  <a:pt x="20540" y="5814"/>
                </a:cubicBezTo>
                <a:cubicBezTo>
                  <a:pt x="20826" y="5814"/>
                  <a:pt x="21111" y="5855"/>
                  <a:pt x="21392" y="5945"/>
                </a:cubicBezTo>
                <a:cubicBezTo>
                  <a:pt x="22327" y="6231"/>
                  <a:pt x="23028" y="7035"/>
                  <a:pt x="23703" y="7814"/>
                </a:cubicBezTo>
                <a:lnTo>
                  <a:pt x="23755" y="7866"/>
                </a:lnTo>
                <a:cubicBezTo>
                  <a:pt x="27493" y="12150"/>
                  <a:pt x="31855" y="15836"/>
                  <a:pt x="36683" y="18822"/>
                </a:cubicBezTo>
                <a:cubicBezTo>
                  <a:pt x="36721" y="18841"/>
                  <a:pt x="36759" y="18849"/>
                  <a:pt x="36796" y="18849"/>
                </a:cubicBezTo>
                <a:cubicBezTo>
                  <a:pt x="36957" y="18849"/>
                  <a:pt x="37080" y="18680"/>
                  <a:pt x="36995" y="18510"/>
                </a:cubicBezTo>
                <a:cubicBezTo>
                  <a:pt x="34840" y="14590"/>
                  <a:pt x="31309" y="11682"/>
                  <a:pt x="27908" y="8879"/>
                </a:cubicBezTo>
                <a:cubicBezTo>
                  <a:pt x="26740" y="7918"/>
                  <a:pt x="25520" y="6906"/>
                  <a:pt x="24404" y="5893"/>
                </a:cubicBezTo>
                <a:cubicBezTo>
                  <a:pt x="23859" y="5400"/>
                  <a:pt x="23287" y="4803"/>
                  <a:pt x="23365" y="4154"/>
                </a:cubicBezTo>
                <a:cubicBezTo>
                  <a:pt x="23443" y="3375"/>
                  <a:pt x="24352" y="2882"/>
                  <a:pt x="25131" y="2570"/>
                </a:cubicBezTo>
                <a:cubicBezTo>
                  <a:pt x="27799" y="1469"/>
                  <a:pt x="30398" y="489"/>
                  <a:pt x="32927" y="489"/>
                </a:cubicBezTo>
                <a:close/>
                <a:moveTo>
                  <a:pt x="32923" y="0"/>
                </a:moveTo>
                <a:cubicBezTo>
                  <a:pt x="30306" y="0"/>
                  <a:pt x="27648" y="997"/>
                  <a:pt x="24923" y="2129"/>
                </a:cubicBezTo>
                <a:cubicBezTo>
                  <a:pt x="24014" y="2492"/>
                  <a:pt x="22950" y="3063"/>
                  <a:pt x="22872" y="4128"/>
                </a:cubicBezTo>
                <a:cubicBezTo>
                  <a:pt x="22768" y="4985"/>
                  <a:pt x="23417" y="5685"/>
                  <a:pt x="24040" y="6257"/>
                </a:cubicBezTo>
                <a:cubicBezTo>
                  <a:pt x="25183" y="7295"/>
                  <a:pt x="26403" y="8282"/>
                  <a:pt x="27597" y="9268"/>
                </a:cubicBezTo>
                <a:cubicBezTo>
                  <a:pt x="30686" y="11838"/>
                  <a:pt x="33905" y="14486"/>
                  <a:pt x="36060" y="17887"/>
                </a:cubicBezTo>
                <a:cubicBezTo>
                  <a:pt x="31621" y="15005"/>
                  <a:pt x="27597" y="11527"/>
                  <a:pt x="24118" y="7555"/>
                </a:cubicBezTo>
                <a:lnTo>
                  <a:pt x="24066" y="7477"/>
                </a:lnTo>
                <a:cubicBezTo>
                  <a:pt x="23339" y="6672"/>
                  <a:pt x="22587" y="5815"/>
                  <a:pt x="21522" y="5478"/>
                </a:cubicBezTo>
                <a:cubicBezTo>
                  <a:pt x="21195" y="5374"/>
                  <a:pt x="20867" y="5327"/>
                  <a:pt x="20539" y="5327"/>
                </a:cubicBezTo>
                <a:cubicBezTo>
                  <a:pt x="19227" y="5327"/>
                  <a:pt x="17919" y="6075"/>
                  <a:pt x="16693" y="6906"/>
                </a:cubicBezTo>
                <a:cubicBezTo>
                  <a:pt x="13241" y="9242"/>
                  <a:pt x="9866" y="11734"/>
                  <a:pt x="6699" y="14330"/>
                </a:cubicBezTo>
                <a:cubicBezTo>
                  <a:pt x="6231" y="14694"/>
                  <a:pt x="5660" y="15239"/>
                  <a:pt x="5790" y="15940"/>
                </a:cubicBezTo>
                <a:cubicBezTo>
                  <a:pt x="5946" y="16797"/>
                  <a:pt x="7010" y="17030"/>
                  <a:pt x="7399" y="17134"/>
                </a:cubicBezTo>
                <a:cubicBezTo>
                  <a:pt x="12436" y="18250"/>
                  <a:pt x="17291" y="20120"/>
                  <a:pt x="21808" y="22638"/>
                </a:cubicBezTo>
                <a:cubicBezTo>
                  <a:pt x="17239" y="21002"/>
                  <a:pt x="12566" y="19756"/>
                  <a:pt x="7789" y="18899"/>
                </a:cubicBezTo>
                <a:cubicBezTo>
                  <a:pt x="7467" y="18846"/>
                  <a:pt x="7159" y="18792"/>
                  <a:pt x="6862" y="18792"/>
                </a:cubicBezTo>
                <a:cubicBezTo>
                  <a:pt x="6583" y="18792"/>
                  <a:pt x="6313" y="18839"/>
                  <a:pt x="6050" y="18977"/>
                </a:cubicBezTo>
                <a:cubicBezTo>
                  <a:pt x="5478" y="19237"/>
                  <a:pt x="5167" y="19782"/>
                  <a:pt x="4881" y="20327"/>
                </a:cubicBezTo>
                <a:cubicBezTo>
                  <a:pt x="2727" y="24507"/>
                  <a:pt x="1091" y="28946"/>
                  <a:pt x="27" y="33541"/>
                </a:cubicBezTo>
                <a:cubicBezTo>
                  <a:pt x="1" y="33593"/>
                  <a:pt x="27" y="33671"/>
                  <a:pt x="79" y="33723"/>
                </a:cubicBezTo>
                <a:cubicBezTo>
                  <a:pt x="105" y="33801"/>
                  <a:pt x="182" y="33827"/>
                  <a:pt x="260" y="33827"/>
                </a:cubicBezTo>
                <a:cubicBezTo>
                  <a:pt x="4544" y="34060"/>
                  <a:pt x="8827" y="34580"/>
                  <a:pt x="13059" y="35358"/>
                </a:cubicBezTo>
                <a:lnTo>
                  <a:pt x="5141" y="35436"/>
                </a:lnTo>
                <a:cubicBezTo>
                  <a:pt x="4232" y="35462"/>
                  <a:pt x="3220" y="35566"/>
                  <a:pt x="2701" y="36345"/>
                </a:cubicBezTo>
                <a:cubicBezTo>
                  <a:pt x="2311" y="36968"/>
                  <a:pt x="2441" y="37747"/>
                  <a:pt x="2597" y="38344"/>
                </a:cubicBezTo>
                <a:cubicBezTo>
                  <a:pt x="3116" y="40317"/>
                  <a:pt x="4076" y="42186"/>
                  <a:pt x="4985" y="43951"/>
                </a:cubicBezTo>
                <a:cubicBezTo>
                  <a:pt x="5271" y="44574"/>
                  <a:pt x="5634" y="45198"/>
                  <a:pt x="5920" y="45847"/>
                </a:cubicBezTo>
                <a:cubicBezTo>
                  <a:pt x="6854" y="47820"/>
                  <a:pt x="8048" y="50727"/>
                  <a:pt x="7555" y="53609"/>
                </a:cubicBezTo>
                <a:lnTo>
                  <a:pt x="7503" y="53868"/>
                </a:lnTo>
                <a:cubicBezTo>
                  <a:pt x="7322" y="54959"/>
                  <a:pt x="7062" y="56309"/>
                  <a:pt x="8048" y="57036"/>
                </a:cubicBezTo>
                <a:cubicBezTo>
                  <a:pt x="8074" y="57062"/>
                  <a:pt x="8126" y="57062"/>
                  <a:pt x="8178" y="57087"/>
                </a:cubicBezTo>
                <a:cubicBezTo>
                  <a:pt x="8204" y="57087"/>
                  <a:pt x="8256" y="57062"/>
                  <a:pt x="8282" y="57062"/>
                </a:cubicBezTo>
                <a:cubicBezTo>
                  <a:pt x="8360" y="57036"/>
                  <a:pt x="8412" y="56932"/>
                  <a:pt x="8412" y="56854"/>
                </a:cubicBezTo>
                <a:cubicBezTo>
                  <a:pt x="8749" y="50364"/>
                  <a:pt x="11631" y="43744"/>
                  <a:pt x="17498" y="36033"/>
                </a:cubicBezTo>
                <a:cubicBezTo>
                  <a:pt x="18822" y="34294"/>
                  <a:pt x="20276" y="32555"/>
                  <a:pt x="22275" y="31672"/>
                </a:cubicBezTo>
                <a:cubicBezTo>
                  <a:pt x="22820" y="31438"/>
                  <a:pt x="23391" y="31231"/>
                  <a:pt x="23962" y="31075"/>
                </a:cubicBezTo>
                <a:cubicBezTo>
                  <a:pt x="24585" y="30919"/>
                  <a:pt x="25183" y="30711"/>
                  <a:pt x="25754" y="30478"/>
                </a:cubicBezTo>
                <a:cubicBezTo>
                  <a:pt x="27130" y="29855"/>
                  <a:pt x="28272" y="28842"/>
                  <a:pt x="29388" y="27856"/>
                </a:cubicBezTo>
                <a:cubicBezTo>
                  <a:pt x="29700" y="27570"/>
                  <a:pt x="29985" y="27285"/>
                  <a:pt x="30323" y="26999"/>
                </a:cubicBezTo>
                <a:cubicBezTo>
                  <a:pt x="32296" y="25338"/>
                  <a:pt x="34502" y="23988"/>
                  <a:pt x="36891" y="23001"/>
                </a:cubicBezTo>
                <a:lnTo>
                  <a:pt x="36891" y="23001"/>
                </a:lnTo>
                <a:cubicBezTo>
                  <a:pt x="33672" y="24896"/>
                  <a:pt x="30738" y="27207"/>
                  <a:pt x="28168" y="29907"/>
                </a:cubicBezTo>
                <a:cubicBezTo>
                  <a:pt x="28090" y="29985"/>
                  <a:pt x="28064" y="30114"/>
                  <a:pt x="28142" y="30192"/>
                </a:cubicBezTo>
                <a:cubicBezTo>
                  <a:pt x="28182" y="30272"/>
                  <a:pt x="28267" y="30305"/>
                  <a:pt x="28351" y="30305"/>
                </a:cubicBezTo>
                <a:cubicBezTo>
                  <a:pt x="28377" y="30305"/>
                  <a:pt x="28403" y="30302"/>
                  <a:pt x="28428" y="30296"/>
                </a:cubicBezTo>
                <a:cubicBezTo>
                  <a:pt x="35177" y="27778"/>
                  <a:pt x="42161" y="25182"/>
                  <a:pt x="49430" y="23884"/>
                </a:cubicBezTo>
                <a:lnTo>
                  <a:pt x="50261" y="23728"/>
                </a:lnTo>
                <a:cubicBezTo>
                  <a:pt x="51818" y="23468"/>
                  <a:pt x="53428" y="23183"/>
                  <a:pt x="54908" y="22586"/>
                </a:cubicBezTo>
                <a:cubicBezTo>
                  <a:pt x="56959" y="21755"/>
                  <a:pt x="58412" y="20405"/>
                  <a:pt x="59061" y="18796"/>
                </a:cubicBezTo>
                <a:cubicBezTo>
                  <a:pt x="59269" y="18380"/>
                  <a:pt x="59321" y="17887"/>
                  <a:pt x="59191" y="17472"/>
                </a:cubicBezTo>
                <a:cubicBezTo>
                  <a:pt x="58934" y="16841"/>
                  <a:pt x="58299" y="16525"/>
                  <a:pt x="57266" y="16525"/>
                </a:cubicBezTo>
                <a:cubicBezTo>
                  <a:pt x="57151" y="16525"/>
                  <a:pt x="57031" y="16529"/>
                  <a:pt x="56907" y="16537"/>
                </a:cubicBezTo>
                <a:cubicBezTo>
                  <a:pt x="45432" y="17316"/>
                  <a:pt x="34321" y="21028"/>
                  <a:pt x="24689" y="27337"/>
                </a:cubicBezTo>
                <a:cubicBezTo>
                  <a:pt x="33230" y="20691"/>
                  <a:pt x="44212" y="16667"/>
                  <a:pt x="56128" y="15914"/>
                </a:cubicBezTo>
                <a:lnTo>
                  <a:pt x="56310" y="15914"/>
                </a:lnTo>
                <a:cubicBezTo>
                  <a:pt x="57400" y="15914"/>
                  <a:pt x="58490" y="15732"/>
                  <a:pt x="59503" y="15395"/>
                </a:cubicBezTo>
                <a:cubicBezTo>
                  <a:pt x="60489" y="15005"/>
                  <a:pt x="61631" y="14123"/>
                  <a:pt x="61839" y="12825"/>
                </a:cubicBezTo>
                <a:cubicBezTo>
                  <a:pt x="62125" y="11059"/>
                  <a:pt x="60697" y="9631"/>
                  <a:pt x="59269" y="8437"/>
                </a:cubicBezTo>
                <a:lnTo>
                  <a:pt x="55141" y="5062"/>
                </a:lnTo>
                <a:cubicBezTo>
                  <a:pt x="53687" y="3868"/>
                  <a:pt x="52182" y="2648"/>
                  <a:pt x="50416" y="1921"/>
                </a:cubicBezTo>
                <a:cubicBezTo>
                  <a:pt x="48937" y="1324"/>
                  <a:pt x="47249" y="1039"/>
                  <a:pt x="44991" y="987"/>
                </a:cubicBezTo>
                <a:cubicBezTo>
                  <a:pt x="44752" y="981"/>
                  <a:pt x="44513" y="979"/>
                  <a:pt x="44273" y="979"/>
                </a:cubicBezTo>
                <a:cubicBezTo>
                  <a:pt x="42120" y="979"/>
                  <a:pt x="39954" y="1189"/>
                  <a:pt x="37851" y="1610"/>
                </a:cubicBezTo>
                <a:cubicBezTo>
                  <a:pt x="37748" y="1610"/>
                  <a:pt x="37696" y="1688"/>
                  <a:pt x="37670" y="1765"/>
                </a:cubicBezTo>
                <a:cubicBezTo>
                  <a:pt x="37644" y="1869"/>
                  <a:pt x="37670" y="1947"/>
                  <a:pt x="37722" y="2025"/>
                </a:cubicBezTo>
                <a:cubicBezTo>
                  <a:pt x="41875" y="5893"/>
                  <a:pt x="45666" y="9761"/>
                  <a:pt x="46496" y="14668"/>
                </a:cubicBezTo>
                <a:cubicBezTo>
                  <a:pt x="42914" y="9631"/>
                  <a:pt x="39046" y="4829"/>
                  <a:pt x="34918" y="260"/>
                </a:cubicBezTo>
                <a:cubicBezTo>
                  <a:pt x="34892" y="208"/>
                  <a:pt x="34840" y="182"/>
                  <a:pt x="34788" y="182"/>
                </a:cubicBezTo>
                <a:cubicBezTo>
                  <a:pt x="34168" y="57"/>
                  <a:pt x="33547" y="0"/>
                  <a:pt x="329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5" name="Google Shape;235;p8"/>
          <p:cNvSpPr txBox="1"/>
          <p:nvPr>
            <p:ph type="title"/>
          </p:nvPr>
        </p:nvSpPr>
        <p:spPr>
          <a:xfrm>
            <a:off x="1271100" y="1214700"/>
            <a:ext cx="6601800" cy="2714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8500"/>
              <a:buNone/>
              <a:defRPr sz="7000">
                <a:solidFill>
                  <a:schemeClr val="accent2"/>
                </a:solidFill>
              </a:defRPr>
            </a:lvl1pPr>
            <a:lvl2pPr lvl="1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>
                <a:solidFill>
                  <a:schemeClr val="accent2"/>
                </a:solidFill>
              </a:defRPr>
            </a:lvl2pPr>
            <a:lvl3pPr lvl="2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>
                <a:solidFill>
                  <a:schemeClr val="accent2"/>
                </a:solidFill>
              </a:defRPr>
            </a:lvl3pPr>
            <a:lvl4pPr lvl="3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>
                <a:solidFill>
                  <a:schemeClr val="accent2"/>
                </a:solidFill>
              </a:defRPr>
            </a:lvl4pPr>
            <a:lvl5pPr lvl="4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>
                <a:solidFill>
                  <a:schemeClr val="accent2"/>
                </a:solidFill>
              </a:defRPr>
            </a:lvl5pPr>
            <a:lvl6pPr lvl="5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>
                <a:solidFill>
                  <a:schemeClr val="accent2"/>
                </a:solidFill>
              </a:defRPr>
            </a:lvl6pPr>
            <a:lvl7pPr lvl="6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>
                <a:solidFill>
                  <a:schemeClr val="accent2"/>
                </a:solidFill>
              </a:defRPr>
            </a:lvl7pPr>
            <a:lvl8pPr lvl="7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>
                <a:solidFill>
                  <a:schemeClr val="accent2"/>
                </a:solidFill>
              </a:defRPr>
            </a:lvl8pPr>
            <a:lvl9pPr lvl="8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None/>
              <a:defRPr>
                <a:solidFill>
                  <a:schemeClr val="accent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9"/>
          <p:cNvSpPr/>
          <p:nvPr/>
        </p:nvSpPr>
        <p:spPr>
          <a:xfrm rot="10800000">
            <a:off x="7912788" y="4281035"/>
            <a:ext cx="1735762" cy="858340"/>
          </a:xfrm>
          <a:custGeom>
            <a:rect b="b" l="l" r="r" t="t"/>
            <a:pathLst>
              <a:path extrusionOk="0" h="22536" w="45573">
                <a:moveTo>
                  <a:pt x="1" y="1"/>
                </a:moveTo>
                <a:cubicBezTo>
                  <a:pt x="126" y="12492"/>
                  <a:pt x="10295" y="22535"/>
                  <a:pt x="22786" y="22535"/>
                </a:cubicBezTo>
                <a:cubicBezTo>
                  <a:pt x="35278" y="22535"/>
                  <a:pt x="45447" y="12492"/>
                  <a:pt x="45572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8" name="Google Shape;238;p9"/>
          <p:cNvSpPr/>
          <p:nvPr/>
        </p:nvSpPr>
        <p:spPr>
          <a:xfrm>
            <a:off x="5567125" y="-1082292"/>
            <a:ext cx="4946525" cy="2244200"/>
          </a:xfrm>
          <a:custGeom>
            <a:rect b="b" l="l" r="r" t="t"/>
            <a:pathLst>
              <a:path extrusionOk="0" h="89768" w="197861">
                <a:moveTo>
                  <a:pt x="106724" y="1"/>
                </a:moveTo>
                <a:cubicBezTo>
                  <a:pt x="69988" y="1"/>
                  <a:pt x="21308" y="15351"/>
                  <a:pt x="7700" y="28169"/>
                </a:cubicBezTo>
                <a:cubicBezTo>
                  <a:pt x="2720" y="33463"/>
                  <a:pt x="0" y="40180"/>
                  <a:pt x="774" y="46812"/>
                </a:cubicBezTo>
                <a:cubicBezTo>
                  <a:pt x="2176" y="58885"/>
                  <a:pt x="14919" y="69452"/>
                  <a:pt x="29816" y="70875"/>
                </a:cubicBezTo>
                <a:cubicBezTo>
                  <a:pt x="31498" y="71038"/>
                  <a:pt x="33200" y="71099"/>
                  <a:pt x="34912" y="71099"/>
                </a:cubicBezTo>
                <a:cubicBezTo>
                  <a:pt x="39929" y="71099"/>
                  <a:pt x="45036" y="70576"/>
                  <a:pt x="49981" y="70576"/>
                </a:cubicBezTo>
                <a:cubicBezTo>
                  <a:pt x="54376" y="70576"/>
                  <a:pt x="58642" y="70989"/>
                  <a:pt x="62603" y="72548"/>
                </a:cubicBezTo>
                <a:cubicBezTo>
                  <a:pt x="71496" y="76064"/>
                  <a:pt x="76727" y="84705"/>
                  <a:pt x="86394" y="86484"/>
                </a:cubicBezTo>
                <a:cubicBezTo>
                  <a:pt x="87629" y="86710"/>
                  <a:pt x="88863" y="86810"/>
                  <a:pt x="90095" y="86810"/>
                </a:cubicBezTo>
                <a:cubicBezTo>
                  <a:pt x="96252" y="86810"/>
                  <a:pt x="102366" y="84314"/>
                  <a:pt x="108363" y="82675"/>
                </a:cubicBezTo>
                <a:cubicBezTo>
                  <a:pt x="114158" y="81080"/>
                  <a:pt x="120268" y="80301"/>
                  <a:pt x="126385" y="80301"/>
                </a:cubicBezTo>
                <a:cubicBezTo>
                  <a:pt x="132461" y="80301"/>
                  <a:pt x="138544" y="81069"/>
                  <a:pt x="144331" y="82571"/>
                </a:cubicBezTo>
                <a:cubicBezTo>
                  <a:pt x="153852" y="87594"/>
                  <a:pt x="160938" y="89767"/>
                  <a:pt x="165984" y="89767"/>
                </a:cubicBezTo>
                <a:cubicBezTo>
                  <a:pt x="197860" y="89767"/>
                  <a:pt x="148230" y="3017"/>
                  <a:pt x="116021" y="362"/>
                </a:cubicBezTo>
                <a:cubicBezTo>
                  <a:pt x="113034" y="117"/>
                  <a:pt x="109924" y="1"/>
                  <a:pt x="106724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9" name="Google Shape;239;p9"/>
          <p:cNvSpPr/>
          <p:nvPr/>
        </p:nvSpPr>
        <p:spPr>
          <a:xfrm>
            <a:off x="-186525" y="4263508"/>
            <a:ext cx="3486689" cy="1962285"/>
          </a:xfrm>
          <a:custGeom>
            <a:rect b="b" l="l" r="r" t="t"/>
            <a:pathLst>
              <a:path extrusionOk="0" h="92648" w="140649">
                <a:moveTo>
                  <a:pt x="114247" y="0"/>
                </a:moveTo>
                <a:cubicBezTo>
                  <a:pt x="114134" y="0"/>
                  <a:pt x="114021" y="1"/>
                  <a:pt x="113908" y="3"/>
                </a:cubicBezTo>
                <a:cubicBezTo>
                  <a:pt x="102714" y="191"/>
                  <a:pt x="93027" y="8121"/>
                  <a:pt x="81833" y="8414"/>
                </a:cubicBezTo>
                <a:cubicBezTo>
                  <a:pt x="81607" y="8420"/>
                  <a:pt x="81381" y="8423"/>
                  <a:pt x="81156" y="8423"/>
                </a:cubicBezTo>
                <a:cubicBezTo>
                  <a:pt x="70107" y="8423"/>
                  <a:pt x="59902" y="1137"/>
                  <a:pt x="49019" y="1137"/>
                </a:cubicBezTo>
                <a:cubicBezTo>
                  <a:pt x="48105" y="1137"/>
                  <a:pt x="47187" y="1189"/>
                  <a:pt x="46263" y="1300"/>
                </a:cubicBezTo>
                <a:cubicBezTo>
                  <a:pt x="36282" y="2493"/>
                  <a:pt x="28833" y="10444"/>
                  <a:pt x="24356" y="18730"/>
                </a:cubicBezTo>
                <a:cubicBezTo>
                  <a:pt x="19899" y="27015"/>
                  <a:pt x="15421" y="36347"/>
                  <a:pt x="11111" y="44863"/>
                </a:cubicBezTo>
                <a:cubicBezTo>
                  <a:pt x="1" y="66833"/>
                  <a:pt x="42287" y="69323"/>
                  <a:pt x="51912" y="84492"/>
                </a:cubicBezTo>
                <a:cubicBezTo>
                  <a:pt x="55575" y="90244"/>
                  <a:pt x="60666" y="92647"/>
                  <a:pt x="66565" y="92647"/>
                </a:cubicBezTo>
                <a:cubicBezTo>
                  <a:pt x="87086" y="92647"/>
                  <a:pt x="117387" y="63564"/>
                  <a:pt x="131380" y="45135"/>
                </a:cubicBezTo>
                <a:cubicBezTo>
                  <a:pt x="137636" y="37226"/>
                  <a:pt x="140649" y="26890"/>
                  <a:pt x="137803" y="17516"/>
                </a:cubicBezTo>
                <a:cubicBezTo>
                  <a:pt x="134883" y="7928"/>
                  <a:pt x="125077" y="0"/>
                  <a:pt x="11424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40" name="Google Shape;240;p9"/>
          <p:cNvGrpSpPr/>
          <p:nvPr/>
        </p:nvGrpSpPr>
        <p:grpSpPr>
          <a:xfrm>
            <a:off x="7599900" y="3903413"/>
            <a:ext cx="1433800" cy="1105825"/>
            <a:chOff x="5188850" y="3024100"/>
            <a:chExt cx="1433800" cy="1105825"/>
          </a:xfrm>
        </p:grpSpPr>
        <p:sp>
          <p:nvSpPr>
            <p:cNvPr id="241" name="Google Shape;241;p9"/>
            <p:cNvSpPr/>
            <p:nvPr/>
          </p:nvSpPr>
          <p:spPr>
            <a:xfrm>
              <a:off x="6023700" y="3364100"/>
              <a:ext cx="66975" cy="765825"/>
            </a:xfrm>
            <a:custGeom>
              <a:rect b="b" l="l" r="r" t="t"/>
              <a:pathLst>
                <a:path extrusionOk="0" h="30633" w="2679">
                  <a:moveTo>
                    <a:pt x="1527" y="1"/>
                  </a:moveTo>
                  <a:cubicBezTo>
                    <a:pt x="1507" y="21"/>
                    <a:pt x="1486" y="21"/>
                    <a:pt x="1486" y="42"/>
                  </a:cubicBezTo>
                  <a:lnTo>
                    <a:pt x="1444" y="84"/>
                  </a:lnTo>
                  <a:cubicBezTo>
                    <a:pt x="1423" y="126"/>
                    <a:pt x="1402" y="147"/>
                    <a:pt x="1381" y="168"/>
                  </a:cubicBezTo>
                  <a:cubicBezTo>
                    <a:pt x="1339" y="210"/>
                    <a:pt x="1297" y="273"/>
                    <a:pt x="1276" y="335"/>
                  </a:cubicBezTo>
                  <a:lnTo>
                    <a:pt x="1255" y="356"/>
                  </a:lnTo>
                  <a:cubicBezTo>
                    <a:pt x="1214" y="419"/>
                    <a:pt x="1193" y="482"/>
                    <a:pt x="1151" y="565"/>
                  </a:cubicBezTo>
                  <a:cubicBezTo>
                    <a:pt x="1130" y="628"/>
                    <a:pt x="1130" y="628"/>
                    <a:pt x="1109" y="649"/>
                  </a:cubicBezTo>
                  <a:cubicBezTo>
                    <a:pt x="1088" y="691"/>
                    <a:pt x="1046" y="796"/>
                    <a:pt x="1025" y="879"/>
                  </a:cubicBezTo>
                  <a:cubicBezTo>
                    <a:pt x="921" y="1130"/>
                    <a:pt x="816" y="1402"/>
                    <a:pt x="753" y="1674"/>
                  </a:cubicBezTo>
                  <a:cubicBezTo>
                    <a:pt x="711" y="1842"/>
                    <a:pt x="649" y="2093"/>
                    <a:pt x="607" y="2365"/>
                  </a:cubicBezTo>
                  <a:cubicBezTo>
                    <a:pt x="565" y="2637"/>
                    <a:pt x="523" y="2867"/>
                    <a:pt x="481" y="3181"/>
                  </a:cubicBezTo>
                  <a:lnTo>
                    <a:pt x="419" y="3599"/>
                  </a:lnTo>
                  <a:cubicBezTo>
                    <a:pt x="419" y="3662"/>
                    <a:pt x="398" y="3725"/>
                    <a:pt x="377" y="3788"/>
                  </a:cubicBezTo>
                  <a:cubicBezTo>
                    <a:pt x="314" y="4457"/>
                    <a:pt x="251" y="5273"/>
                    <a:pt x="209" y="6278"/>
                  </a:cubicBezTo>
                  <a:cubicBezTo>
                    <a:pt x="209" y="6508"/>
                    <a:pt x="188" y="6738"/>
                    <a:pt x="167" y="7010"/>
                  </a:cubicBezTo>
                  <a:cubicBezTo>
                    <a:pt x="167" y="7261"/>
                    <a:pt x="167" y="7596"/>
                    <a:pt x="147" y="7931"/>
                  </a:cubicBezTo>
                  <a:cubicBezTo>
                    <a:pt x="147" y="8265"/>
                    <a:pt x="147" y="8579"/>
                    <a:pt x="147" y="8935"/>
                  </a:cubicBezTo>
                  <a:lnTo>
                    <a:pt x="105" y="10420"/>
                  </a:lnTo>
                  <a:cubicBezTo>
                    <a:pt x="84" y="11488"/>
                    <a:pt x="63" y="12764"/>
                    <a:pt x="21" y="14312"/>
                  </a:cubicBezTo>
                  <a:cubicBezTo>
                    <a:pt x="0" y="16342"/>
                    <a:pt x="42" y="18874"/>
                    <a:pt x="126" y="21928"/>
                  </a:cubicBezTo>
                  <a:lnTo>
                    <a:pt x="147" y="22577"/>
                  </a:lnTo>
                  <a:cubicBezTo>
                    <a:pt x="167" y="23121"/>
                    <a:pt x="188" y="23686"/>
                    <a:pt x="230" y="24230"/>
                  </a:cubicBezTo>
                  <a:cubicBezTo>
                    <a:pt x="335" y="25988"/>
                    <a:pt x="565" y="27724"/>
                    <a:pt x="921" y="29440"/>
                  </a:cubicBezTo>
                  <a:cubicBezTo>
                    <a:pt x="1109" y="30172"/>
                    <a:pt x="1339" y="30591"/>
                    <a:pt x="1590" y="30633"/>
                  </a:cubicBezTo>
                  <a:cubicBezTo>
                    <a:pt x="1695" y="30633"/>
                    <a:pt x="1820" y="30570"/>
                    <a:pt x="1925" y="30403"/>
                  </a:cubicBezTo>
                  <a:cubicBezTo>
                    <a:pt x="2281" y="29900"/>
                    <a:pt x="2532" y="28645"/>
                    <a:pt x="2615" y="27138"/>
                  </a:cubicBezTo>
                  <a:cubicBezTo>
                    <a:pt x="2678" y="25465"/>
                    <a:pt x="2636" y="23791"/>
                    <a:pt x="2490" y="22117"/>
                  </a:cubicBezTo>
                  <a:cubicBezTo>
                    <a:pt x="2218" y="19083"/>
                    <a:pt x="2071" y="16635"/>
                    <a:pt x="1967" y="14752"/>
                  </a:cubicBezTo>
                  <a:cubicBezTo>
                    <a:pt x="1925" y="14124"/>
                    <a:pt x="1883" y="13538"/>
                    <a:pt x="1841" y="12994"/>
                  </a:cubicBezTo>
                  <a:cubicBezTo>
                    <a:pt x="1758" y="11634"/>
                    <a:pt x="1695" y="10588"/>
                    <a:pt x="1674" y="9730"/>
                  </a:cubicBezTo>
                  <a:lnTo>
                    <a:pt x="1674" y="9542"/>
                  </a:lnTo>
                  <a:cubicBezTo>
                    <a:pt x="1674" y="9123"/>
                    <a:pt x="1653" y="8705"/>
                    <a:pt x="1611" y="8307"/>
                  </a:cubicBezTo>
                  <a:cubicBezTo>
                    <a:pt x="1569" y="7910"/>
                    <a:pt x="1527" y="7491"/>
                    <a:pt x="1486" y="7135"/>
                  </a:cubicBezTo>
                  <a:cubicBezTo>
                    <a:pt x="1402" y="6612"/>
                    <a:pt x="1381" y="6110"/>
                    <a:pt x="1402" y="5608"/>
                  </a:cubicBezTo>
                  <a:cubicBezTo>
                    <a:pt x="1423" y="5252"/>
                    <a:pt x="1465" y="4918"/>
                    <a:pt x="1486" y="4604"/>
                  </a:cubicBezTo>
                  <a:lnTo>
                    <a:pt x="1486" y="4520"/>
                  </a:lnTo>
                  <a:cubicBezTo>
                    <a:pt x="1548" y="4122"/>
                    <a:pt x="1569" y="3725"/>
                    <a:pt x="1548" y="3327"/>
                  </a:cubicBezTo>
                  <a:cubicBezTo>
                    <a:pt x="1527" y="3076"/>
                    <a:pt x="1527" y="2825"/>
                    <a:pt x="1548" y="2574"/>
                  </a:cubicBezTo>
                  <a:cubicBezTo>
                    <a:pt x="1548" y="2428"/>
                    <a:pt x="1548" y="2260"/>
                    <a:pt x="1548" y="2114"/>
                  </a:cubicBezTo>
                  <a:cubicBezTo>
                    <a:pt x="1527" y="1946"/>
                    <a:pt x="1527" y="1779"/>
                    <a:pt x="1548" y="1612"/>
                  </a:cubicBezTo>
                  <a:cubicBezTo>
                    <a:pt x="1548" y="1549"/>
                    <a:pt x="1548" y="1465"/>
                    <a:pt x="1548" y="1402"/>
                  </a:cubicBezTo>
                  <a:lnTo>
                    <a:pt x="1548" y="1235"/>
                  </a:lnTo>
                  <a:lnTo>
                    <a:pt x="1548" y="1151"/>
                  </a:lnTo>
                  <a:lnTo>
                    <a:pt x="1548" y="1109"/>
                  </a:lnTo>
                  <a:cubicBezTo>
                    <a:pt x="1548" y="1047"/>
                    <a:pt x="1548" y="984"/>
                    <a:pt x="1548" y="921"/>
                  </a:cubicBezTo>
                  <a:cubicBezTo>
                    <a:pt x="1548" y="858"/>
                    <a:pt x="1548" y="796"/>
                    <a:pt x="1569" y="733"/>
                  </a:cubicBezTo>
                  <a:cubicBezTo>
                    <a:pt x="1569" y="670"/>
                    <a:pt x="1590" y="607"/>
                    <a:pt x="1590" y="565"/>
                  </a:cubicBezTo>
                  <a:cubicBezTo>
                    <a:pt x="1590" y="503"/>
                    <a:pt x="1611" y="440"/>
                    <a:pt x="1611" y="377"/>
                  </a:cubicBezTo>
                  <a:lnTo>
                    <a:pt x="1611" y="314"/>
                  </a:lnTo>
                  <a:cubicBezTo>
                    <a:pt x="1611" y="273"/>
                    <a:pt x="1611" y="231"/>
                    <a:pt x="1632" y="210"/>
                  </a:cubicBezTo>
                  <a:lnTo>
                    <a:pt x="1674" y="126"/>
                  </a:lnTo>
                  <a:lnTo>
                    <a:pt x="1674" y="105"/>
                  </a:lnTo>
                  <a:cubicBezTo>
                    <a:pt x="1674" y="84"/>
                    <a:pt x="1674" y="84"/>
                    <a:pt x="1674" y="63"/>
                  </a:cubicBezTo>
                  <a:cubicBezTo>
                    <a:pt x="1674" y="63"/>
                    <a:pt x="1674" y="42"/>
                    <a:pt x="1674" y="42"/>
                  </a:cubicBezTo>
                  <a:cubicBezTo>
                    <a:pt x="1674" y="21"/>
                    <a:pt x="1632" y="21"/>
                    <a:pt x="16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2" name="Google Shape;242;p9"/>
            <p:cNvSpPr/>
            <p:nvPr/>
          </p:nvSpPr>
          <p:spPr>
            <a:xfrm>
              <a:off x="5775750" y="3636625"/>
              <a:ext cx="289800" cy="320200"/>
            </a:xfrm>
            <a:custGeom>
              <a:rect b="b" l="l" r="r" t="t"/>
              <a:pathLst>
                <a:path extrusionOk="0" h="12808" w="11592">
                  <a:moveTo>
                    <a:pt x="42" y="1"/>
                  </a:moveTo>
                  <a:cubicBezTo>
                    <a:pt x="42" y="1"/>
                    <a:pt x="21" y="1"/>
                    <a:pt x="21" y="43"/>
                  </a:cubicBezTo>
                  <a:cubicBezTo>
                    <a:pt x="0" y="43"/>
                    <a:pt x="0" y="64"/>
                    <a:pt x="21" y="84"/>
                  </a:cubicBezTo>
                  <a:cubicBezTo>
                    <a:pt x="0" y="84"/>
                    <a:pt x="0" y="105"/>
                    <a:pt x="21" y="105"/>
                  </a:cubicBezTo>
                  <a:cubicBezTo>
                    <a:pt x="21" y="105"/>
                    <a:pt x="21" y="126"/>
                    <a:pt x="42" y="126"/>
                  </a:cubicBezTo>
                  <a:lnTo>
                    <a:pt x="63" y="189"/>
                  </a:lnTo>
                  <a:cubicBezTo>
                    <a:pt x="84" y="210"/>
                    <a:pt x="105" y="252"/>
                    <a:pt x="126" y="273"/>
                  </a:cubicBezTo>
                  <a:lnTo>
                    <a:pt x="147" y="294"/>
                  </a:lnTo>
                  <a:lnTo>
                    <a:pt x="230" y="377"/>
                  </a:lnTo>
                  <a:lnTo>
                    <a:pt x="272" y="419"/>
                  </a:lnTo>
                  <a:cubicBezTo>
                    <a:pt x="293" y="461"/>
                    <a:pt x="335" y="482"/>
                    <a:pt x="356" y="524"/>
                  </a:cubicBezTo>
                  <a:cubicBezTo>
                    <a:pt x="461" y="608"/>
                    <a:pt x="586" y="712"/>
                    <a:pt x="733" y="838"/>
                  </a:cubicBezTo>
                  <a:cubicBezTo>
                    <a:pt x="816" y="900"/>
                    <a:pt x="921" y="984"/>
                    <a:pt x="1046" y="1068"/>
                  </a:cubicBezTo>
                  <a:lnTo>
                    <a:pt x="1444" y="1340"/>
                  </a:lnTo>
                  <a:lnTo>
                    <a:pt x="1632" y="1486"/>
                  </a:lnTo>
                  <a:lnTo>
                    <a:pt x="1716" y="1549"/>
                  </a:lnTo>
                  <a:cubicBezTo>
                    <a:pt x="2030" y="1758"/>
                    <a:pt x="2427" y="2009"/>
                    <a:pt x="2867" y="2323"/>
                  </a:cubicBezTo>
                  <a:lnTo>
                    <a:pt x="3202" y="2553"/>
                  </a:lnTo>
                  <a:cubicBezTo>
                    <a:pt x="3327" y="2658"/>
                    <a:pt x="3453" y="2763"/>
                    <a:pt x="3620" y="2867"/>
                  </a:cubicBezTo>
                  <a:cubicBezTo>
                    <a:pt x="3767" y="2972"/>
                    <a:pt x="3913" y="3077"/>
                    <a:pt x="4059" y="3202"/>
                  </a:cubicBezTo>
                  <a:cubicBezTo>
                    <a:pt x="4269" y="3369"/>
                    <a:pt x="4478" y="3537"/>
                    <a:pt x="4687" y="3725"/>
                  </a:cubicBezTo>
                  <a:cubicBezTo>
                    <a:pt x="5231" y="4185"/>
                    <a:pt x="5733" y="4688"/>
                    <a:pt x="6215" y="5211"/>
                  </a:cubicBezTo>
                  <a:cubicBezTo>
                    <a:pt x="7156" y="6236"/>
                    <a:pt x="8014" y="7345"/>
                    <a:pt x="8746" y="8538"/>
                  </a:cubicBezTo>
                  <a:cubicBezTo>
                    <a:pt x="8809" y="8642"/>
                    <a:pt x="8872" y="8726"/>
                    <a:pt x="8935" y="8830"/>
                  </a:cubicBezTo>
                  <a:lnTo>
                    <a:pt x="9395" y="9626"/>
                  </a:lnTo>
                  <a:cubicBezTo>
                    <a:pt x="9793" y="10295"/>
                    <a:pt x="10316" y="11299"/>
                    <a:pt x="10818" y="12241"/>
                  </a:cubicBezTo>
                  <a:cubicBezTo>
                    <a:pt x="11017" y="12600"/>
                    <a:pt x="11198" y="12807"/>
                    <a:pt x="11323" y="12807"/>
                  </a:cubicBezTo>
                  <a:cubicBezTo>
                    <a:pt x="11329" y="12807"/>
                    <a:pt x="11335" y="12807"/>
                    <a:pt x="11341" y="12806"/>
                  </a:cubicBezTo>
                  <a:cubicBezTo>
                    <a:pt x="11404" y="12806"/>
                    <a:pt x="11445" y="12743"/>
                    <a:pt x="11487" y="12639"/>
                  </a:cubicBezTo>
                  <a:cubicBezTo>
                    <a:pt x="11592" y="12304"/>
                    <a:pt x="11508" y="11530"/>
                    <a:pt x="11215" y="10672"/>
                  </a:cubicBezTo>
                  <a:cubicBezTo>
                    <a:pt x="10901" y="9709"/>
                    <a:pt x="10441" y="8810"/>
                    <a:pt x="9876" y="7973"/>
                  </a:cubicBezTo>
                  <a:cubicBezTo>
                    <a:pt x="9081" y="6780"/>
                    <a:pt x="8140" y="5692"/>
                    <a:pt x="7114" y="4688"/>
                  </a:cubicBezTo>
                  <a:cubicBezTo>
                    <a:pt x="6863" y="4416"/>
                    <a:pt x="6591" y="4206"/>
                    <a:pt x="6361" y="3997"/>
                  </a:cubicBezTo>
                  <a:cubicBezTo>
                    <a:pt x="5775" y="3474"/>
                    <a:pt x="5294" y="3118"/>
                    <a:pt x="4896" y="2804"/>
                  </a:cubicBezTo>
                  <a:lnTo>
                    <a:pt x="4813" y="2742"/>
                  </a:lnTo>
                  <a:cubicBezTo>
                    <a:pt x="4624" y="2595"/>
                    <a:pt x="4415" y="2470"/>
                    <a:pt x="4227" y="2344"/>
                  </a:cubicBezTo>
                  <a:cubicBezTo>
                    <a:pt x="3997" y="2219"/>
                    <a:pt x="3808" y="2114"/>
                    <a:pt x="3620" y="2009"/>
                  </a:cubicBezTo>
                  <a:cubicBezTo>
                    <a:pt x="3369" y="1884"/>
                    <a:pt x="3097" y="1737"/>
                    <a:pt x="2867" y="1570"/>
                  </a:cubicBezTo>
                  <a:cubicBezTo>
                    <a:pt x="2678" y="1465"/>
                    <a:pt x="2532" y="1340"/>
                    <a:pt x="2386" y="1235"/>
                  </a:cubicBezTo>
                  <a:lnTo>
                    <a:pt x="2344" y="1214"/>
                  </a:lnTo>
                  <a:cubicBezTo>
                    <a:pt x="2155" y="1068"/>
                    <a:pt x="1967" y="942"/>
                    <a:pt x="1758" y="859"/>
                  </a:cubicBezTo>
                  <a:cubicBezTo>
                    <a:pt x="1611" y="775"/>
                    <a:pt x="1465" y="712"/>
                    <a:pt x="1360" y="649"/>
                  </a:cubicBezTo>
                  <a:cubicBezTo>
                    <a:pt x="1277" y="608"/>
                    <a:pt x="1193" y="566"/>
                    <a:pt x="1109" y="524"/>
                  </a:cubicBezTo>
                  <a:cubicBezTo>
                    <a:pt x="1026" y="503"/>
                    <a:pt x="942" y="461"/>
                    <a:pt x="858" y="398"/>
                  </a:cubicBezTo>
                  <a:lnTo>
                    <a:pt x="733" y="356"/>
                  </a:lnTo>
                  <a:lnTo>
                    <a:pt x="649" y="315"/>
                  </a:lnTo>
                  <a:lnTo>
                    <a:pt x="607" y="294"/>
                  </a:lnTo>
                  <a:lnTo>
                    <a:pt x="586" y="294"/>
                  </a:lnTo>
                  <a:lnTo>
                    <a:pt x="482" y="252"/>
                  </a:lnTo>
                  <a:lnTo>
                    <a:pt x="398" y="210"/>
                  </a:lnTo>
                  <a:lnTo>
                    <a:pt x="293" y="147"/>
                  </a:lnTo>
                  <a:lnTo>
                    <a:pt x="210" y="105"/>
                  </a:lnTo>
                  <a:lnTo>
                    <a:pt x="168" y="84"/>
                  </a:lnTo>
                  <a:cubicBezTo>
                    <a:pt x="147" y="84"/>
                    <a:pt x="126" y="64"/>
                    <a:pt x="105" y="43"/>
                  </a:cubicBezTo>
                  <a:lnTo>
                    <a:pt x="6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3" name="Google Shape;243;p9"/>
            <p:cNvSpPr/>
            <p:nvPr/>
          </p:nvSpPr>
          <p:spPr>
            <a:xfrm>
              <a:off x="5188850" y="3360425"/>
              <a:ext cx="798775" cy="487250"/>
            </a:xfrm>
            <a:custGeom>
              <a:rect b="b" l="l" r="r" t="t"/>
              <a:pathLst>
                <a:path extrusionOk="0" h="19490" w="31951">
                  <a:moveTo>
                    <a:pt x="11742" y="0"/>
                  </a:moveTo>
                  <a:cubicBezTo>
                    <a:pt x="11294" y="0"/>
                    <a:pt x="10847" y="16"/>
                    <a:pt x="10399" y="43"/>
                  </a:cubicBezTo>
                  <a:cubicBezTo>
                    <a:pt x="9625" y="64"/>
                    <a:pt x="8872" y="168"/>
                    <a:pt x="8118" y="336"/>
                  </a:cubicBezTo>
                  <a:cubicBezTo>
                    <a:pt x="7386" y="503"/>
                    <a:pt x="6654" y="692"/>
                    <a:pt x="5963" y="943"/>
                  </a:cubicBezTo>
                  <a:cubicBezTo>
                    <a:pt x="5419" y="1110"/>
                    <a:pt x="4875" y="1298"/>
                    <a:pt x="4352" y="1487"/>
                  </a:cubicBezTo>
                  <a:cubicBezTo>
                    <a:pt x="3934" y="1654"/>
                    <a:pt x="3473" y="1759"/>
                    <a:pt x="3055" y="1926"/>
                  </a:cubicBezTo>
                  <a:cubicBezTo>
                    <a:pt x="2490" y="2093"/>
                    <a:pt x="1904" y="2219"/>
                    <a:pt x="1318" y="2282"/>
                  </a:cubicBezTo>
                  <a:cubicBezTo>
                    <a:pt x="963" y="2345"/>
                    <a:pt x="586" y="2407"/>
                    <a:pt x="230" y="2470"/>
                  </a:cubicBezTo>
                  <a:cubicBezTo>
                    <a:pt x="146" y="2491"/>
                    <a:pt x="0" y="2470"/>
                    <a:pt x="0" y="2596"/>
                  </a:cubicBezTo>
                  <a:cubicBezTo>
                    <a:pt x="0" y="2721"/>
                    <a:pt x="126" y="2721"/>
                    <a:pt x="188" y="2763"/>
                  </a:cubicBezTo>
                  <a:cubicBezTo>
                    <a:pt x="544" y="3035"/>
                    <a:pt x="900" y="3307"/>
                    <a:pt x="1193" y="3642"/>
                  </a:cubicBezTo>
                  <a:cubicBezTo>
                    <a:pt x="1716" y="4186"/>
                    <a:pt x="2197" y="4772"/>
                    <a:pt x="2615" y="5399"/>
                  </a:cubicBezTo>
                  <a:cubicBezTo>
                    <a:pt x="3369" y="6425"/>
                    <a:pt x="4059" y="7492"/>
                    <a:pt x="4771" y="8538"/>
                  </a:cubicBezTo>
                  <a:cubicBezTo>
                    <a:pt x="5126" y="9061"/>
                    <a:pt x="5503" y="9563"/>
                    <a:pt x="5880" y="10065"/>
                  </a:cubicBezTo>
                  <a:cubicBezTo>
                    <a:pt x="6214" y="10484"/>
                    <a:pt x="6570" y="10881"/>
                    <a:pt x="6884" y="11321"/>
                  </a:cubicBezTo>
                  <a:lnTo>
                    <a:pt x="6905" y="11342"/>
                  </a:lnTo>
                  <a:cubicBezTo>
                    <a:pt x="7302" y="11781"/>
                    <a:pt x="7700" y="12220"/>
                    <a:pt x="8118" y="12681"/>
                  </a:cubicBezTo>
                  <a:cubicBezTo>
                    <a:pt x="8558" y="13162"/>
                    <a:pt x="9018" y="13643"/>
                    <a:pt x="9520" y="14083"/>
                  </a:cubicBezTo>
                  <a:cubicBezTo>
                    <a:pt x="10315" y="14857"/>
                    <a:pt x="11152" y="15589"/>
                    <a:pt x="12052" y="16259"/>
                  </a:cubicBezTo>
                  <a:cubicBezTo>
                    <a:pt x="12847" y="16845"/>
                    <a:pt x="13705" y="17347"/>
                    <a:pt x="14605" y="17765"/>
                  </a:cubicBezTo>
                  <a:cubicBezTo>
                    <a:pt x="15107" y="18016"/>
                    <a:pt x="15609" y="18226"/>
                    <a:pt x="16111" y="18414"/>
                  </a:cubicBezTo>
                  <a:cubicBezTo>
                    <a:pt x="17011" y="18790"/>
                    <a:pt x="17952" y="19042"/>
                    <a:pt x="18915" y="19209"/>
                  </a:cubicBezTo>
                  <a:cubicBezTo>
                    <a:pt x="19229" y="19272"/>
                    <a:pt x="19564" y="19293"/>
                    <a:pt x="19877" y="19334"/>
                  </a:cubicBezTo>
                  <a:lnTo>
                    <a:pt x="20359" y="19418"/>
                  </a:lnTo>
                  <a:cubicBezTo>
                    <a:pt x="20463" y="19418"/>
                    <a:pt x="20547" y="19439"/>
                    <a:pt x="20652" y="19439"/>
                  </a:cubicBezTo>
                  <a:cubicBezTo>
                    <a:pt x="21070" y="19473"/>
                    <a:pt x="21489" y="19489"/>
                    <a:pt x="21907" y="19489"/>
                  </a:cubicBezTo>
                  <a:cubicBezTo>
                    <a:pt x="22535" y="19489"/>
                    <a:pt x="23162" y="19452"/>
                    <a:pt x="23790" y="19376"/>
                  </a:cubicBezTo>
                  <a:cubicBezTo>
                    <a:pt x="24397" y="19314"/>
                    <a:pt x="25004" y="19230"/>
                    <a:pt x="25610" y="19083"/>
                  </a:cubicBezTo>
                  <a:cubicBezTo>
                    <a:pt x="26364" y="18937"/>
                    <a:pt x="27096" y="18728"/>
                    <a:pt x="27807" y="18498"/>
                  </a:cubicBezTo>
                  <a:cubicBezTo>
                    <a:pt x="28561" y="18226"/>
                    <a:pt x="29272" y="17891"/>
                    <a:pt x="29942" y="17472"/>
                  </a:cubicBezTo>
                  <a:cubicBezTo>
                    <a:pt x="30130" y="17347"/>
                    <a:pt x="30318" y="17221"/>
                    <a:pt x="30486" y="17075"/>
                  </a:cubicBezTo>
                  <a:cubicBezTo>
                    <a:pt x="31072" y="16635"/>
                    <a:pt x="31490" y="15987"/>
                    <a:pt x="31678" y="15254"/>
                  </a:cubicBezTo>
                  <a:cubicBezTo>
                    <a:pt x="31950" y="14229"/>
                    <a:pt x="31888" y="13162"/>
                    <a:pt x="31511" y="12158"/>
                  </a:cubicBezTo>
                  <a:cubicBezTo>
                    <a:pt x="31197" y="11342"/>
                    <a:pt x="30820" y="10547"/>
                    <a:pt x="30339" y="9814"/>
                  </a:cubicBezTo>
                  <a:cubicBezTo>
                    <a:pt x="30088" y="9396"/>
                    <a:pt x="29795" y="8977"/>
                    <a:pt x="29502" y="8580"/>
                  </a:cubicBezTo>
                  <a:cubicBezTo>
                    <a:pt x="29356" y="8371"/>
                    <a:pt x="29147" y="8182"/>
                    <a:pt x="28979" y="7973"/>
                  </a:cubicBezTo>
                  <a:cubicBezTo>
                    <a:pt x="28310" y="7262"/>
                    <a:pt x="27556" y="6655"/>
                    <a:pt x="26719" y="6174"/>
                  </a:cubicBezTo>
                  <a:cubicBezTo>
                    <a:pt x="26008" y="5734"/>
                    <a:pt x="25297" y="5253"/>
                    <a:pt x="24606" y="4751"/>
                  </a:cubicBezTo>
                  <a:cubicBezTo>
                    <a:pt x="24146" y="4395"/>
                    <a:pt x="23686" y="4039"/>
                    <a:pt x="23246" y="3642"/>
                  </a:cubicBezTo>
                  <a:cubicBezTo>
                    <a:pt x="22744" y="3223"/>
                    <a:pt x="22242" y="2847"/>
                    <a:pt x="21698" y="2491"/>
                  </a:cubicBezTo>
                  <a:cubicBezTo>
                    <a:pt x="20986" y="2031"/>
                    <a:pt x="20254" y="1633"/>
                    <a:pt x="19480" y="1340"/>
                  </a:cubicBezTo>
                  <a:cubicBezTo>
                    <a:pt x="18685" y="1026"/>
                    <a:pt x="17890" y="775"/>
                    <a:pt x="17074" y="608"/>
                  </a:cubicBezTo>
                  <a:cubicBezTo>
                    <a:pt x="16592" y="503"/>
                    <a:pt x="16111" y="420"/>
                    <a:pt x="15630" y="315"/>
                  </a:cubicBezTo>
                  <a:cubicBezTo>
                    <a:pt x="15546" y="294"/>
                    <a:pt x="15483" y="294"/>
                    <a:pt x="15421" y="294"/>
                  </a:cubicBezTo>
                  <a:cubicBezTo>
                    <a:pt x="14772" y="210"/>
                    <a:pt x="14103" y="127"/>
                    <a:pt x="13475" y="85"/>
                  </a:cubicBezTo>
                  <a:cubicBezTo>
                    <a:pt x="12897" y="26"/>
                    <a:pt x="12319" y="0"/>
                    <a:pt x="1174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4" name="Google Shape;244;p9"/>
            <p:cNvSpPr/>
            <p:nvPr/>
          </p:nvSpPr>
          <p:spPr>
            <a:xfrm>
              <a:off x="5338975" y="3461725"/>
              <a:ext cx="603650" cy="304275"/>
            </a:xfrm>
            <a:custGeom>
              <a:rect b="b" l="l" r="r" t="t"/>
              <a:pathLst>
                <a:path extrusionOk="0" h="12171" w="24146">
                  <a:moveTo>
                    <a:pt x="227" y="0"/>
                  </a:moveTo>
                  <a:cubicBezTo>
                    <a:pt x="193" y="0"/>
                    <a:pt x="159" y="3"/>
                    <a:pt x="126" y="8"/>
                  </a:cubicBezTo>
                  <a:cubicBezTo>
                    <a:pt x="84" y="8"/>
                    <a:pt x="42" y="8"/>
                    <a:pt x="21" y="50"/>
                  </a:cubicBezTo>
                  <a:cubicBezTo>
                    <a:pt x="0" y="92"/>
                    <a:pt x="42" y="155"/>
                    <a:pt x="84" y="176"/>
                  </a:cubicBezTo>
                  <a:cubicBezTo>
                    <a:pt x="167" y="238"/>
                    <a:pt x="251" y="280"/>
                    <a:pt x="356" y="322"/>
                  </a:cubicBezTo>
                  <a:cubicBezTo>
                    <a:pt x="481" y="385"/>
                    <a:pt x="607" y="427"/>
                    <a:pt x="753" y="469"/>
                  </a:cubicBezTo>
                  <a:cubicBezTo>
                    <a:pt x="1151" y="594"/>
                    <a:pt x="1569" y="741"/>
                    <a:pt x="1988" y="845"/>
                  </a:cubicBezTo>
                  <a:cubicBezTo>
                    <a:pt x="2406" y="971"/>
                    <a:pt x="2846" y="1138"/>
                    <a:pt x="3243" y="1347"/>
                  </a:cubicBezTo>
                  <a:cubicBezTo>
                    <a:pt x="3934" y="1661"/>
                    <a:pt x="4603" y="1975"/>
                    <a:pt x="5273" y="2289"/>
                  </a:cubicBezTo>
                  <a:cubicBezTo>
                    <a:pt x="6152" y="2686"/>
                    <a:pt x="7009" y="3063"/>
                    <a:pt x="7888" y="3440"/>
                  </a:cubicBezTo>
                  <a:cubicBezTo>
                    <a:pt x="8307" y="3628"/>
                    <a:pt x="8704" y="3858"/>
                    <a:pt x="9102" y="4067"/>
                  </a:cubicBezTo>
                  <a:cubicBezTo>
                    <a:pt x="9520" y="4298"/>
                    <a:pt x="9876" y="4507"/>
                    <a:pt x="10274" y="4716"/>
                  </a:cubicBezTo>
                  <a:cubicBezTo>
                    <a:pt x="10567" y="4863"/>
                    <a:pt x="10880" y="5030"/>
                    <a:pt x="11194" y="5176"/>
                  </a:cubicBezTo>
                  <a:cubicBezTo>
                    <a:pt x="11822" y="5469"/>
                    <a:pt x="12408" y="5762"/>
                    <a:pt x="12994" y="6097"/>
                  </a:cubicBezTo>
                  <a:cubicBezTo>
                    <a:pt x="13391" y="6327"/>
                    <a:pt x="13810" y="6536"/>
                    <a:pt x="14249" y="6725"/>
                  </a:cubicBezTo>
                  <a:cubicBezTo>
                    <a:pt x="14814" y="6997"/>
                    <a:pt x="15379" y="7269"/>
                    <a:pt x="15923" y="7583"/>
                  </a:cubicBezTo>
                  <a:cubicBezTo>
                    <a:pt x="16509" y="7917"/>
                    <a:pt x="17116" y="8210"/>
                    <a:pt x="17743" y="8440"/>
                  </a:cubicBezTo>
                  <a:cubicBezTo>
                    <a:pt x="18183" y="8608"/>
                    <a:pt x="18601" y="8754"/>
                    <a:pt x="19020" y="8964"/>
                  </a:cubicBezTo>
                  <a:cubicBezTo>
                    <a:pt x="19438" y="9173"/>
                    <a:pt x="19836" y="9403"/>
                    <a:pt x="20212" y="9696"/>
                  </a:cubicBezTo>
                  <a:cubicBezTo>
                    <a:pt x="20401" y="9863"/>
                    <a:pt x="20610" y="10010"/>
                    <a:pt x="20819" y="10156"/>
                  </a:cubicBezTo>
                  <a:cubicBezTo>
                    <a:pt x="21007" y="10303"/>
                    <a:pt x="21217" y="10428"/>
                    <a:pt x="21426" y="10533"/>
                  </a:cubicBezTo>
                  <a:cubicBezTo>
                    <a:pt x="21761" y="10721"/>
                    <a:pt x="22095" y="10930"/>
                    <a:pt x="22430" y="11140"/>
                  </a:cubicBezTo>
                  <a:cubicBezTo>
                    <a:pt x="22890" y="11433"/>
                    <a:pt x="23330" y="11725"/>
                    <a:pt x="23769" y="12039"/>
                  </a:cubicBezTo>
                  <a:cubicBezTo>
                    <a:pt x="23853" y="12102"/>
                    <a:pt x="23958" y="12165"/>
                    <a:pt x="24062" y="12165"/>
                  </a:cubicBezTo>
                  <a:cubicBezTo>
                    <a:pt x="24070" y="12169"/>
                    <a:pt x="24077" y="12170"/>
                    <a:pt x="24084" y="12170"/>
                  </a:cubicBezTo>
                  <a:cubicBezTo>
                    <a:pt x="24118" y="12170"/>
                    <a:pt x="24146" y="12133"/>
                    <a:pt x="24146" y="12081"/>
                  </a:cubicBezTo>
                  <a:cubicBezTo>
                    <a:pt x="24104" y="11956"/>
                    <a:pt x="24041" y="11851"/>
                    <a:pt x="23958" y="11746"/>
                  </a:cubicBezTo>
                  <a:cubicBezTo>
                    <a:pt x="23874" y="11684"/>
                    <a:pt x="23832" y="11642"/>
                    <a:pt x="23790" y="11579"/>
                  </a:cubicBezTo>
                  <a:cubicBezTo>
                    <a:pt x="23497" y="11286"/>
                    <a:pt x="23183" y="11014"/>
                    <a:pt x="22870" y="10763"/>
                  </a:cubicBezTo>
                  <a:cubicBezTo>
                    <a:pt x="22367" y="10386"/>
                    <a:pt x="21865" y="10031"/>
                    <a:pt x="21363" y="9654"/>
                  </a:cubicBezTo>
                  <a:lnTo>
                    <a:pt x="20401" y="8922"/>
                  </a:lnTo>
                  <a:cubicBezTo>
                    <a:pt x="20233" y="8796"/>
                    <a:pt x="20087" y="8692"/>
                    <a:pt x="19919" y="8566"/>
                  </a:cubicBezTo>
                  <a:cubicBezTo>
                    <a:pt x="19082" y="8001"/>
                    <a:pt x="18225" y="7436"/>
                    <a:pt x="17346" y="6913"/>
                  </a:cubicBezTo>
                  <a:cubicBezTo>
                    <a:pt x="17241" y="6829"/>
                    <a:pt x="17095" y="6767"/>
                    <a:pt x="16969" y="6704"/>
                  </a:cubicBezTo>
                  <a:lnTo>
                    <a:pt x="14479" y="5323"/>
                  </a:lnTo>
                  <a:cubicBezTo>
                    <a:pt x="13789" y="4925"/>
                    <a:pt x="13056" y="4570"/>
                    <a:pt x="12324" y="4235"/>
                  </a:cubicBezTo>
                  <a:cubicBezTo>
                    <a:pt x="11027" y="3607"/>
                    <a:pt x="9646" y="3042"/>
                    <a:pt x="8307" y="2498"/>
                  </a:cubicBezTo>
                  <a:cubicBezTo>
                    <a:pt x="7554" y="2205"/>
                    <a:pt x="6779" y="1954"/>
                    <a:pt x="6005" y="1661"/>
                  </a:cubicBezTo>
                  <a:cubicBezTo>
                    <a:pt x="5336" y="1410"/>
                    <a:pt x="4645" y="1180"/>
                    <a:pt x="3955" y="950"/>
                  </a:cubicBezTo>
                  <a:cubicBezTo>
                    <a:pt x="3390" y="761"/>
                    <a:pt x="2804" y="615"/>
                    <a:pt x="2218" y="489"/>
                  </a:cubicBezTo>
                  <a:cubicBezTo>
                    <a:pt x="1862" y="406"/>
                    <a:pt x="1507" y="322"/>
                    <a:pt x="1151" y="217"/>
                  </a:cubicBezTo>
                  <a:cubicBezTo>
                    <a:pt x="942" y="155"/>
                    <a:pt x="732" y="113"/>
                    <a:pt x="523" y="50"/>
                  </a:cubicBezTo>
                  <a:cubicBezTo>
                    <a:pt x="416" y="19"/>
                    <a:pt x="320" y="0"/>
                    <a:pt x="2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5" name="Google Shape;245;p9"/>
            <p:cNvSpPr/>
            <p:nvPr/>
          </p:nvSpPr>
          <p:spPr>
            <a:xfrm>
              <a:off x="6017925" y="3024100"/>
              <a:ext cx="604725" cy="474450"/>
            </a:xfrm>
            <a:custGeom>
              <a:rect b="b" l="l" r="r" t="t"/>
              <a:pathLst>
                <a:path extrusionOk="0" h="18978" w="24189">
                  <a:moveTo>
                    <a:pt x="11341" y="0"/>
                  </a:moveTo>
                  <a:cubicBezTo>
                    <a:pt x="10965" y="21"/>
                    <a:pt x="10588" y="21"/>
                    <a:pt x="10233" y="42"/>
                  </a:cubicBezTo>
                  <a:cubicBezTo>
                    <a:pt x="9605" y="84"/>
                    <a:pt x="8998" y="209"/>
                    <a:pt x="8391" y="377"/>
                  </a:cubicBezTo>
                  <a:cubicBezTo>
                    <a:pt x="7805" y="565"/>
                    <a:pt x="7261" y="837"/>
                    <a:pt x="6780" y="1193"/>
                  </a:cubicBezTo>
                  <a:cubicBezTo>
                    <a:pt x="6383" y="1465"/>
                    <a:pt x="6006" y="1779"/>
                    <a:pt x="5692" y="2134"/>
                  </a:cubicBezTo>
                  <a:cubicBezTo>
                    <a:pt x="5378" y="2448"/>
                    <a:pt x="5064" y="2741"/>
                    <a:pt x="4730" y="3034"/>
                  </a:cubicBezTo>
                  <a:cubicBezTo>
                    <a:pt x="4248" y="3432"/>
                    <a:pt x="3746" y="3808"/>
                    <a:pt x="3223" y="4143"/>
                  </a:cubicBezTo>
                  <a:cubicBezTo>
                    <a:pt x="2595" y="4520"/>
                    <a:pt x="2051" y="5022"/>
                    <a:pt x="1654" y="5629"/>
                  </a:cubicBezTo>
                  <a:cubicBezTo>
                    <a:pt x="1528" y="5796"/>
                    <a:pt x="1403" y="5963"/>
                    <a:pt x="1319" y="6152"/>
                  </a:cubicBezTo>
                  <a:cubicBezTo>
                    <a:pt x="1131" y="6528"/>
                    <a:pt x="942" y="6905"/>
                    <a:pt x="796" y="7282"/>
                  </a:cubicBezTo>
                  <a:cubicBezTo>
                    <a:pt x="503" y="8014"/>
                    <a:pt x="294" y="8746"/>
                    <a:pt x="168" y="9520"/>
                  </a:cubicBezTo>
                  <a:cubicBezTo>
                    <a:pt x="1" y="10588"/>
                    <a:pt x="106" y="11676"/>
                    <a:pt x="440" y="12680"/>
                  </a:cubicBezTo>
                  <a:cubicBezTo>
                    <a:pt x="670" y="13475"/>
                    <a:pt x="1089" y="14186"/>
                    <a:pt x="1633" y="14772"/>
                  </a:cubicBezTo>
                  <a:cubicBezTo>
                    <a:pt x="1800" y="14940"/>
                    <a:pt x="1947" y="15107"/>
                    <a:pt x="2114" y="15274"/>
                  </a:cubicBezTo>
                  <a:cubicBezTo>
                    <a:pt x="2700" y="15798"/>
                    <a:pt x="3307" y="16279"/>
                    <a:pt x="3976" y="16697"/>
                  </a:cubicBezTo>
                  <a:cubicBezTo>
                    <a:pt x="4562" y="17074"/>
                    <a:pt x="5169" y="17409"/>
                    <a:pt x="5797" y="17702"/>
                  </a:cubicBezTo>
                  <a:cubicBezTo>
                    <a:pt x="6299" y="17932"/>
                    <a:pt x="6801" y="18141"/>
                    <a:pt x="7324" y="18308"/>
                  </a:cubicBezTo>
                  <a:cubicBezTo>
                    <a:pt x="8140" y="18622"/>
                    <a:pt x="8977" y="18811"/>
                    <a:pt x="9835" y="18915"/>
                  </a:cubicBezTo>
                  <a:cubicBezTo>
                    <a:pt x="9919" y="18936"/>
                    <a:pt x="9981" y="18936"/>
                    <a:pt x="10065" y="18936"/>
                  </a:cubicBezTo>
                  <a:lnTo>
                    <a:pt x="10442" y="18936"/>
                  </a:lnTo>
                  <a:cubicBezTo>
                    <a:pt x="10693" y="18957"/>
                    <a:pt x="10944" y="18978"/>
                    <a:pt x="11195" y="18978"/>
                  </a:cubicBezTo>
                  <a:cubicBezTo>
                    <a:pt x="11927" y="18957"/>
                    <a:pt x="12639" y="18852"/>
                    <a:pt x="13350" y="18643"/>
                  </a:cubicBezTo>
                  <a:cubicBezTo>
                    <a:pt x="13727" y="18518"/>
                    <a:pt x="14103" y="18392"/>
                    <a:pt x="14459" y="18225"/>
                  </a:cubicBezTo>
                  <a:cubicBezTo>
                    <a:pt x="15129" y="17932"/>
                    <a:pt x="15756" y="17555"/>
                    <a:pt x="16321" y="17095"/>
                  </a:cubicBezTo>
                  <a:cubicBezTo>
                    <a:pt x="17326" y="16195"/>
                    <a:pt x="18225" y="15170"/>
                    <a:pt x="18999" y="14061"/>
                  </a:cubicBezTo>
                  <a:cubicBezTo>
                    <a:pt x="19271" y="13663"/>
                    <a:pt x="19523" y="13266"/>
                    <a:pt x="19795" y="12889"/>
                  </a:cubicBezTo>
                  <a:lnTo>
                    <a:pt x="19795" y="12868"/>
                  </a:lnTo>
                  <a:cubicBezTo>
                    <a:pt x="20004" y="12492"/>
                    <a:pt x="20234" y="12136"/>
                    <a:pt x="20443" y="11738"/>
                  </a:cubicBezTo>
                  <a:cubicBezTo>
                    <a:pt x="20673" y="11299"/>
                    <a:pt x="20904" y="10839"/>
                    <a:pt x="21134" y="10357"/>
                  </a:cubicBezTo>
                  <a:cubicBezTo>
                    <a:pt x="21552" y="9416"/>
                    <a:pt x="21971" y="8432"/>
                    <a:pt x="22431" y="7491"/>
                  </a:cubicBezTo>
                  <a:cubicBezTo>
                    <a:pt x="22682" y="6947"/>
                    <a:pt x="22996" y="6424"/>
                    <a:pt x="23352" y="5922"/>
                  </a:cubicBezTo>
                  <a:cubicBezTo>
                    <a:pt x="23540" y="5650"/>
                    <a:pt x="23770" y="5419"/>
                    <a:pt x="24042" y="5210"/>
                  </a:cubicBezTo>
                  <a:cubicBezTo>
                    <a:pt x="24084" y="5168"/>
                    <a:pt x="24189" y="5168"/>
                    <a:pt x="24168" y="5064"/>
                  </a:cubicBezTo>
                  <a:cubicBezTo>
                    <a:pt x="24147" y="4938"/>
                    <a:pt x="24042" y="4938"/>
                    <a:pt x="23979" y="4896"/>
                  </a:cubicBezTo>
                  <a:cubicBezTo>
                    <a:pt x="23665" y="4771"/>
                    <a:pt x="23373" y="4624"/>
                    <a:pt x="23080" y="4499"/>
                  </a:cubicBezTo>
                  <a:cubicBezTo>
                    <a:pt x="22577" y="4331"/>
                    <a:pt x="22096" y="4101"/>
                    <a:pt x="21636" y="3829"/>
                  </a:cubicBezTo>
                  <a:cubicBezTo>
                    <a:pt x="21280" y="3599"/>
                    <a:pt x="20904" y="3411"/>
                    <a:pt x="20527" y="3160"/>
                  </a:cubicBezTo>
                  <a:cubicBezTo>
                    <a:pt x="20088" y="2867"/>
                    <a:pt x="19627" y="2595"/>
                    <a:pt x="19188" y="2302"/>
                  </a:cubicBezTo>
                  <a:cubicBezTo>
                    <a:pt x="18581" y="1925"/>
                    <a:pt x="17974" y="1611"/>
                    <a:pt x="17367" y="1318"/>
                  </a:cubicBezTo>
                  <a:cubicBezTo>
                    <a:pt x="16761" y="1025"/>
                    <a:pt x="16133" y="795"/>
                    <a:pt x="15505" y="607"/>
                  </a:cubicBezTo>
                  <a:cubicBezTo>
                    <a:pt x="14689" y="377"/>
                    <a:pt x="13873" y="209"/>
                    <a:pt x="13036" y="126"/>
                  </a:cubicBezTo>
                  <a:cubicBezTo>
                    <a:pt x="12534" y="63"/>
                    <a:pt x="12032" y="42"/>
                    <a:pt x="115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6" name="Google Shape;246;p9"/>
            <p:cNvSpPr/>
            <p:nvPr/>
          </p:nvSpPr>
          <p:spPr>
            <a:xfrm>
              <a:off x="6062925" y="3161150"/>
              <a:ext cx="444125" cy="211875"/>
            </a:xfrm>
            <a:custGeom>
              <a:rect b="b" l="l" r="r" t="t"/>
              <a:pathLst>
                <a:path extrusionOk="0" h="8475" w="17765">
                  <a:moveTo>
                    <a:pt x="17346" y="0"/>
                  </a:moveTo>
                  <a:cubicBezTo>
                    <a:pt x="17179" y="21"/>
                    <a:pt x="17011" y="42"/>
                    <a:pt x="16865" y="84"/>
                  </a:cubicBezTo>
                  <a:cubicBezTo>
                    <a:pt x="16593" y="126"/>
                    <a:pt x="16300" y="147"/>
                    <a:pt x="16049" y="168"/>
                  </a:cubicBezTo>
                  <a:cubicBezTo>
                    <a:pt x="15588" y="209"/>
                    <a:pt x="15149" y="251"/>
                    <a:pt x="14710" y="356"/>
                  </a:cubicBezTo>
                  <a:cubicBezTo>
                    <a:pt x="14186" y="481"/>
                    <a:pt x="13663" y="586"/>
                    <a:pt x="13140" y="732"/>
                  </a:cubicBezTo>
                  <a:cubicBezTo>
                    <a:pt x="12575" y="900"/>
                    <a:pt x="11990" y="1025"/>
                    <a:pt x="11425" y="1214"/>
                  </a:cubicBezTo>
                  <a:cubicBezTo>
                    <a:pt x="10399" y="1549"/>
                    <a:pt x="9395" y="1883"/>
                    <a:pt x="8412" y="2302"/>
                  </a:cubicBezTo>
                  <a:cubicBezTo>
                    <a:pt x="7868" y="2532"/>
                    <a:pt x="7344" y="2783"/>
                    <a:pt x="6821" y="3055"/>
                  </a:cubicBezTo>
                  <a:lnTo>
                    <a:pt x="4980" y="4059"/>
                  </a:lnTo>
                  <a:cubicBezTo>
                    <a:pt x="4917" y="4101"/>
                    <a:pt x="4813" y="4143"/>
                    <a:pt x="4729" y="4206"/>
                  </a:cubicBezTo>
                  <a:cubicBezTo>
                    <a:pt x="4101" y="4603"/>
                    <a:pt x="3495" y="5043"/>
                    <a:pt x="2888" y="5482"/>
                  </a:cubicBezTo>
                  <a:cubicBezTo>
                    <a:pt x="2783" y="5566"/>
                    <a:pt x="2658" y="5670"/>
                    <a:pt x="2553" y="5754"/>
                  </a:cubicBezTo>
                  <a:cubicBezTo>
                    <a:pt x="2323" y="5963"/>
                    <a:pt x="2114" y="6152"/>
                    <a:pt x="1883" y="6340"/>
                  </a:cubicBezTo>
                  <a:cubicBezTo>
                    <a:pt x="1549" y="6654"/>
                    <a:pt x="1193" y="6947"/>
                    <a:pt x="837" y="7261"/>
                  </a:cubicBezTo>
                  <a:cubicBezTo>
                    <a:pt x="607" y="7449"/>
                    <a:pt x="398" y="7679"/>
                    <a:pt x="210" y="7930"/>
                  </a:cubicBezTo>
                  <a:cubicBezTo>
                    <a:pt x="168" y="7972"/>
                    <a:pt x="126" y="8014"/>
                    <a:pt x="105" y="8056"/>
                  </a:cubicBezTo>
                  <a:cubicBezTo>
                    <a:pt x="42" y="8160"/>
                    <a:pt x="0" y="8265"/>
                    <a:pt x="0" y="8370"/>
                  </a:cubicBezTo>
                  <a:cubicBezTo>
                    <a:pt x="0" y="8432"/>
                    <a:pt x="21" y="8474"/>
                    <a:pt x="84" y="8474"/>
                  </a:cubicBezTo>
                  <a:cubicBezTo>
                    <a:pt x="168" y="8474"/>
                    <a:pt x="230" y="8453"/>
                    <a:pt x="293" y="8391"/>
                  </a:cubicBezTo>
                  <a:cubicBezTo>
                    <a:pt x="607" y="8139"/>
                    <a:pt x="921" y="7930"/>
                    <a:pt x="1256" y="7700"/>
                  </a:cubicBezTo>
                  <a:cubicBezTo>
                    <a:pt x="1486" y="7533"/>
                    <a:pt x="1716" y="7365"/>
                    <a:pt x="1988" y="7240"/>
                  </a:cubicBezTo>
                  <a:cubicBezTo>
                    <a:pt x="2135" y="7156"/>
                    <a:pt x="2281" y="7072"/>
                    <a:pt x="2407" y="6968"/>
                  </a:cubicBezTo>
                  <a:lnTo>
                    <a:pt x="2846" y="6591"/>
                  </a:lnTo>
                  <a:cubicBezTo>
                    <a:pt x="3097" y="6361"/>
                    <a:pt x="3390" y="6173"/>
                    <a:pt x="3704" y="6026"/>
                  </a:cubicBezTo>
                  <a:cubicBezTo>
                    <a:pt x="4018" y="5901"/>
                    <a:pt x="4331" y="5796"/>
                    <a:pt x="4645" y="5733"/>
                  </a:cubicBezTo>
                  <a:cubicBezTo>
                    <a:pt x="5127" y="5587"/>
                    <a:pt x="5566" y="5398"/>
                    <a:pt x="6005" y="5147"/>
                  </a:cubicBezTo>
                  <a:cubicBezTo>
                    <a:pt x="6403" y="4917"/>
                    <a:pt x="6800" y="4729"/>
                    <a:pt x="7240" y="4562"/>
                  </a:cubicBezTo>
                  <a:cubicBezTo>
                    <a:pt x="7554" y="4436"/>
                    <a:pt x="7868" y="4290"/>
                    <a:pt x="8161" y="4122"/>
                  </a:cubicBezTo>
                  <a:cubicBezTo>
                    <a:pt x="8579" y="3871"/>
                    <a:pt x="9018" y="3662"/>
                    <a:pt x="9458" y="3473"/>
                  </a:cubicBezTo>
                  <a:cubicBezTo>
                    <a:pt x="9709" y="3369"/>
                    <a:pt x="9939" y="3264"/>
                    <a:pt x="10148" y="3160"/>
                  </a:cubicBezTo>
                  <a:cubicBezTo>
                    <a:pt x="10441" y="3013"/>
                    <a:pt x="10713" y="2846"/>
                    <a:pt x="11006" y="2699"/>
                  </a:cubicBezTo>
                  <a:cubicBezTo>
                    <a:pt x="11299" y="2532"/>
                    <a:pt x="11592" y="2385"/>
                    <a:pt x="11906" y="2260"/>
                  </a:cubicBezTo>
                  <a:cubicBezTo>
                    <a:pt x="12534" y="2009"/>
                    <a:pt x="13182" y="1779"/>
                    <a:pt x="13831" y="1507"/>
                  </a:cubicBezTo>
                  <a:cubicBezTo>
                    <a:pt x="14333" y="1318"/>
                    <a:pt x="14835" y="1109"/>
                    <a:pt x="15337" y="900"/>
                  </a:cubicBezTo>
                  <a:cubicBezTo>
                    <a:pt x="15630" y="753"/>
                    <a:pt x="15965" y="649"/>
                    <a:pt x="16279" y="586"/>
                  </a:cubicBezTo>
                  <a:cubicBezTo>
                    <a:pt x="16614" y="544"/>
                    <a:pt x="16907" y="481"/>
                    <a:pt x="17220" y="419"/>
                  </a:cubicBezTo>
                  <a:cubicBezTo>
                    <a:pt x="17325" y="398"/>
                    <a:pt x="17430" y="356"/>
                    <a:pt x="17534" y="335"/>
                  </a:cubicBezTo>
                  <a:cubicBezTo>
                    <a:pt x="17597" y="293"/>
                    <a:pt x="17660" y="251"/>
                    <a:pt x="17723" y="209"/>
                  </a:cubicBezTo>
                  <a:cubicBezTo>
                    <a:pt x="17764" y="188"/>
                    <a:pt x="17764" y="147"/>
                    <a:pt x="17744" y="105"/>
                  </a:cubicBezTo>
                  <a:cubicBezTo>
                    <a:pt x="17744" y="63"/>
                    <a:pt x="17702" y="42"/>
                    <a:pt x="17660" y="21"/>
                  </a:cubicBezTo>
                  <a:cubicBezTo>
                    <a:pt x="17555" y="0"/>
                    <a:pt x="17451" y="0"/>
                    <a:pt x="173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47" name="Google Shape;247;p9"/>
          <p:cNvSpPr/>
          <p:nvPr/>
        </p:nvSpPr>
        <p:spPr>
          <a:xfrm flipH="1" rot="10800000">
            <a:off x="7446429" y="-498301"/>
            <a:ext cx="1740743" cy="1599606"/>
          </a:xfrm>
          <a:custGeom>
            <a:rect b="b" l="l" r="r" t="t"/>
            <a:pathLst>
              <a:path extrusionOk="0" h="57088" w="62125">
                <a:moveTo>
                  <a:pt x="32927" y="489"/>
                </a:moveTo>
                <a:cubicBezTo>
                  <a:pt x="33499" y="489"/>
                  <a:pt x="34068" y="539"/>
                  <a:pt x="34632" y="649"/>
                </a:cubicBezTo>
                <a:cubicBezTo>
                  <a:pt x="38942" y="5426"/>
                  <a:pt x="42966" y="10462"/>
                  <a:pt x="46678" y="15758"/>
                </a:cubicBezTo>
                <a:cubicBezTo>
                  <a:pt x="46717" y="15817"/>
                  <a:pt x="46800" y="15846"/>
                  <a:pt x="46872" y="15846"/>
                </a:cubicBezTo>
                <a:cubicBezTo>
                  <a:pt x="46896" y="15846"/>
                  <a:pt x="46918" y="15843"/>
                  <a:pt x="46938" y="15836"/>
                </a:cubicBezTo>
                <a:cubicBezTo>
                  <a:pt x="47042" y="15784"/>
                  <a:pt x="47119" y="15680"/>
                  <a:pt x="47119" y="15576"/>
                </a:cubicBezTo>
                <a:cubicBezTo>
                  <a:pt x="46652" y="10203"/>
                  <a:pt x="42758" y="6075"/>
                  <a:pt x="38423" y="1999"/>
                </a:cubicBezTo>
                <a:cubicBezTo>
                  <a:pt x="40336" y="1653"/>
                  <a:pt x="42291" y="1471"/>
                  <a:pt x="44251" y="1471"/>
                </a:cubicBezTo>
                <a:cubicBezTo>
                  <a:pt x="44497" y="1471"/>
                  <a:pt x="44744" y="1474"/>
                  <a:pt x="44991" y="1480"/>
                </a:cubicBezTo>
                <a:cubicBezTo>
                  <a:pt x="47197" y="1532"/>
                  <a:pt x="48833" y="1817"/>
                  <a:pt x="50235" y="2388"/>
                </a:cubicBezTo>
                <a:cubicBezTo>
                  <a:pt x="51948" y="3089"/>
                  <a:pt x="53428" y="4284"/>
                  <a:pt x="54856" y="5452"/>
                </a:cubicBezTo>
                <a:lnTo>
                  <a:pt x="58958" y="8853"/>
                </a:lnTo>
                <a:cubicBezTo>
                  <a:pt x="60282" y="9943"/>
                  <a:pt x="61606" y="11267"/>
                  <a:pt x="61346" y="12773"/>
                </a:cubicBezTo>
                <a:cubicBezTo>
                  <a:pt x="61164" y="13889"/>
                  <a:pt x="60178" y="14642"/>
                  <a:pt x="59321" y="14953"/>
                </a:cubicBezTo>
                <a:cubicBezTo>
                  <a:pt x="58360" y="15343"/>
                  <a:pt x="57296" y="15395"/>
                  <a:pt x="56284" y="15473"/>
                </a:cubicBezTo>
                <a:lnTo>
                  <a:pt x="56076" y="15473"/>
                </a:lnTo>
                <a:cubicBezTo>
                  <a:pt x="42161" y="16329"/>
                  <a:pt x="29492" y="21625"/>
                  <a:pt x="20458" y="30400"/>
                </a:cubicBezTo>
                <a:cubicBezTo>
                  <a:pt x="20253" y="30564"/>
                  <a:pt x="20420" y="30825"/>
                  <a:pt x="20615" y="30825"/>
                </a:cubicBezTo>
                <a:cubicBezTo>
                  <a:pt x="20667" y="30825"/>
                  <a:pt x="20720" y="30807"/>
                  <a:pt x="20769" y="30763"/>
                </a:cubicBezTo>
                <a:cubicBezTo>
                  <a:pt x="31205" y="22690"/>
                  <a:pt x="43796" y="17939"/>
                  <a:pt x="56933" y="17056"/>
                </a:cubicBezTo>
                <a:cubicBezTo>
                  <a:pt x="57047" y="17048"/>
                  <a:pt x="57165" y="17043"/>
                  <a:pt x="57284" y="17043"/>
                </a:cubicBezTo>
                <a:cubicBezTo>
                  <a:pt x="57896" y="17043"/>
                  <a:pt x="58528" y="17175"/>
                  <a:pt x="58724" y="17653"/>
                </a:cubicBezTo>
                <a:cubicBezTo>
                  <a:pt x="58802" y="17991"/>
                  <a:pt x="58776" y="18328"/>
                  <a:pt x="58620" y="18614"/>
                </a:cubicBezTo>
                <a:cubicBezTo>
                  <a:pt x="57841" y="20639"/>
                  <a:pt x="55842" y="21703"/>
                  <a:pt x="54752" y="22144"/>
                </a:cubicBezTo>
                <a:cubicBezTo>
                  <a:pt x="53298" y="22742"/>
                  <a:pt x="51740" y="23001"/>
                  <a:pt x="50209" y="23261"/>
                </a:cubicBezTo>
                <a:lnTo>
                  <a:pt x="49352" y="23417"/>
                </a:lnTo>
                <a:cubicBezTo>
                  <a:pt x="42421" y="24637"/>
                  <a:pt x="35749" y="27077"/>
                  <a:pt x="29284" y="29465"/>
                </a:cubicBezTo>
                <a:cubicBezTo>
                  <a:pt x="32322" y="26454"/>
                  <a:pt x="35826" y="23962"/>
                  <a:pt x="39643" y="22041"/>
                </a:cubicBezTo>
                <a:cubicBezTo>
                  <a:pt x="39885" y="21919"/>
                  <a:pt x="39765" y="21594"/>
                  <a:pt x="39516" y="21594"/>
                </a:cubicBezTo>
                <a:cubicBezTo>
                  <a:pt x="39498" y="21594"/>
                  <a:pt x="39480" y="21596"/>
                  <a:pt x="39461" y="21599"/>
                </a:cubicBezTo>
                <a:cubicBezTo>
                  <a:pt x="35982" y="22560"/>
                  <a:pt x="32763" y="24273"/>
                  <a:pt x="30011" y="26636"/>
                </a:cubicBezTo>
                <a:cubicBezTo>
                  <a:pt x="29700" y="26895"/>
                  <a:pt x="29388" y="27181"/>
                  <a:pt x="29051" y="27466"/>
                </a:cubicBezTo>
                <a:cubicBezTo>
                  <a:pt x="27986" y="28453"/>
                  <a:pt x="26870" y="29439"/>
                  <a:pt x="25546" y="30011"/>
                </a:cubicBezTo>
                <a:cubicBezTo>
                  <a:pt x="25001" y="30244"/>
                  <a:pt x="24430" y="30452"/>
                  <a:pt x="23833" y="30608"/>
                </a:cubicBezTo>
                <a:cubicBezTo>
                  <a:pt x="23236" y="30789"/>
                  <a:pt x="22638" y="30971"/>
                  <a:pt x="22067" y="31205"/>
                </a:cubicBezTo>
                <a:cubicBezTo>
                  <a:pt x="19964" y="32139"/>
                  <a:pt x="18485" y="33957"/>
                  <a:pt x="17109" y="35722"/>
                </a:cubicBezTo>
                <a:cubicBezTo>
                  <a:pt x="11346" y="43276"/>
                  <a:pt x="8438" y="49793"/>
                  <a:pt x="7971" y="56205"/>
                </a:cubicBezTo>
                <a:cubicBezTo>
                  <a:pt x="7685" y="55582"/>
                  <a:pt x="7841" y="54725"/>
                  <a:pt x="7997" y="53920"/>
                </a:cubicBezTo>
                <a:lnTo>
                  <a:pt x="8048" y="53661"/>
                </a:lnTo>
                <a:cubicBezTo>
                  <a:pt x="8568" y="50675"/>
                  <a:pt x="7348" y="47638"/>
                  <a:pt x="6361" y="45639"/>
                </a:cubicBezTo>
                <a:cubicBezTo>
                  <a:pt x="6075" y="44990"/>
                  <a:pt x="5738" y="44341"/>
                  <a:pt x="5426" y="43718"/>
                </a:cubicBezTo>
                <a:cubicBezTo>
                  <a:pt x="4518" y="41978"/>
                  <a:pt x="3583" y="40161"/>
                  <a:pt x="3090" y="38214"/>
                </a:cubicBezTo>
                <a:cubicBezTo>
                  <a:pt x="2934" y="37695"/>
                  <a:pt x="2830" y="37046"/>
                  <a:pt x="3116" y="36579"/>
                </a:cubicBezTo>
                <a:cubicBezTo>
                  <a:pt x="3505" y="36007"/>
                  <a:pt x="4362" y="35930"/>
                  <a:pt x="5167" y="35930"/>
                </a:cubicBezTo>
                <a:lnTo>
                  <a:pt x="15395" y="35826"/>
                </a:lnTo>
                <a:cubicBezTo>
                  <a:pt x="15681" y="35800"/>
                  <a:pt x="15707" y="35410"/>
                  <a:pt x="15447" y="35332"/>
                </a:cubicBezTo>
                <a:cubicBezTo>
                  <a:pt x="10541" y="34294"/>
                  <a:pt x="5556" y="33619"/>
                  <a:pt x="572" y="33359"/>
                </a:cubicBezTo>
                <a:cubicBezTo>
                  <a:pt x="1610" y="28894"/>
                  <a:pt x="3220" y="24585"/>
                  <a:pt x="5349" y="20535"/>
                </a:cubicBezTo>
                <a:cubicBezTo>
                  <a:pt x="5582" y="20068"/>
                  <a:pt x="5868" y="19600"/>
                  <a:pt x="6283" y="19393"/>
                </a:cubicBezTo>
                <a:cubicBezTo>
                  <a:pt x="6469" y="19306"/>
                  <a:pt x="6679" y="19272"/>
                  <a:pt x="6907" y="19272"/>
                </a:cubicBezTo>
                <a:cubicBezTo>
                  <a:pt x="7156" y="19272"/>
                  <a:pt x="7426" y="19312"/>
                  <a:pt x="7711" y="19367"/>
                </a:cubicBezTo>
                <a:cubicBezTo>
                  <a:pt x="13344" y="20379"/>
                  <a:pt x="18874" y="21963"/>
                  <a:pt x="24222" y="24040"/>
                </a:cubicBezTo>
                <a:cubicBezTo>
                  <a:pt x="24264" y="24062"/>
                  <a:pt x="24304" y="24072"/>
                  <a:pt x="24341" y="24072"/>
                </a:cubicBezTo>
                <a:cubicBezTo>
                  <a:pt x="24558" y="24072"/>
                  <a:pt x="24673" y="23735"/>
                  <a:pt x="24430" y="23624"/>
                </a:cubicBezTo>
                <a:cubicBezTo>
                  <a:pt x="19238" y="20353"/>
                  <a:pt x="13526" y="17991"/>
                  <a:pt x="7529" y="16641"/>
                </a:cubicBezTo>
                <a:cubicBezTo>
                  <a:pt x="6724" y="16459"/>
                  <a:pt x="6335" y="16200"/>
                  <a:pt x="6283" y="15836"/>
                </a:cubicBezTo>
                <a:cubicBezTo>
                  <a:pt x="6179" y="15395"/>
                  <a:pt x="6647" y="14979"/>
                  <a:pt x="7010" y="14694"/>
                </a:cubicBezTo>
                <a:cubicBezTo>
                  <a:pt x="10177" y="12124"/>
                  <a:pt x="13526" y="9631"/>
                  <a:pt x="16979" y="7295"/>
                </a:cubicBezTo>
                <a:cubicBezTo>
                  <a:pt x="18130" y="6521"/>
                  <a:pt x="19349" y="5814"/>
                  <a:pt x="20540" y="5814"/>
                </a:cubicBezTo>
                <a:cubicBezTo>
                  <a:pt x="20826" y="5814"/>
                  <a:pt x="21111" y="5855"/>
                  <a:pt x="21392" y="5945"/>
                </a:cubicBezTo>
                <a:cubicBezTo>
                  <a:pt x="22327" y="6231"/>
                  <a:pt x="23028" y="7035"/>
                  <a:pt x="23703" y="7814"/>
                </a:cubicBezTo>
                <a:lnTo>
                  <a:pt x="23755" y="7866"/>
                </a:lnTo>
                <a:cubicBezTo>
                  <a:pt x="27493" y="12150"/>
                  <a:pt x="31855" y="15836"/>
                  <a:pt x="36683" y="18822"/>
                </a:cubicBezTo>
                <a:cubicBezTo>
                  <a:pt x="36721" y="18841"/>
                  <a:pt x="36759" y="18849"/>
                  <a:pt x="36796" y="18849"/>
                </a:cubicBezTo>
                <a:cubicBezTo>
                  <a:pt x="36957" y="18849"/>
                  <a:pt x="37080" y="18680"/>
                  <a:pt x="36995" y="18510"/>
                </a:cubicBezTo>
                <a:cubicBezTo>
                  <a:pt x="34840" y="14590"/>
                  <a:pt x="31309" y="11682"/>
                  <a:pt x="27908" y="8879"/>
                </a:cubicBezTo>
                <a:cubicBezTo>
                  <a:pt x="26740" y="7918"/>
                  <a:pt x="25520" y="6906"/>
                  <a:pt x="24404" y="5893"/>
                </a:cubicBezTo>
                <a:cubicBezTo>
                  <a:pt x="23859" y="5400"/>
                  <a:pt x="23287" y="4803"/>
                  <a:pt x="23365" y="4154"/>
                </a:cubicBezTo>
                <a:cubicBezTo>
                  <a:pt x="23443" y="3375"/>
                  <a:pt x="24352" y="2882"/>
                  <a:pt x="25131" y="2570"/>
                </a:cubicBezTo>
                <a:cubicBezTo>
                  <a:pt x="27799" y="1469"/>
                  <a:pt x="30398" y="489"/>
                  <a:pt x="32927" y="489"/>
                </a:cubicBezTo>
                <a:close/>
                <a:moveTo>
                  <a:pt x="32923" y="0"/>
                </a:moveTo>
                <a:cubicBezTo>
                  <a:pt x="30306" y="0"/>
                  <a:pt x="27648" y="997"/>
                  <a:pt x="24923" y="2129"/>
                </a:cubicBezTo>
                <a:cubicBezTo>
                  <a:pt x="24014" y="2492"/>
                  <a:pt x="22950" y="3063"/>
                  <a:pt x="22872" y="4128"/>
                </a:cubicBezTo>
                <a:cubicBezTo>
                  <a:pt x="22768" y="4985"/>
                  <a:pt x="23417" y="5685"/>
                  <a:pt x="24040" y="6257"/>
                </a:cubicBezTo>
                <a:cubicBezTo>
                  <a:pt x="25183" y="7295"/>
                  <a:pt x="26403" y="8282"/>
                  <a:pt x="27597" y="9268"/>
                </a:cubicBezTo>
                <a:cubicBezTo>
                  <a:pt x="30686" y="11838"/>
                  <a:pt x="33905" y="14486"/>
                  <a:pt x="36060" y="17887"/>
                </a:cubicBezTo>
                <a:cubicBezTo>
                  <a:pt x="31621" y="15005"/>
                  <a:pt x="27597" y="11527"/>
                  <a:pt x="24118" y="7555"/>
                </a:cubicBezTo>
                <a:lnTo>
                  <a:pt x="24066" y="7477"/>
                </a:lnTo>
                <a:cubicBezTo>
                  <a:pt x="23339" y="6672"/>
                  <a:pt x="22587" y="5815"/>
                  <a:pt x="21522" y="5478"/>
                </a:cubicBezTo>
                <a:cubicBezTo>
                  <a:pt x="21195" y="5374"/>
                  <a:pt x="20867" y="5327"/>
                  <a:pt x="20539" y="5327"/>
                </a:cubicBezTo>
                <a:cubicBezTo>
                  <a:pt x="19227" y="5327"/>
                  <a:pt x="17919" y="6075"/>
                  <a:pt x="16693" y="6906"/>
                </a:cubicBezTo>
                <a:cubicBezTo>
                  <a:pt x="13241" y="9242"/>
                  <a:pt x="9866" y="11734"/>
                  <a:pt x="6699" y="14330"/>
                </a:cubicBezTo>
                <a:cubicBezTo>
                  <a:pt x="6231" y="14694"/>
                  <a:pt x="5660" y="15239"/>
                  <a:pt x="5790" y="15940"/>
                </a:cubicBezTo>
                <a:cubicBezTo>
                  <a:pt x="5946" y="16797"/>
                  <a:pt x="7010" y="17030"/>
                  <a:pt x="7399" y="17134"/>
                </a:cubicBezTo>
                <a:cubicBezTo>
                  <a:pt x="12436" y="18250"/>
                  <a:pt x="17291" y="20120"/>
                  <a:pt x="21808" y="22638"/>
                </a:cubicBezTo>
                <a:cubicBezTo>
                  <a:pt x="17239" y="21002"/>
                  <a:pt x="12566" y="19756"/>
                  <a:pt x="7789" y="18899"/>
                </a:cubicBezTo>
                <a:cubicBezTo>
                  <a:pt x="7467" y="18846"/>
                  <a:pt x="7159" y="18792"/>
                  <a:pt x="6862" y="18792"/>
                </a:cubicBezTo>
                <a:cubicBezTo>
                  <a:pt x="6583" y="18792"/>
                  <a:pt x="6313" y="18839"/>
                  <a:pt x="6050" y="18977"/>
                </a:cubicBezTo>
                <a:cubicBezTo>
                  <a:pt x="5478" y="19237"/>
                  <a:pt x="5167" y="19782"/>
                  <a:pt x="4881" y="20327"/>
                </a:cubicBezTo>
                <a:cubicBezTo>
                  <a:pt x="2727" y="24507"/>
                  <a:pt x="1091" y="28946"/>
                  <a:pt x="27" y="33541"/>
                </a:cubicBezTo>
                <a:cubicBezTo>
                  <a:pt x="1" y="33593"/>
                  <a:pt x="27" y="33671"/>
                  <a:pt x="79" y="33723"/>
                </a:cubicBezTo>
                <a:cubicBezTo>
                  <a:pt x="105" y="33801"/>
                  <a:pt x="182" y="33827"/>
                  <a:pt x="260" y="33827"/>
                </a:cubicBezTo>
                <a:cubicBezTo>
                  <a:pt x="4544" y="34060"/>
                  <a:pt x="8827" y="34580"/>
                  <a:pt x="13059" y="35358"/>
                </a:cubicBezTo>
                <a:lnTo>
                  <a:pt x="5141" y="35436"/>
                </a:lnTo>
                <a:cubicBezTo>
                  <a:pt x="4232" y="35462"/>
                  <a:pt x="3220" y="35566"/>
                  <a:pt x="2701" y="36345"/>
                </a:cubicBezTo>
                <a:cubicBezTo>
                  <a:pt x="2311" y="36968"/>
                  <a:pt x="2441" y="37747"/>
                  <a:pt x="2597" y="38344"/>
                </a:cubicBezTo>
                <a:cubicBezTo>
                  <a:pt x="3116" y="40317"/>
                  <a:pt x="4076" y="42186"/>
                  <a:pt x="4985" y="43951"/>
                </a:cubicBezTo>
                <a:cubicBezTo>
                  <a:pt x="5271" y="44574"/>
                  <a:pt x="5634" y="45198"/>
                  <a:pt x="5920" y="45847"/>
                </a:cubicBezTo>
                <a:cubicBezTo>
                  <a:pt x="6854" y="47820"/>
                  <a:pt x="8048" y="50727"/>
                  <a:pt x="7555" y="53609"/>
                </a:cubicBezTo>
                <a:lnTo>
                  <a:pt x="7503" y="53868"/>
                </a:lnTo>
                <a:cubicBezTo>
                  <a:pt x="7322" y="54959"/>
                  <a:pt x="7062" y="56309"/>
                  <a:pt x="8048" y="57036"/>
                </a:cubicBezTo>
                <a:cubicBezTo>
                  <a:pt x="8074" y="57062"/>
                  <a:pt x="8126" y="57062"/>
                  <a:pt x="8178" y="57087"/>
                </a:cubicBezTo>
                <a:cubicBezTo>
                  <a:pt x="8204" y="57087"/>
                  <a:pt x="8256" y="57062"/>
                  <a:pt x="8282" y="57062"/>
                </a:cubicBezTo>
                <a:cubicBezTo>
                  <a:pt x="8360" y="57036"/>
                  <a:pt x="8412" y="56932"/>
                  <a:pt x="8412" y="56854"/>
                </a:cubicBezTo>
                <a:cubicBezTo>
                  <a:pt x="8749" y="50364"/>
                  <a:pt x="11631" y="43744"/>
                  <a:pt x="17498" y="36033"/>
                </a:cubicBezTo>
                <a:cubicBezTo>
                  <a:pt x="18822" y="34294"/>
                  <a:pt x="20276" y="32555"/>
                  <a:pt x="22275" y="31672"/>
                </a:cubicBezTo>
                <a:cubicBezTo>
                  <a:pt x="22820" y="31438"/>
                  <a:pt x="23391" y="31231"/>
                  <a:pt x="23962" y="31075"/>
                </a:cubicBezTo>
                <a:cubicBezTo>
                  <a:pt x="24585" y="30919"/>
                  <a:pt x="25183" y="30711"/>
                  <a:pt x="25754" y="30478"/>
                </a:cubicBezTo>
                <a:cubicBezTo>
                  <a:pt x="27130" y="29855"/>
                  <a:pt x="28272" y="28842"/>
                  <a:pt x="29388" y="27856"/>
                </a:cubicBezTo>
                <a:cubicBezTo>
                  <a:pt x="29700" y="27570"/>
                  <a:pt x="29985" y="27285"/>
                  <a:pt x="30323" y="26999"/>
                </a:cubicBezTo>
                <a:cubicBezTo>
                  <a:pt x="32296" y="25338"/>
                  <a:pt x="34502" y="23988"/>
                  <a:pt x="36891" y="23001"/>
                </a:cubicBezTo>
                <a:lnTo>
                  <a:pt x="36891" y="23001"/>
                </a:lnTo>
                <a:cubicBezTo>
                  <a:pt x="33672" y="24896"/>
                  <a:pt x="30738" y="27207"/>
                  <a:pt x="28168" y="29907"/>
                </a:cubicBezTo>
                <a:cubicBezTo>
                  <a:pt x="28090" y="29985"/>
                  <a:pt x="28064" y="30114"/>
                  <a:pt x="28142" y="30192"/>
                </a:cubicBezTo>
                <a:cubicBezTo>
                  <a:pt x="28182" y="30272"/>
                  <a:pt x="28267" y="30305"/>
                  <a:pt x="28351" y="30305"/>
                </a:cubicBezTo>
                <a:cubicBezTo>
                  <a:pt x="28377" y="30305"/>
                  <a:pt x="28403" y="30302"/>
                  <a:pt x="28428" y="30296"/>
                </a:cubicBezTo>
                <a:cubicBezTo>
                  <a:pt x="35177" y="27778"/>
                  <a:pt x="42161" y="25182"/>
                  <a:pt x="49430" y="23884"/>
                </a:cubicBezTo>
                <a:lnTo>
                  <a:pt x="50261" y="23728"/>
                </a:lnTo>
                <a:cubicBezTo>
                  <a:pt x="51818" y="23468"/>
                  <a:pt x="53428" y="23183"/>
                  <a:pt x="54908" y="22586"/>
                </a:cubicBezTo>
                <a:cubicBezTo>
                  <a:pt x="56959" y="21755"/>
                  <a:pt x="58412" y="20405"/>
                  <a:pt x="59061" y="18796"/>
                </a:cubicBezTo>
                <a:cubicBezTo>
                  <a:pt x="59269" y="18380"/>
                  <a:pt x="59321" y="17887"/>
                  <a:pt x="59191" y="17472"/>
                </a:cubicBezTo>
                <a:cubicBezTo>
                  <a:pt x="58934" y="16841"/>
                  <a:pt x="58299" y="16525"/>
                  <a:pt x="57266" y="16525"/>
                </a:cubicBezTo>
                <a:cubicBezTo>
                  <a:pt x="57151" y="16525"/>
                  <a:pt x="57031" y="16529"/>
                  <a:pt x="56907" y="16537"/>
                </a:cubicBezTo>
                <a:cubicBezTo>
                  <a:pt x="45432" y="17316"/>
                  <a:pt x="34321" y="21028"/>
                  <a:pt x="24689" y="27337"/>
                </a:cubicBezTo>
                <a:cubicBezTo>
                  <a:pt x="33230" y="20691"/>
                  <a:pt x="44212" y="16667"/>
                  <a:pt x="56128" y="15914"/>
                </a:cubicBezTo>
                <a:lnTo>
                  <a:pt x="56310" y="15914"/>
                </a:lnTo>
                <a:cubicBezTo>
                  <a:pt x="57400" y="15914"/>
                  <a:pt x="58490" y="15732"/>
                  <a:pt x="59503" y="15395"/>
                </a:cubicBezTo>
                <a:cubicBezTo>
                  <a:pt x="60489" y="15005"/>
                  <a:pt x="61631" y="14123"/>
                  <a:pt x="61839" y="12825"/>
                </a:cubicBezTo>
                <a:cubicBezTo>
                  <a:pt x="62125" y="11059"/>
                  <a:pt x="60697" y="9631"/>
                  <a:pt x="59269" y="8437"/>
                </a:cubicBezTo>
                <a:lnTo>
                  <a:pt x="55141" y="5062"/>
                </a:lnTo>
                <a:cubicBezTo>
                  <a:pt x="53687" y="3868"/>
                  <a:pt x="52182" y="2648"/>
                  <a:pt x="50416" y="1921"/>
                </a:cubicBezTo>
                <a:cubicBezTo>
                  <a:pt x="48937" y="1324"/>
                  <a:pt x="47249" y="1039"/>
                  <a:pt x="44991" y="987"/>
                </a:cubicBezTo>
                <a:cubicBezTo>
                  <a:pt x="44752" y="981"/>
                  <a:pt x="44513" y="979"/>
                  <a:pt x="44273" y="979"/>
                </a:cubicBezTo>
                <a:cubicBezTo>
                  <a:pt x="42120" y="979"/>
                  <a:pt x="39954" y="1189"/>
                  <a:pt x="37851" y="1610"/>
                </a:cubicBezTo>
                <a:cubicBezTo>
                  <a:pt x="37748" y="1610"/>
                  <a:pt x="37696" y="1688"/>
                  <a:pt x="37670" y="1765"/>
                </a:cubicBezTo>
                <a:cubicBezTo>
                  <a:pt x="37644" y="1869"/>
                  <a:pt x="37670" y="1947"/>
                  <a:pt x="37722" y="2025"/>
                </a:cubicBezTo>
                <a:cubicBezTo>
                  <a:pt x="41875" y="5893"/>
                  <a:pt x="45666" y="9761"/>
                  <a:pt x="46496" y="14668"/>
                </a:cubicBezTo>
                <a:cubicBezTo>
                  <a:pt x="42914" y="9631"/>
                  <a:pt x="39046" y="4829"/>
                  <a:pt x="34918" y="260"/>
                </a:cubicBezTo>
                <a:cubicBezTo>
                  <a:pt x="34892" y="208"/>
                  <a:pt x="34840" y="182"/>
                  <a:pt x="34788" y="182"/>
                </a:cubicBezTo>
                <a:cubicBezTo>
                  <a:pt x="34168" y="57"/>
                  <a:pt x="33547" y="0"/>
                  <a:pt x="329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48" name="Google Shape;248;p9"/>
          <p:cNvGrpSpPr/>
          <p:nvPr/>
        </p:nvGrpSpPr>
        <p:grpSpPr>
          <a:xfrm>
            <a:off x="372701" y="4142727"/>
            <a:ext cx="539339" cy="592162"/>
            <a:chOff x="4576800" y="1228300"/>
            <a:chExt cx="349200" cy="383425"/>
          </a:xfrm>
        </p:grpSpPr>
        <p:sp>
          <p:nvSpPr>
            <p:cNvPr id="249" name="Google Shape;249;p9"/>
            <p:cNvSpPr/>
            <p:nvPr/>
          </p:nvSpPr>
          <p:spPr>
            <a:xfrm>
              <a:off x="4735175" y="1400525"/>
              <a:ext cx="40900" cy="41800"/>
            </a:xfrm>
            <a:custGeom>
              <a:rect b="b" l="l" r="r" t="t"/>
              <a:pathLst>
                <a:path extrusionOk="0" h="1672" w="1636">
                  <a:moveTo>
                    <a:pt x="815" y="0"/>
                  </a:moveTo>
                  <a:cubicBezTo>
                    <a:pt x="784" y="0"/>
                    <a:pt x="755" y="3"/>
                    <a:pt x="727" y="10"/>
                  </a:cubicBezTo>
                  <a:lnTo>
                    <a:pt x="519" y="62"/>
                  </a:lnTo>
                  <a:cubicBezTo>
                    <a:pt x="389" y="114"/>
                    <a:pt x="286" y="192"/>
                    <a:pt x="182" y="296"/>
                  </a:cubicBezTo>
                  <a:lnTo>
                    <a:pt x="78" y="478"/>
                  </a:lnTo>
                  <a:cubicBezTo>
                    <a:pt x="26" y="608"/>
                    <a:pt x="0" y="737"/>
                    <a:pt x="0" y="893"/>
                  </a:cubicBezTo>
                  <a:lnTo>
                    <a:pt x="0" y="945"/>
                  </a:lnTo>
                  <a:cubicBezTo>
                    <a:pt x="0" y="1049"/>
                    <a:pt x="52" y="1153"/>
                    <a:pt x="104" y="1231"/>
                  </a:cubicBezTo>
                  <a:cubicBezTo>
                    <a:pt x="130" y="1334"/>
                    <a:pt x="208" y="1412"/>
                    <a:pt x="286" y="1490"/>
                  </a:cubicBezTo>
                  <a:cubicBezTo>
                    <a:pt x="364" y="1542"/>
                    <a:pt x="467" y="1594"/>
                    <a:pt x="571" y="1620"/>
                  </a:cubicBezTo>
                  <a:cubicBezTo>
                    <a:pt x="675" y="1672"/>
                    <a:pt x="779" y="1672"/>
                    <a:pt x="883" y="1672"/>
                  </a:cubicBezTo>
                  <a:lnTo>
                    <a:pt x="1090" y="1620"/>
                  </a:lnTo>
                  <a:cubicBezTo>
                    <a:pt x="1220" y="1568"/>
                    <a:pt x="1350" y="1490"/>
                    <a:pt x="1428" y="1386"/>
                  </a:cubicBezTo>
                  <a:lnTo>
                    <a:pt x="1532" y="1205"/>
                  </a:lnTo>
                  <a:cubicBezTo>
                    <a:pt x="1610" y="1075"/>
                    <a:pt x="1636" y="945"/>
                    <a:pt x="1610" y="789"/>
                  </a:cubicBezTo>
                  <a:lnTo>
                    <a:pt x="1610" y="737"/>
                  </a:lnTo>
                  <a:cubicBezTo>
                    <a:pt x="1610" y="633"/>
                    <a:pt x="1584" y="530"/>
                    <a:pt x="1532" y="452"/>
                  </a:cubicBezTo>
                  <a:cubicBezTo>
                    <a:pt x="1480" y="348"/>
                    <a:pt x="1402" y="270"/>
                    <a:pt x="1324" y="192"/>
                  </a:cubicBezTo>
                  <a:cubicBezTo>
                    <a:pt x="1246" y="114"/>
                    <a:pt x="1168" y="88"/>
                    <a:pt x="1064" y="62"/>
                  </a:cubicBezTo>
                  <a:cubicBezTo>
                    <a:pt x="988" y="24"/>
                    <a:pt x="899" y="0"/>
                    <a:pt x="8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0" name="Google Shape;250;p9"/>
            <p:cNvSpPr/>
            <p:nvPr/>
          </p:nvSpPr>
          <p:spPr>
            <a:xfrm>
              <a:off x="4674150" y="1358975"/>
              <a:ext cx="40925" cy="42100"/>
            </a:xfrm>
            <a:custGeom>
              <a:rect b="b" l="l" r="r" t="t"/>
              <a:pathLst>
                <a:path extrusionOk="0" h="1684" w="1637">
                  <a:moveTo>
                    <a:pt x="845" y="0"/>
                  </a:moveTo>
                  <a:cubicBezTo>
                    <a:pt x="814" y="0"/>
                    <a:pt x="784" y="3"/>
                    <a:pt x="754" y="11"/>
                  </a:cubicBezTo>
                  <a:lnTo>
                    <a:pt x="520" y="63"/>
                  </a:lnTo>
                  <a:cubicBezTo>
                    <a:pt x="390" y="89"/>
                    <a:pt x="286" y="193"/>
                    <a:pt x="182" y="296"/>
                  </a:cubicBezTo>
                  <a:lnTo>
                    <a:pt x="79" y="478"/>
                  </a:lnTo>
                  <a:cubicBezTo>
                    <a:pt x="27" y="608"/>
                    <a:pt x="1" y="738"/>
                    <a:pt x="1" y="894"/>
                  </a:cubicBezTo>
                  <a:lnTo>
                    <a:pt x="1" y="920"/>
                  </a:lnTo>
                  <a:cubicBezTo>
                    <a:pt x="1" y="1049"/>
                    <a:pt x="53" y="1153"/>
                    <a:pt x="105" y="1257"/>
                  </a:cubicBezTo>
                  <a:cubicBezTo>
                    <a:pt x="157" y="1335"/>
                    <a:pt x="208" y="1439"/>
                    <a:pt x="286" y="1491"/>
                  </a:cubicBezTo>
                  <a:cubicBezTo>
                    <a:pt x="364" y="1569"/>
                    <a:pt x="468" y="1620"/>
                    <a:pt x="572" y="1646"/>
                  </a:cubicBezTo>
                  <a:cubicBezTo>
                    <a:pt x="645" y="1665"/>
                    <a:pt x="719" y="1683"/>
                    <a:pt x="792" y="1683"/>
                  </a:cubicBezTo>
                  <a:cubicBezTo>
                    <a:pt x="823" y="1683"/>
                    <a:pt x="853" y="1680"/>
                    <a:pt x="883" y="1672"/>
                  </a:cubicBezTo>
                  <a:lnTo>
                    <a:pt x="1091" y="1620"/>
                  </a:lnTo>
                  <a:cubicBezTo>
                    <a:pt x="1221" y="1595"/>
                    <a:pt x="1351" y="1491"/>
                    <a:pt x="1429" y="1387"/>
                  </a:cubicBezTo>
                  <a:lnTo>
                    <a:pt x="1532" y="1231"/>
                  </a:lnTo>
                  <a:cubicBezTo>
                    <a:pt x="1610" y="1101"/>
                    <a:pt x="1636" y="946"/>
                    <a:pt x="1610" y="790"/>
                  </a:cubicBezTo>
                  <a:lnTo>
                    <a:pt x="1610" y="764"/>
                  </a:lnTo>
                  <a:cubicBezTo>
                    <a:pt x="1610" y="634"/>
                    <a:pt x="1584" y="530"/>
                    <a:pt x="1532" y="426"/>
                  </a:cubicBezTo>
                  <a:cubicBezTo>
                    <a:pt x="1481" y="348"/>
                    <a:pt x="1429" y="245"/>
                    <a:pt x="1351" y="193"/>
                  </a:cubicBezTo>
                  <a:cubicBezTo>
                    <a:pt x="1273" y="115"/>
                    <a:pt x="1169" y="63"/>
                    <a:pt x="1065" y="37"/>
                  </a:cubicBezTo>
                  <a:cubicBezTo>
                    <a:pt x="992" y="19"/>
                    <a:pt x="918" y="0"/>
                    <a:pt x="84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1" name="Google Shape;251;p9"/>
            <p:cNvSpPr/>
            <p:nvPr/>
          </p:nvSpPr>
          <p:spPr>
            <a:xfrm>
              <a:off x="4659875" y="1444625"/>
              <a:ext cx="40925" cy="41850"/>
            </a:xfrm>
            <a:custGeom>
              <a:rect b="b" l="l" r="r" t="t"/>
              <a:pathLst>
                <a:path extrusionOk="0" h="1674" w="1637">
                  <a:moveTo>
                    <a:pt x="824" y="1"/>
                  </a:moveTo>
                  <a:cubicBezTo>
                    <a:pt x="791" y="1"/>
                    <a:pt x="758" y="4"/>
                    <a:pt x="728" y="12"/>
                  </a:cubicBezTo>
                  <a:lnTo>
                    <a:pt x="520" y="64"/>
                  </a:lnTo>
                  <a:cubicBezTo>
                    <a:pt x="390" y="116"/>
                    <a:pt x="286" y="193"/>
                    <a:pt x="182" y="297"/>
                  </a:cubicBezTo>
                  <a:lnTo>
                    <a:pt x="78" y="479"/>
                  </a:lnTo>
                  <a:cubicBezTo>
                    <a:pt x="27" y="609"/>
                    <a:pt x="1" y="739"/>
                    <a:pt x="1" y="894"/>
                  </a:cubicBezTo>
                  <a:lnTo>
                    <a:pt x="1" y="920"/>
                  </a:lnTo>
                  <a:cubicBezTo>
                    <a:pt x="1" y="1050"/>
                    <a:pt x="53" y="1154"/>
                    <a:pt x="104" y="1232"/>
                  </a:cubicBezTo>
                  <a:cubicBezTo>
                    <a:pt x="130" y="1336"/>
                    <a:pt x="208" y="1414"/>
                    <a:pt x="286" y="1491"/>
                  </a:cubicBezTo>
                  <a:cubicBezTo>
                    <a:pt x="364" y="1543"/>
                    <a:pt x="468" y="1595"/>
                    <a:pt x="572" y="1621"/>
                  </a:cubicBezTo>
                  <a:cubicBezTo>
                    <a:pt x="676" y="1673"/>
                    <a:pt x="779" y="1673"/>
                    <a:pt x="883" y="1673"/>
                  </a:cubicBezTo>
                  <a:lnTo>
                    <a:pt x="1091" y="1621"/>
                  </a:lnTo>
                  <a:cubicBezTo>
                    <a:pt x="1221" y="1569"/>
                    <a:pt x="1351" y="1491"/>
                    <a:pt x="1428" y="1388"/>
                  </a:cubicBezTo>
                  <a:lnTo>
                    <a:pt x="1558" y="1206"/>
                  </a:lnTo>
                  <a:cubicBezTo>
                    <a:pt x="1610" y="1076"/>
                    <a:pt x="1636" y="920"/>
                    <a:pt x="1610" y="791"/>
                  </a:cubicBezTo>
                  <a:lnTo>
                    <a:pt x="1610" y="739"/>
                  </a:lnTo>
                  <a:cubicBezTo>
                    <a:pt x="1610" y="635"/>
                    <a:pt x="1584" y="531"/>
                    <a:pt x="1506" y="427"/>
                  </a:cubicBezTo>
                  <a:cubicBezTo>
                    <a:pt x="1480" y="349"/>
                    <a:pt x="1402" y="245"/>
                    <a:pt x="1325" y="193"/>
                  </a:cubicBezTo>
                  <a:cubicBezTo>
                    <a:pt x="1247" y="116"/>
                    <a:pt x="1143" y="64"/>
                    <a:pt x="1065" y="38"/>
                  </a:cubicBezTo>
                  <a:cubicBezTo>
                    <a:pt x="992" y="19"/>
                    <a:pt x="905" y="1"/>
                    <a:pt x="82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2" name="Google Shape;252;p9"/>
            <p:cNvSpPr/>
            <p:nvPr/>
          </p:nvSpPr>
          <p:spPr>
            <a:xfrm>
              <a:off x="4728675" y="1490725"/>
              <a:ext cx="44150" cy="41450"/>
            </a:xfrm>
            <a:custGeom>
              <a:rect b="b" l="l" r="r" t="t"/>
              <a:pathLst>
                <a:path extrusionOk="0" h="1658" w="1766">
                  <a:moveTo>
                    <a:pt x="775" y="0"/>
                  </a:moveTo>
                  <a:cubicBezTo>
                    <a:pt x="692" y="0"/>
                    <a:pt x="619" y="19"/>
                    <a:pt x="546" y="37"/>
                  </a:cubicBezTo>
                  <a:cubicBezTo>
                    <a:pt x="442" y="89"/>
                    <a:pt x="364" y="141"/>
                    <a:pt x="286" y="219"/>
                  </a:cubicBezTo>
                  <a:cubicBezTo>
                    <a:pt x="208" y="271"/>
                    <a:pt x="130" y="348"/>
                    <a:pt x="104" y="452"/>
                  </a:cubicBezTo>
                  <a:lnTo>
                    <a:pt x="26" y="660"/>
                  </a:lnTo>
                  <a:cubicBezTo>
                    <a:pt x="0" y="816"/>
                    <a:pt x="26" y="946"/>
                    <a:pt x="78" y="1101"/>
                  </a:cubicBezTo>
                  <a:lnTo>
                    <a:pt x="182" y="1283"/>
                  </a:lnTo>
                  <a:cubicBezTo>
                    <a:pt x="260" y="1387"/>
                    <a:pt x="364" y="1491"/>
                    <a:pt x="494" y="1543"/>
                  </a:cubicBezTo>
                  <a:lnTo>
                    <a:pt x="572" y="1595"/>
                  </a:lnTo>
                  <a:cubicBezTo>
                    <a:pt x="648" y="1633"/>
                    <a:pt x="724" y="1657"/>
                    <a:pt x="800" y="1657"/>
                  </a:cubicBezTo>
                  <a:cubicBezTo>
                    <a:pt x="827" y="1657"/>
                    <a:pt x="855" y="1653"/>
                    <a:pt x="883" y="1646"/>
                  </a:cubicBezTo>
                  <a:cubicBezTo>
                    <a:pt x="914" y="1654"/>
                    <a:pt x="946" y="1657"/>
                    <a:pt x="980" y="1657"/>
                  </a:cubicBezTo>
                  <a:cubicBezTo>
                    <a:pt x="1061" y="1657"/>
                    <a:pt x="1147" y="1639"/>
                    <a:pt x="1221" y="1620"/>
                  </a:cubicBezTo>
                  <a:cubicBezTo>
                    <a:pt x="1324" y="1569"/>
                    <a:pt x="1402" y="1517"/>
                    <a:pt x="1480" y="1439"/>
                  </a:cubicBezTo>
                  <a:cubicBezTo>
                    <a:pt x="1558" y="1387"/>
                    <a:pt x="1636" y="1309"/>
                    <a:pt x="1662" y="1205"/>
                  </a:cubicBezTo>
                  <a:cubicBezTo>
                    <a:pt x="1688" y="1127"/>
                    <a:pt x="1714" y="1075"/>
                    <a:pt x="1740" y="997"/>
                  </a:cubicBezTo>
                  <a:cubicBezTo>
                    <a:pt x="1766" y="868"/>
                    <a:pt x="1740" y="712"/>
                    <a:pt x="1714" y="582"/>
                  </a:cubicBezTo>
                  <a:cubicBezTo>
                    <a:pt x="1662" y="504"/>
                    <a:pt x="1636" y="452"/>
                    <a:pt x="1610" y="374"/>
                  </a:cubicBezTo>
                  <a:cubicBezTo>
                    <a:pt x="1532" y="271"/>
                    <a:pt x="1402" y="167"/>
                    <a:pt x="1273" y="115"/>
                  </a:cubicBezTo>
                  <a:lnTo>
                    <a:pt x="1195" y="63"/>
                  </a:lnTo>
                  <a:cubicBezTo>
                    <a:pt x="1119" y="25"/>
                    <a:pt x="1043" y="1"/>
                    <a:pt x="967" y="1"/>
                  </a:cubicBezTo>
                  <a:cubicBezTo>
                    <a:pt x="939" y="1"/>
                    <a:pt x="911" y="4"/>
                    <a:pt x="883" y="11"/>
                  </a:cubicBezTo>
                  <a:cubicBezTo>
                    <a:pt x="845" y="3"/>
                    <a:pt x="809" y="0"/>
                    <a:pt x="77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3" name="Google Shape;253;p9"/>
            <p:cNvSpPr/>
            <p:nvPr/>
          </p:nvSpPr>
          <p:spPr>
            <a:xfrm>
              <a:off x="4809150" y="1457625"/>
              <a:ext cx="42850" cy="40125"/>
            </a:xfrm>
            <a:custGeom>
              <a:rect b="b" l="l" r="r" t="t"/>
              <a:pathLst>
                <a:path extrusionOk="0" h="1605" w="1714">
                  <a:moveTo>
                    <a:pt x="925" y="1"/>
                  </a:moveTo>
                  <a:cubicBezTo>
                    <a:pt x="887" y="1"/>
                    <a:pt x="847" y="4"/>
                    <a:pt x="805" y="11"/>
                  </a:cubicBezTo>
                  <a:lnTo>
                    <a:pt x="753" y="11"/>
                  </a:lnTo>
                  <a:cubicBezTo>
                    <a:pt x="650" y="11"/>
                    <a:pt x="546" y="37"/>
                    <a:pt x="468" y="89"/>
                  </a:cubicBezTo>
                  <a:cubicBezTo>
                    <a:pt x="364" y="141"/>
                    <a:pt x="286" y="193"/>
                    <a:pt x="208" y="271"/>
                  </a:cubicBezTo>
                  <a:cubicBezTo>
                    <a:pt x="130" y="374"/>
                    <a:pt x="104" y="452"/>
                    <a:pt x="78" y="556"/>
                  </a:cubicBezTo>
                  <a:cubicBezTo>
                    <a:pt x="27" y="660"/>
                    <a:pt x="1" y="764"/>
                    <a:pt x="27" y="894"/>
                  </a:cubicBezTo>
                  <a:cubicBezTo>
                    <a:pt x="53" y="946"/>
                    <a:pt x="53" y="1023"/>
                    <a:pt x="78" y="1101"/>
                  </a:cubicBezTo>
                  <a:cubicBezTo>
                    <a:pt x="130" y="1231"/>
                    <a:pt x="208" y="1335"/>
                    <a:pt x="312" y="1413"/>
                  </a:cubicBezTo>
                  <a:lnTo>
                    <a:pt x="494" y="1543"/>
                  </a:lnTo>
                  <a:cubicBezTo>
                    <a:pt x="589" y="1581"/>
                    <a:pt x="684" y="1605"/>
                    <a:pt x="789" y="1605"/>
                  </a:cubicBezTo>
                  <a:cubicBezTo>
                    <a:pt x="828" y="1605"/>
                    <a:pt x="867" y="1601"/>
                    <a:pt x="909" y="1595"/>
                  </a:cubicBezTo>
                  <a:lnTo>
                    <a:pt x="961" y="1595"/>
                  </a:lnTo>
                  <a:cubicBezTo>
                    <a:pt x="1065" y="1595"/>
                    <a:pt x="1169" y="1569"/>
                    <a:pt x="1247" y="1517"/>
                  </a:cubicBezTo>
                  <a:cubicBezTo>
                    <a:pt x="1351" y="1465"/>
                    <a:pt x="1428" y="1413"/>
                    <a:pt x="1506" y="1309"/>
                  </a:cubicBezTo>
                  <a:cubicBezTo>
                    <a:pt x="1584" y="1231"/>
                    <a:pt x="1610" y="1153"/>
                    <a:pt x="1636" y="1049"/>
                  </a:cubicBezTo>
                  <a:cubicBezTo>
                    <a:pt x="1688" y="946"/>
                    <a:pt x="1714" y="816"/>
                    <a:pt x="1688" y="712"/>
                  </a:cubicBezTo>
                  <a:lnTo>
                    <a:pt x="1636" y="504"/>
                  </a:lnTo>
                  <a:cubicBezTo>
                    <a:pt x="1584" y="374"/>
                    <a:pt x="1506" y="271"/>
                    <a:pt x="1402" y="193"/>
                  </a:cubicBezTo>
                  <a:lnTo>
                    <a:pt x="1221" y="63"/>
                  </a:lnTo>
                  <a:cubicBezTo>
                    <a:pt x="1126" y="25"/>
                    <a:pt x="1031" y="1"/>
                    <a:pt x="9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4" name="Google Shape;254;p9"/>
            <p:cNvSpPr/>
            <p:nvPr/>
          </p:nvSpPr>
          <p:spPr>
            <a:xfrm>
              <a:off x="4811750" y="1367025"/>
              <a:ext cx="42200" cy="40900"/>
            </a:xfrm>
            <a:custGeom>
              <a:rect b="b" l="l" r="r" t="t"/>
              <a:pathLst>
                <a:path extrusionOk="0" h="1636" w="1688">
                  <a:moveTo>
                    <a:pt x="753" y="0"/>
                  </a:moveTo>
                  <a:cubicBezTo>
                    <a:pt x="649" y="26"/>
                    <a:pt x="546" y="52"/>
                    <a:pt x="442" y="104"/>
                  </a:cubicBezTo>
                  <a:cubicBezTo>
                    <a:pt x="338" y="156"/>
                    <a:pt x="260" y="208"/>
                    <a:pt x="208" y="286"/>
                  </a:cubicBezTo>
                  <a:cubicBezTo>
                    <a:pt x="130" y="364"/>
                    <a:pt x="78" y="468"/>
                    <a:pt x="52" y="572"/>
                  </a:cubicBezTo>
                  <a:cubicBezTo>
                    <a:pt x="0" y="675"/>
                    <a:pt x="0" y="779"/>
                    <a:pt x="0" y="909"/>
                  </a:cubicBezTo>
                  <a:cubicBezTo>
                    <a:pt x="0" y="961"/>
                    <a:pt x="52" y="1039"/>
                    <a:pt x="52" y="1117"/>
                  </a:cubicBezTo>
                  <a:cubicBezTo>
                    <a:pt x="104" y="1247"/>
                    <a:pt x="182" y="1350"/>
                    <a:pt x="286" y="1454"/>
                  </a:cubicBezTo>
                  <a:lnTo>
                    <a:pt x="468" y="1558"/>
                  </a:lnTo>
                  <a:cubicBezTo>
                    <a:pt x="598" y="1610"/>
                    <a:pt x="753" y="1636"/>
                    <a:pt x="883" y="1636"/>
                  </a:cubicBezTo>
                  <a:lnTo>
                    <a:pt x="935" y="1636"/>
                  </a:lnTo>
                  <a:cubicBezTo>
                    <a:pt x="1143" y="1610"/>
                    <a:pt x="1350" y="1506"/>
                    <a:pt x="1480" y="1350"/>
                  </a:cubicBezTo>
                  <a:cubicBezTo>
                    <a:pt x="1558" y="1273"/>
                    <a:pt x="1610" y="1169"/>
                    <a:pt x="1636" y="1065"/>
                  </a:cubicBezTo>
                  <a:cubicBezTo>
                    <a:pt x="1688" y="961"/>
                    <a:pt x="1688" y="857"/>
                    <a:pt x="1662" y="753"/>
                  </a:cubicBezTo>
                  <a:lnTo>
                    <a:pt x="1636" y="520"/>
                  </a:lnTo>
                  <a:cubicBezTo>
                    <a:pt x="1584" y="390"/>
                    <a:pt x="1480" y="286"/>
                    <a:pt x="1376" y="208"/>
                  </a:cubicBezTo>
                  <a:lnTo>
                    <a:pt x="1221" y="78"/>
                  </a:lnTo>
                  <a:cubicBezTo>
                    <a:pt x="1091" y="26"/>
                    <a:pt x="935" y="0"/>
                    <a:pt x="80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5" name="Google Shape;255;p9"/>
            <p:cNvSpPr/>
            <p:nvPr/>
          </p:nvSpPr>
          <p:spPr>
            <a:xfrm>
              <a:off x="4742950" y="1309675"/>
              <a:ext cx="43500" cy="40750"/>
            </a:xfrm>
            <a:custGeom>
              <a:rect b="b" l="l" r="r" t="t"/>
              <a:pathLst>
                <a:path extrusionOk="0" h="1630" w="1740">
                  <a:moveTo>
                    <a:pt x="944" y="0"/>
                  </a:moveTo>
                  <a:cubicBezTo>
                    <a:pt x="908" y="0"/>
                    <a:pt x="870" y="3"/>
                    <a:pt x="831" y="10"/>
                  </a:cubicBezTo>
                  <a:lnTo>
                    <a:pt x="753" y="10"/>
                  </a:lnTo>
                  <a:cubicBezTo>
                    <a:pt x="650" y="10"/>
                    <a:pt x="546" y="36"/>
                    <a:pt x="442" y="114"/>
                  </a:cubicBezTo>
                  <a:cubicBezTo>
                    <a:pt x="338" y="140"/>
                    <a:pt x="260" y="218"/>
                    <a:pt x="208" y="295"/>
                  </a:cubicBezTo>
                  <a:cubicBezTo>
                    <a:pt x="130" y="373"/>
                    <a:pt x="78" y="451"/>
                    <a:pt x="53" y="555"/>
                  </a:cubicBezTo>
                  <a:cubicBezTo>
                    <a:pt x="1" y="659"/>
                    <a:pt x="1" y="789"/>
                    <a:pt x="1" y="893"/>
                  </a:cubicBezTo>
                  <a:lnTo>
                    <a:pt x="53" y="1100"/>
                  </a:lnTo>
                  <a:cubicBezTo>
                    <a:pt x="104" y="1230"/>
                    <a:pt x="182" y="1360"/>
                    <a:pt x="286" y="1438"/>
                  </a:cubicBezTo>
                  <a:lnTo>
                    <a:pt x="468" y="1542"/>
                  </a:lnTo>
                  <a:cubicBezTo>
                    <a:pt x="565" y="1600"/>
                    <a:pt x="677" y="1629"/>
                    <a:pt x="782" y="1629"/>
                  </a:cubicBezTo>
                  <a:cubicBezTo>
                    <a:pt x="817" y="1629"/>
                    <a:pt x="851" y="1626"/>
                    <a:pt x="883" y="1619"/>
                  </a:cubicBezTo>
                  <a:lnTo>
                    <a:pt x="987" y="1619"/>
                  </a:lnTo>
                  <a:cubicBezTo>
                    <a:pt x="1091" y="1619"/>
                    <a:pt x="1195" y="1594"/>
                    <a:pt x="1273" y="1542"/>
                  </a:cubicBezTo>
                  <a:cubicBezTo>
                    <a:pt x="1377" y="1490"/>
                    <a:pt x="1480" y="1412"/>
                    <a:pt x="1532" y="1334"/>
                  </a:cubicBezTo>
                  <a:cubicBezTo>
                    <a:pt x="1610" y="1230"/>
                    <a:pt x="1662" y="1152"/>
                    <a:pt x="1688" y="1048"/>
                  </a:cubicBezTo>
                  <a:cubicBezTo>
                    <a:pt x="1714" y="945"/>
                    <a:pt x="1740" y="841"/>
                    <a:pt x="1714" y="711"/>
                  </a:cubicBezTo>
                  <a:lnTo>
                    <a:pt x="1662" y="529"/>
                  </a:lnTo>
                  <a:cubicBezTo>
                    <a:pt x="1610" y="399"/>
                    <a:pt x="1532" y="270"/>
                    <a:pt x="1428" y="192"/>
                  </a:cubicBezTo>
                  <a:lnTo>
                    <a:pt x="1247" y="88"/>
                  </a:lnTo>
                  <a:cubicBezTo>
                    <a:pt x="1149" y="29"/>
                    <a:pt x="1052" y="0"/>
                    <a:pt x="94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6" name="Google Shape;256;p9"/>
            <p:cNvSpPr/>
            <p:nvPr/>
          </p:nvSpPr>
          <p:spPr>
            <a:xfrm>
              <a:off x="4650800" y="1275475"/>
              <a:ext cx="42200" cy="40425"/>
            </a:xfrm>
            <a:custGeom>
              <a:rect b="b" l="l" r="r" t="t"/>
              <a:pathLst>
                <a:path extrusionOk="0" h="1617" w="1688">
                  <a:moveTo>
                    <a:pt x="827" y="1"/>
                  </a:moveTo>
                  <a:cubicBezTo>
                    <a:pt x="811" y="1"/>
                    <a:pt x="795" y="1"/>
                    <a:pt x="779" y="2"/>
                  </a:cubicBezTo>
                  <a:cubicBezTo>
                    <a:pt x="338" y="54"/>
                    <a:pt x="0" y="443"/>
                    <a:pt x="52" y="885"/>
                  </a:cubicBezTo>
                  <a:cubicBezTo>
                    <a:pt x="100" y="1296"/>
                    <a:pt x="442" y="1617"/>
                    <a:pt x="845" y="1617"/>
                  </a:cubicBezTo>
                  <a:cubicBezTo>
                    <a:pt x="875" y="1617"/>
                    <a:pt x="905" y="1615"/>
                    <a:pt x="935" y="1612"/>
                  </a:cubicBezTo>
                  <a:cubicBezTo>
                    <a:pt x="1376" y="1560"/>
                    <a:pt x="1688" y="1170"/>
                    <a:pt x="1662" y="755"/>
                  </a:cubicBezTo>
                  <a:cubicBezTo>
                    <a:pt x="1612" y="330"/>
                    <a:pt x="1248" y="1"/>
                    <a:pt x="82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7" name="Google Shape;257;p9"/>
            <p:cNvSpPr/>
            <p:nvPr/>
          </p:nvSpPr>
          <p:spPr>
            <a:xfrm>
              <a:off x="4585900" y="1352325"/>
              <a:ext cx="43500" cy="42900"/>
            </a:xfrm>
            <a:custGeom>
              <a:rect b="b" l="l" r="r" t="t"/>
              <a:pathLst>
                <a:path extrusionOk="0" h="1716" w="1740">
                  <a:moveTo>
                    <a:pt x="894" y="0"/>
                  </a:moveTo>
                  <a:cubicBezTo>
                    <a:pt x="810" y="0"/>
                    <a:pt x="725" y="13"/>
                    <a:pt x="649" y="43"/>
                  </a:cubicBezTo>
                  <a:lnTo>
                    <a:pt x="441" y="147"/>
                  </a:lnTo>
                  <a:cubicBezTo>
                    <a:pt x="338" y="225"/>
                    <a:pt x="234" y="329"/>
                    <a:pt x="182" y="459"/>
                  </a:cubicBezTo>
                  <a:lnTo>
                    <a:pt x="130" y="562"/>
                  </a:lnTo>
                  <a:cubicBezTo>
                    <a:pt x="0" y="848"/>
                    <a:pt x="52" y="1212"/>
                    <a:pt x="286" y="1445"/>
                  </a:cubicBezTo>
                  <a:cubicBezTo>
                    <a:pt x="338" y="1523"/>
                    <a:pt x="441" y="1601"/>
                    <a:pt x="519" y="1653"/>
                  </a:cubicBezTo>
                  <a:lnTo>
                    <a:pt x="727" y="1705"/>
                  </a:lnTo>
                  <a:cubicBezTo>
                    <a:pt x="773" y="1712"/>
                    <a:pt x="816" y="1716"/>
                    <a:pt x="858" y="1716"/>
                  </a:cubicBezTo>
                  <a:cubicBezTo>
                    <a:pt x="961" y="1716"/>
                    <a:pt x="1058" y="1697"/>
                    <a:pt x="1168" y="1679"/>
                  </a:cubicBezTo>
                  <a:lnTo>
                    <a:pt x="1350" y="1575"/>
                  </a:lnTo>
                  <a:cubicBezTo>
                    <a:pt x="1454" y="1497"/>
                    <a:pt x="1558" y="1367"/>
                    <a:pt x="1610" y="1237"/>
                  </a:cubicBezTo>
                  <a:lnTo>
                    <a:pt x="1662" y="1160"/>
                  </a:lnTo>
                  <a:cubicBezTo>
                    <a:pt x="1713" y="1056"/>
                    <a:pt x="1739" y="952"/>
                    <a:pt x="1713" y="822"/>
                  </a:cubicBezTo>
                  <a:cubicBezTo>
                    <a:pt x="1739" y="718"/>
                    <a:pt x="1713" y="614"/>
                    <a:pt x="1688" y="537"/>
                  </a:cubicBezTo>
                  <a:cubicBezTo>
                    <a:pt x="1636" y="433"/>
                    <a:pt x="1584" y="329"/>
                    <a:pt x="1506" y="251"/>
                  </a:cubicBezTo>
                  <a:cubicBezTo>
                    <a:pt x="1454" y="173"/>
                    <a:pt x="1376" y="121"/>
                    <a:pt x="1272" y="69"/>
                  </a:cubicBezTo>
                  <a:lnTo>
                    <a:pt x="1064" y="17"/>
                  </a:lnTo>
                  <a:cubicBezTo>
                    <a:pt x="1011" y="7"/>
                    <a:pt x="952" y="0"/>
                    <a:pt x="89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8" name="Google Shape;258;p9"/>
            <p:cNvSpPr/>
            <p:nvPr/>
          </p:nvSpPr>
          <p:spPr>
            <a:xfrm>
              <a:off x="4576800" y="1449450"/>
              <a:ext cx="44800" cy="43775"/>
            </a:xfrm>
            <a:custGeom>
              <a:rect b="b" l="l" r="r" t="t"/>
              <a:pathLst>
                <a:path extrusionOk="0" h="1751" w="1792">
                  <a:moveTo>
                    <a:pt x="753" y="0"/>
                  </a:moveTo>
                  <a:cubicBezTo>
                    <a:pt x="650" y="0"/>
                    <a:pt x="546" y="52"/>
                    <a:pt x="442" y="104"/>
                  </a:cubicBezTo>
                  <a:cubicBezTo>
                    <a:pt x="338" y="156"/>
                    <a:pt x="260" y="208"/>
                    <a:pt x="208" y="286"/>
                  </a:cubicBezTo>
                  <a:lnTo>
                    <a:pt x="79" y="468"/>
                  </a:lnTo>
                  <a:cubicBezTo>
                    <a:pt x="27" y="598"/>
                    <a:pt x="1" y="753"/>
                    <a:pt x="1" y="883"/>
                  </a:cubicBezTo>
                  <a:lnTo>
                    <a:pt x="53" y="1091"/>
                  </a:lnTo>
                  <a:cubicBezTo>
                    <a:pt x="104" y="1221"/>
                    <a:pt x="208" y="1350"/>
                    <a:pt x="312" y="1428"/>
                  </a:cubicBezTo>
                  <a:lnTo>
                    <a:pt x="442" y="1558"/>
                  </a:lnTo>
                  <a:cubicBezTo>
                    <a:pt x="520" y="1636"/>
                    <a:pt x="598" y="1688"/>
                    <a:pt x="702" y="1714"/>
                  </a:cubicBezTo>
                  <a:cubicBezTo>
                    <a:pt x="775" y="1732"/>
                    <a:pt x="861" y="1751"/>
                    <a:pt x="942" y="1751"/>
                  </a:cubicBezTo>
                  <a:cubicBezTo>
                    <a:pt x="976" y="1751"/>
                    <a:pt x="1009" y="1747"/>
                    <a:pt x="1039" y="1740"/>
                  </a:cubicBezTo>
                  <a:cubicBezTo>
                    <a:pt x="1143" y="1740"/>
                    <a:pt x="1247" y="1714"/>
                    <a:pt x="1351" y="1662"/>
                  </a:cubicBezTo>
                  <a:cubicBezTo>
                    <a:pt x="1428" y="1610"/>
                    <a:pt x="1532" y="1532"/>
                    <a:pt x="1584" y="1454"/>
                  </a:cubicBezTo>
                  <a:lnTo>
                    <a:pt x="1688" y="1298"/>
                  </a:lnTo>
                  <a:cubicBezTo>
                    <a:pt x="1766" y="1143"/>
                    <a:pt x="1792" y="1013"/>
                    <a:pt x="1766" y="857"/>
                  </a:cubicBezTo>
                  <a:cubicBezTo>
                    <a:pt x="1766" y="805"/>
                    <a:pt x="1740" y="727"/>
                    <a:pt x="1740" y="649"/>
                  </a:cubicBezTo>
                  <a:cubicBezTo>
                    <a:pt x="1688" y="520"/>
                    <a:pt x="1584" y="416"/>
                    <a:pt x="1480" y="338"/>
                  </a:cubicBezTo>
                  <a:lnTo>
                    <a:pt x="1351" y="208"/>
                  </a:lnTo>
                  <a:cubicBezTo>
                    <a:pt x="1273" y="130"/>
                    <a:pt x="1169" y="78"/>
                    <a:pt x="1091" y="52"/>
                  </a:cubicBezTo>
                  <a:cubicBezTo>
                    <a:pt x="987" y="0"/>
                    <a:pt x="857" y="0"/>
                    <a:pt x="75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9" name="Google Shape;259;p9"/>
            <p:cNvSpPr/>
            <p:nvPr/>
          </p:nvSpPr>
          <p:spPr>
            <a:xfrm>
              <a:off x="4633275" y="1526025"/>
              <a:ext cx="44800" cy="42700"/>
            </a:xfrm>
            <a:custGeom>
              <a:rect b="b" l="l" r="r" t="t"/>
              <a:pathLst>
                <a:path extrusionOk="0" h="1708" w="1792">
                  <a:moveTo>
                    <a:pt x="753" y="1"/>
                  </a:moveTo>
                  <a:cubicBezTo>
                    <a:pt x="545" y="27"/>
                    <a:pt x="338" y="131"/>
                    <a:pt x="208" y="286"/>
                  </a:cubicBezTo>
                  <a:lnTo>
                    <a:pt x="104" y="468"/>
                  </a:lnTo>
                  <a:cubicBezTo>
                    <a:pt x="26" y="598"/>
                    <a:pt x="0" y="754"/>
                    <a:pt x="26" y="883"/>
                  </a:cubicBezTo>
                  <a:lnTo>
                    <a:pt x="78" y="1117"/>
                  </a:lnTo>
                  <a:cubicBezTo>
                    <a:pt x="130" y="1221"/>
                    <a:pt x="208" y="1351"/>
                    <a:pt x="312" y="1429"/>
                  </a:cubicBezTo>
                  <a:lnTo>
                    <a:pt x="468" y="1532"/>
                  </a:lnTo>
                  <a:cubicBezTo>
                    <a:pt x="519" y="1584"/>
                    <a:pt x="623" y="1636"/>
                    <a:pt x="727" y="1662"/>
                  </a:cubicBezTo>
                  <a:cubicBezTo>
                    <a:pt x="809" y="1693"/>
                    <a:pt x="895" y="1708"/>
                    <a:pt x="980" y="1708"/>
                  </a:cubicBezTo>
                  <a:cubicBezTo>
                    <a:pt x="1111" y="1708"/>
                    <a:pt x="1240" y="1673"/>
                    <a:pt x="1350" y="1610"/>
                  </a:cubicBezTo>
                  <a:cubicBezTo>
                    <a:pt x="1454" y="1558"/>
                    <a:pt x="1532" y="1507"/>
                    <a:pt x="1584" y="1429"/>
                  </a:cubicBezTo>
                  <a:lnTo>
                    <a:pt x="1714" y="1247"/>
                  </a:lnTo>
                  <a:cubicBezTo>
                    <a:pt x="1766" y="1117"/>
                    <a:pt x="1792" y="961"/>
                    <a:pt x="1792" y="832"/>
                  </a:cubicBezTo>
                  <a:lnTo>
                    <a:pt x="1740" y="624"/>
                  </a:lnTo>
                  <a:cubicBezTo>
                    <a:pt x="1688" y="494"/>
                    <a:pt x="1584" y="364"/>
                    <a:pt x="1480" y="286"/>
                  </a:cubicBezTo>
                  <a:lnTo>
                    <a:pt x="1350" y="208"/>
                  </a:lnTo>
                  <a:cubicBezTo>
                    <a:pt x="1272" y="131"/>
                    <a:pt x="1194" y="79"/>
                    <a:pt x="1091" y="53"/>
                  </a:cubicBezTo>
                  <a:cubicBezTo>
                    <a:pt x="987" y="1"/>
                    <a:pt x="857" y="1"/>
                    <a:pt x="75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0" name="Google Shape;260;p9"/>
            <p:cNvSpPr/>
            <p:nvPr/>
          </p:nvSpPr>
          <p:spPr>
            <a:xfrm>
              <a:off x="4730625" y="1571475"/>
              <a:ext cx="43500" cy="40250"/>
            </a:xfrm>
            <a:custGeom>
              <a:rect b="b" l="l" r="r" t="t"/>
              <a:pathLst>
                <a:path extrusionOk="0" h="1610" w="1740">
                  <a:moveTo>
                    <a:pt x="753" y="0"/>
                  </a:moveTo>
                  <a:cubicBezTo>
                    <a:pt x="649" y="0"/>
                    <a:pt x="520" y="26"/>
                    <a:pt x="442" y="104"/>
                  </a:cubicBezTo>
                  <a:cubicBezTo>
                    <a:pt x="260" y="182"/>
                    <a:pt x="104" y="364"/>
                    <a:pt x="52" y="571"/>
                  </a:cubicBezTo>
                  <a:cubicBezTo>
                    <a:pt x="0" y="675"/>
                    <a:pt x="0" y="779"/>
                    <a:pt x="0" y="883"/>
                  </a:cubicBezTo>
                  <a:lnTo>
                    <a:pt x="52" y="1090"/>
                  </a:lnTo>
                  <a:cubicBezTo>
                    <a:pt x="104" y="1220"/>
                    <a:pt x="182" y="1324"/>
                    <a:pt x="286" y="1428"/>
                  </a:cubicBezTo>
                  <a:lnTo>
                    <a:pt x="468" y="1532"/>
                  </a:lnTo>
                  <a:cubicBezTo>
                    <a:pt x="597" y="1584"/>
                    <a:pt x="753" y="1610"/>
                    <a:pt x="883" y="1610"/>
                  </a:cubicBezTo>
                  <a:lnTo>
                    <a:pt x="987" y="1610"/>
                  </a:lnTo>
                  <a:cubicBezTo>
                    <a:pt x="1091" y="1610"/>
                    <a:pt x="1195" y="1584"/>
                    <a:pt x="1298" y="1506"/>
                  </a:cubicBezTo>
                  <a:cubicBezTo>
                    <a:pt x="1402" y="1480"/>
                    <a:pt x="1480" y="1402"/>
                    <a:pt x="1532" y="1324"/>
                  </a:cubicBezTo>
                  <a:cubicBezTo>
                    <a:pt x="1610" y="1246"/>
                    <a:pt x="1662" y="1142"/>
                    <a:pt x="1688" y="1038"/>
                  </a:cubicBezTo>
                  <a:cubicBezTo>
                    <a:pt x="1740" y="935"/>
                    <a:pt x="1740" y="831"/>
                    <a:pt x="1740" y="727"/>
                  </a:cubicBezTo>
                  <a:lnTo>
                    <a:pt x="1662" y="519"/>
                  </a:lnTo>
                  <a:cubicBezTo>
                    <a:pt x="1610" y="389"/>
                    <a:pt x="1532" y="260"/>
                    <a:pt x="1428" y="182"/>
                  </a:cubicBezTo>
                  <a:lnTo>
                    <a:pt x="1246" y="78"/>
                  </a:lnTo>
                  <a:cubicBezTo>
                    <a:pt x="1117" y="26"/>
                    <a:pt x="987" y="0"/>
                    <a:pt x="83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1" name="Google Shape;261;p9"/>
            <p:cNvSpPr/>
            <p:nvPr/>
          </p:nvSpPr>
          <p:spPr>
            <a:xfrm>
              <a:off x="4833175" y="1538575"/>
              <a:ext cx="45450" cy="42900"/>
            </a:xfrm>
            <a:custGeom>
              <a:rect b="b" l="l" r="r" t="t"/>
              <a:pathLst>
                <a:path extrusionOk="0" h="1716" w="1818">
                  <a:moveTo>
                    <a:pt x="960" y="1"/>
                  </a:moveTo>
                  <a:cubicBezTo>
                    <a:pt x="879" y="1"/>
                    <a:pt x="803" y="14"/>
                    <a:pt x="727" y="44"/>
                  </a:cubicBezTo>
                  <a:lnTo>
                    <a:pt x="545" y="148"/>
                  </a:lnTo>
                  <a:cubicBezTo>
                    <a:pt x="441" y="174"/>
                    <a:pt x="338" y="226"/>
                    <a:pt x="286" y="304"/>
                  </a:cubicBezTo>
                  <a:cubicBezTo>
                    <a:pt x="182" y="381"/>
                    <a:pt x="130" y="459"/>
                    <a:pt x="78" y="563"/>
                  </a:cubicBezTo>
                  <a:cubicBezTo>
                    <a:pt x="0" y="745"/>
                    <a:pt x="0" y="979"/>
                    <a:pt x="52" y="1186"/>
                  </a:cubicBezTo>
                  <a:lnTo>
                    <a:pt x="156" y="1368"/>
                  </a:lnTo>
                  <a:cubicBezTo>
                    <a:pt x="234" y="1498"/>
                    <a:pt x="364" y="1576"/>
                    <a:pt x="493" y="1628"/>
                  </a:cubicBezTo>
                  <a:lnTo>
                    <a:pt x="675" y="1705"/>
                  </a:lnTo>
                  <a:cubicBezTo>
                    <a:pt x="717" y="1712"/>
                    <a:pt x="757" y="1716"/>
                    <a:pt x="796" y="1716"/>
                  </a:cubicBezTo>
                  <a:cubicBezTo>
                    <a:pt x="902" y="1716"/>
                    <a:pt x="1002" y="1692"/>
                    <a:pt x="1116" y="1654"/>
                  </a:cubicBezTo>
                  <a:lnTo>
                    <a:pt x="1298" y="1576"/>
                  </a:lnTo>
                  <a:cubicBezTo>
                    <a:pt x="1376" y="1550"/>
                    <a:pt x="1480" y="1472"/>
                    <a:pt x="1558" y="1394"/>
                  </a:cubicBezTo>
                  <a:cubicBezTo>
                    <a:pt x="1636" y="1342"/>
                    <a:pt x="1688" y="1264"/>
                    <a:pt x="1740" y="1160"/>
                  </a:cubicBezTo>
                  <a:cubicBezTo>
                    <a:pt x="1791" y="1056"/>
                    <a:pt x="1817" y="953"/>
                    <a:pt x="1817" y="849"/>
                  </a:cubicBezTo>
                  <a:cubicBezTo>
                    <a:pt x="1817" y="745"/>
                    <a:pt x="1817" y="641"/>
                    <a:pt x="1765" y="537"/>
                  </a:cubicBezTo>
                  <a:lnTo>
                    <a:pt x="1662" y="356"/>
                  </a:lnTo>
                  <a:cubicBezTo>
                    <a:pt x="1584" y="226"/>
                    <a:pt x="1480" y="122"/>
                    <a:pt x="1350" y="70"/>
                  </a:cubicBezTo>
                  <a:lnTo>
                    <a:pt x="1142" y="18"/>
                  </a:lnTo>
                  <a:cubicBezTo>
                    <a:pt x="1078" y="7"/>
                    <a:pt x="1018" y="1"/>
                    <a:pt x="96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2" name="Google Shape;262;p9"/>
            <p:cNvSpPr/>
            <p:nvPr/>
          </p:nvSpPr>
          <p:spPr>
            <a:xfrm>
              <a:off x="4885075" y="1437775"/>
              <a:ext cx="40925" cy="44150"/>
            </a:xfrm>
            <a:custGeom>
              <a:rect b="b" l="l" r="r" t="t"/>
              <a:pathLst>
                <a:path extrusionOk="0" h="1766" w="1637">
                  <a:moveTo>
                    <a:pt x="728" y="0"/>
                  </a:moveTo>
                  <a:lnTo>
                    <a:pt x="520" y="52"/>
                  </a:lnTo>
                  <a:cubicBezTo>
                    <a:pt x="390" y="104"/>
                    <a:pt x="287" y="182"/>
                    <a:pt x="183" y="286"/>
                  </a:cubicBezTo>
                  <a:lnTo>
                    <a:pt x="79" y="467"/>
                  </a:lnTo>
                  <a:cubicBezTo>
                    <a:pt x="27" y="597"/>
                    <a:pt x="1" y="753"/>
                    <a:pt x="1" y="883"/>
                  </a:cubicBezTo>
                  <a:lnTo>
                    <a:pt x="1" y="1013"/>
                  </a:lnTo>
                  <a:cubicBezTo>
                    <a:pt x="27" y="1246"/>
                    <a:pt x="131" y="1428"/>
                    <a:pt x="287" y="1584"/>
                  </a:cubicBezTo>
                  <a:cubicBezTo>
                    <a:pt x="364" y="1636"/>
                    <a:pt x="468" y="1688"/>
                    <a:pt x="572" y="1714"/>
                  </a:cubicBezTo>
                  <a:cubicBezTo>
                    <a:pt x="676" y="1765"/>
                    <a:pt x="780" y="1765"/>
                    <a:pt x="884" y="1765"/>
                  </a:cubicBezTo>
                  <a:lnTo>
                    <a:pt x="1091" y="1714"/>
                  </a:lnTo>
                  <a:cubicBezTo>
                    <a:pt x="1221" y="1662"/>
                    <a:pt x="1351" y="1584"/>
                    <a:pt x="1429" y="1480"/>
                  </a:cubicBezTo>
                  <a:lnTo>
                    <a:pt x="1533" y="1298"/>
                  </a:lnTo>
                  <a:cubicBezTo>
                    <a:pt x="1611" y="1168"/>
                    <a:pt x="1637" y="1013"/>
                    <a:pt x="1611" y="883"/>
                  </a:cubicBezTo>
                  <a:lnTo>
                    <a:pt x="1611" y="753"/>
                  </a:lnTo>
                  <a:cubicBezTo>
                    <a:pt x="1611" y="649"/>
                    <a:pt x="1585" y="545"/>
                    <a:pt x="1533" y="441"/>
                  </a:cubicBezTo>
                  <a:cubicBezTo>
                    <a:pt x="1481" y="338"/>
                    <a:pt x="1403" y="260"/>
                    <a:pt x="1325" y="182"/>
                  </a:cubicBezTo>
                  <a:cubicBezTo>
                    <a:pt x="1247" y="130"/>
                    <a:pt x="1169" y="78"/>
                    <a:pt x="1065" y="52"/>
                  </a:cubicBezTo>
                  <a:cubicBezTo>
                    <a:pt x="962" y="0"/>
                    <a:pt x="832" y="0"/>
                    <a:pt x="7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3" name="Google Shape;263;p9"/>
            <p:cNvSpPr/>
            <p:nvPr/>
          </p:nvSpPr>
          <p:spPr>
            <a:xfrm>
              <a:off x="4868225" y="1325225"/>
              <a:ext cx="42200" cy="41450"/>
            </a:xfrm>
            <a:custGeom>
              <a:rect b="b" l="l" r="r" t="t"/>
              <a:pathLst>
                <a:path extrusionOk="0" h="1658" w="1688">
                  <a:moveTo>
                    <a:pt x="836" y="1"/>
                  </a:moveTo>
                  <a:cubicBezTo>
                    <a:pt x="809" y="1"/>
                    <a:pt x="781" y="4"/>
                    <a:pt x="753" y="11"/>
                  </a:cubicBezTo>
                  <a:cubicBezTo>
                    <a:pt x="623" y="11"/>
                    <a:pt x="519" y="37"/>
                    <a:pt x="441" y="115"/>
                  </a:cubicBezTo>
                  <a:cubicBezTo>
                    <a:pt x="338" y="141"/>
                    <a:pt x="260" y="219"/>
                    <a:pt x="182" y="297"/>
                  </a:cubicBezTo>
                  <a:lnTo>
                    <a:pt x="78" y="478"/>
                  </a:lnTo>
                  <a:cubicBezTo>
                    <a:pt x="26" y="608"/>
                    <a:pt x="0" y="738"/>
                    <a:pt x="0" y="894"/>
                  </a:cubicBezTo>
                  <a:lnTo>
                    <a:pt x="52" y="1101"/>
                  </a:lnTo>
                  <a:cubicBezTo>
                    <a:pt x="104" y="1231"/>
                    <a:pt x="182" y="1335"/>
                    <a:pt x="286" y="1413"/>
                  </a:cubicBezTo>
                  <a:lnTo>
                    <a:pt x="338" y="1465"/>
                  </a:lnTo>
                  <a:cubicBezTo>
                    <a:pt x="415" y="1543"/>
                    <a:pt x="493" y="1595"/>
                    <a:pt x="597" y="1621"/>
                  </a:cubicBezTo>
                  <a:cubicBezTo>
                    <a:pt x="671" y="1639"/>
                    <a:pt x="757" y="1657"/>
                    <a:pt x="838" y="1657"/>
                  </a:cubicBezTo>
                  <a:cubicBezTo>
                    <a:pt x="872" y="1657"/>
                    <a:pt x="904" y="1654"/>
                    <a:pt x="935" y="1646"/>
                  </a:cubicBezTo>
                  <a:cubicBezTo>
                    <a:pt x="1038" y="1646"/>
                    <a:pt x="1142" y="1621"/>
                    <a:pt x="1246" y="1569"/>
                  </a:cubicBezTo>
                  <a:cubicBezTo>
                    <a:pt x="1324" y="1517"/>
                    <a:pt x="1428" y="1465"/>
                    <a:pt x="1480" y="1361"/>
                  </a:cubicBezTo>
                  <a:lnTo>
                    <a:pt x="1610" y="1205"/>
                  </a:lnTo>
                  <a:cubicBezTo>
                    <a:pt x="1662" y="1075"/>
                    <a:pt x="1687" y="920"/>
                    <a:pt x="1662" y="764"/>
                  </a:cubicBezTo>
                  <a:lnTo>
                    <a:pt x="1636" y="582"/>
                  </a:lnTo>
                  <a:cubicBezTo>
                    <a:pt x="1558" y="452"/>
                    <a:pt x="1480" y="323"/>
                    <a:pt x="1376" y="245"/>
                  </a:cubicBezTo>
                  <a:lnTo>
                    <a:pt x="1350" y="193"/>
                  </a:lnTo>
                  <a:cubicBezTo>
                    <a:pt x="1272" y="115"/>
                    <a:pt x="1168" y="63"/>
                    <a:pt x="1064" y="63"/>
                  </a:cubicBezTo>
                  <a:cubicBezTo>
                    <a:pt x="988" y="25"/>
                    <a:pt x="912" y="1"/>
                    <a:pt x="83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4" name="Google Shape;264;p9"/>
            <p:cNvSpPr/>
            <p:nvPr/>
          </p:nvSpPr>
          <p:spPr>
            <a:xfrm>
              <a:off x="4811750" y="1254625"/>
              <a:ext cx="44150" cy="42825"/>
            </a:xfrm>
            <a:custGeom>
              <a:rect b="b" l="l" r="r" t="t"/>
              <a:pathLst>
                <a:path extrusionOk="0" h="1713" w="1766">
                  <a:moveTo>
                    <a:pt x="834" y="0"/>
                  </a:moveTo>
                  <a:cubicBezTo>
                    <a:pt x="807" y="0"/>
                    <a:pt x="780" y="2"/>
                    <a:pt x="753" y="5"/>
                  </a:cubicBezTo>
                  <a:cubicBezTo>
                    <a:pt x="649" y="5"/>
                    <a:pt x="546" y="31"/>
                    <a:pt x="442" y="109"/>
                  </a:cubicBezTo>
                  <a:cubicBezTo>
                    <a:pt x="338" y="135"/>
                    <a:pt x="260" y="213"/>
                    <a:pt x="208" y="291"/>
                  </a:cubicBezTo>
                  <a:lnTo>
                    <a:pt x="78" y="473"/>
                  </a:lnTo>
                  <a:cubicBezTo>
                    <a:pt x="26" y="602"/>
                    <a:pt x="0" y="732"/>
                    <a:pt x="0" y="888"/>
                  </a:cubicBezTo>
                  <a:lnTo>
                    <a:pt x="52" y="1096"/>
                  </a:lnTo>
                  <a:cubicBezTo>
                    <a:pt x="104" y="1225"/>
                    <a:pt x="182" y="1329"/>
                    <a:pt x="286" y="1433"/>
                  </a:cubicBezTo>
                  <a:lnTo>
                    <a:pt x="442" y="1511"/>
                  </a:lnTo>
                  <a:cubicBezTo>
                    <a:pt x="520" y="1589"/>
                    <a:pt x="598" y="1641"/>
                    <a:pt x="701" y="1667"/>
                  </a:cubicBezTo>
                  <a:cubicBezTo>
                    <a:pt x="783" y="1697"/>
                    <a:pt x="869" y="1712"/>
                    <a:pt x="954" y="1712"/>
                  </a:cubicBezTo>
                  <a:cubicBezTo>
                    <a:pt x="1085" y="1712"/>
                    <a:pt x="1214" y="1678"/>
                    <a:pt x="1324" y="1615"/>
                  </a:cubicBezTo>
                  <a:cubicBezTo>
                    <a:pt x="1428" y="1563"/>
                    <a:pt x="1506" y="1511"/>
                    <a:pt x="1584" y="1433"/>
                  </a:cubicBezTo>
                  <a:lnTo>
                    <a:pt x="1688" y="1251"/>
                  </a:lnTo>
                  <a:cubicBezTo>
                    <a:pt x="1740" y="1122"/>
                    <a:pt x="1766" y="966"/>
                    <a:pt x="1766" y="836"/>
                  </a:cubicBezTo>
                  <a:lnTo>
                    <a:pt x="1714" y="602"/>
                  </a:lnTo>
                  <a:cubicBezTo>
                    <a:pt x="1662" y="473"/>
                    <a:pt x="1584" y="369"/>
                    <a:pt x="1480" y="291"/>
                  </a:cubicBezTo>
                  <a:lnTo>
                    <a:pt x="1350" y="187"/>
                  </a:lnTo>
                  <a:cubicBezTo>
                    <a:pt x="1192" y="74"/>
                    <a:pt x="1014" y="0"/>
                    <a:pt x="83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5" name="Google Shape;265;p9"/>
            <p:cNvSpPr/>
            <p:nvPr/>
          </p:nvSpPr>
          <p:spPr>
            <a:xfrm>
              <a:off x="4724775" y="1228300"/>
              <a:ext cx="41575" cy="40750"/>
            </a:xfrm>
            <a:custGeom>
              <a:rect b="b" l="l" r="r" t="t"/>
              <a:pathLst>
                <a:path extrusionOk="0" h="1630" w="1663">
                  <a:moveTo>
                    <a:pt x="870" y="0"/>
                  </a:moveTo>
                  <a:cubicBezTo>
                    <a:pt x="831" y="0"/>
                    <a:pt x="792" y="7"/>
                    <a:pt x="754" y="20"/>
                  </a:cubicBezTo>
                  <a:lnTo>
                    <a:pt x="546" y="72"/>
                  </a:lnTo>
                  <a:cubicBezTo>
                    <a:pt x="468" y="72"/>
                    <a:pt x="416" y="124"/>
                    <a:pt x="338" y="150"/>
                  </a:cubicBezTo>
                  <a:lnTo>
                    <a:pt x="208" y="305"/>
                  </a:lnTo>
                  <a:lnTo>
                    <a:pt x="79" y="487"/>
                  </a:lnTo>
                  <a:cubicBezTo>
                    <a:pt x="79" y="487"/>
                    <a:pt x="27" y="669"/>
                    <a:pt x="27" y="669"/>
                  </a:cubicBezTo>
                  <a:cubicBezTo>
                    <a:pt x="1" y="747"/>
                    <a:pt x="1" y="825"/>
                    <a:pt x="27" y="903"/>
                  </a:cubicBezTo>
                  <a:lnTo>
                    <a:pt x="53" y="1110"/>
                  </a:lnTo>
                  <a:lnTo>
                    <a:pt x="105" y="1214"/>
                  </a:lnTo>
                  <a:lnTo>
                    <a:pt x="156" y="1292"/>
                  </a:lnTo>
                  <a:lnTo>
                    <a:pt x="234" y="1370"/>
                  </a:lnTo>
                  <a:lnTo>
                    <a:pt x="312" y="1448"/>
                  </a:lnTo>
                  <a:lnTo>
                    <a:pt x="468" y="1552"/>
                  </a:lnTo>
                  <a:lnTo>
                    <a:pt x="676" y="1629"/>
                  </a:lnTo>
                  <a:lnTo>
                    <a:pt x="909" y="1629"/>
                  </a:lnTo>
                  <a:cubicBezTo>
                    <a:pt x="1013" y="1629"/>
                    <a:pt x="1117" y="1577"/>
                    <a:pt x="1195" y="1526"/>
                  </a:cubicBezTo>
                  <a:cubicBezTo>
                    <a:pt x="1299" y="1500"/>
                    <a:pt x="1377" y="1422"/>
                    <a:pt x="1454" y="1344"/>
                  </a:cubicBezTo>
                  <a:cubicBezTo>
                    <a:pt x="1532" y="1266"/>
                    <a:pt x="1558" y="1162"/>
                    <a:pt x="1584" y="1058"/>
                  </a:cubicBezTo>
                  <a:cubicBezTo>
                    <a:pt x="1636" y="954"/>
                    <a:pt x="1662" y="851"/>
                    <a:pt x="1636" y="747"/>
                  </a:cubicBezTo>
                  <a:cubicBezTo>
                    <a:pt x="1610" y="591"/>
                    <a:pt x="1558" y="461"/>
                    <a:pt x="1480" y="331"/>
                  </a:cubicBezTo>
                  <a:lnTo>
                    <a:pt x="1351" y="176"/>
                  </a:lnTo>
                  <a:cubicBezTo>
                    <a:pt x="1247" y="98"/>
                    <a:pt x="1117" y="46"/>
                    <a:pt x="987" y="20"/>
                  </a:cubicBezTo>
                  <a:cubicBezTo>
                    <a:pt x="948" y="7"/>
                    <a:pt x="909" y="0"/>
                    <a:pt x="87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66" name="Google Shape;266;p9"/>
          <p:cNvSpPr/>
          <p:nvPr/>
        </p:nvSpPr>
        <p:spPr>
          <a:xfrm rot="5400000">
            <a:off x="-199150" y="-1160142"/>
            <a:ext cx="2130050" cy="2399875"/>
          </a:xfrm>
          <a:custGeom>
            <a:rect b="b" l="l" r="r" t="t"/>
            <a:pathLst>
              <a:path extrusionOk="0" h="95995" w="85202">
                <a:moveTo>
                  <a:pt x="51731" y="0"/>
                </a:moveTo>
                <a:cubicBezTo>
                  <a:pt x="49973" y="0"/>
                  <a:pt x="48150" y="170"/>
                  <a:pt x="46304" y="520"/>
                </a:cubicBezTo>
                <a:cubicBezTo>
                  <a:pt x="39776" y="1776"/>
                  <a:pt x="34169" y="4454"/>
                  <a:pt x="28749" y="7069"/>
                </a:cubicBezTo>
                <a:cubicBezTo>
                  <a:pt x="24837" y="8953"/>
                  <a:pt x="20777" y="10898"/>
                  <a:pt x="16404" y="12279"/>
                </a:cubicBezTo>
                <a:cubicBezTo>
                  <a:pt x="14851" y="12770"/>
                  <a:pt x="10912" y="13890"/>
                  <a:pt x="7336" y="13890"/>
                </a:cubicBezTo>
                <a:cubicBezTo>
                  <a:pt x="5420" y="13890"/>
                  <a:pt x="3608" y="13568"/>
                  <a:pt x="2323" y="12656"/>
                </a:cubicBezTo>
                <a:cubicBezTo>
                  <a:pt x="1172" y="11840"/>
                  <a:pt x="565" y="10585"/>
                  <a:pt x="523" y="8953"/>
                </a:cubicBezTo>
                <a:lnTo>
                  <a:pt x="0" y="8973"/>
                </a:lnTo>
                <a:cubicBezTo>
                  <a:pt x="42" y="10773"/>
                  <a:pt x="733" y="12154"/>
                  <a:pt x="2030" y="13074"/>
                </a:cubicBezTo>
                <a:cubicBezTo>
                  <a:pt x="3404" y="14055"/>
                  <a:pt x="5327" y="14397"/>
                  <a:pt x="7344" y="14397"/>
                </a:cubicBezTo>
                <a:cubicBezTo>
                  <a:pt x="11009" y="14397"/>
                  <a:pt x="14985" y="13267"/>
                  <a:pt x="16551" y="12782"/>
                </a:cubicBezTo>
                <a:cubicBezTo>
                  <a:pt x="20966" y="11380"/>
                  <a:pt x="25046" y="9434"/>
                  <a:pt x="28979" y="7551"/>
                </a:cubicBezTo>
                <a:cubicBezTo>
                  <a:pt x="34378" y="4956"/>
                  <a:pt x="39943" y="2278"/>
                  <a:pt x="46409" y="1043"/>
                </a:cubicBezTo>
                <a:cubicBezTo>
                  <a:pt x="48222" y="700"/>
                  <a:pt x="50014" y="533"/>
                  <a:pt x="51743" y="533"/>
                </a:cubicBezTo>
                <a:cubicBezTo>
                  <a:pt x="57494" y="533"/>
                  <a:pt x="62540" y="2379"/>
                  <a:pt x="65324" y="5709"/>
                </a:cubicBezTo>
                <a:cubicBezTo>
                  <a:pt x="68086" y="9015"/>
                  <a:pt x="68483" y="13535"/>
                  <a:pt x="66475" y="18787"/>
                </a:cubicBezTo>
                <a:cubicBezTo>
                  <a:pt x="63650" y="26194"/>
                  <a:pt x="59130" y="32659"/>
                  <a:pt x="54778" y="38894"/>
                </a:cubicBezTo>
                <a:cubicBezTo>
                  <a:pt x="52498" y="42158"/>
                  <a:pt x="50133" y="45548"/>
                  <a:pt x="48020" y="49021"/>
                </a:cubicBezTo>
                <a:cubicBezTo>
                  <a:pt x="44107" y="55508"/>
                  <a:pt x="42622" y="61534"/>
                  <a:pt x="43626" y="66911"/>
                </a:cubicBezTo>
                <a:cubicBezTo>
                  <a:pt x="46179" y="80595"/>
                  <a:pt x="61348" y="86516"/>
                  <a:pt x="73547" y="91287"/>
                </a:cubicBezTo>
                <a:cubicBezTo>
                  <a:pt x="75681" y="92124"/>
                  <a:pt x="77731" y="92919"/>
                  <a:pt x="79615" y="93714"/>
                </a:cubicBezTo>
                <a:cubicBezTo>
                  <a:pt x="79949" y="93861"/>
                  <a:pt x="80389" y="94112"/>
                  <a:pt x="80912" y="94363"/>
                </a:cubicBezTo>
                <a:cubicBezTo>
                  <a:pt x="82314" y="95095"/>
                  <a:pt x="84029" y="95974"/>
                  <a:pt x="85180" y="95974"/>
                </a:cubicBezTo>
                <a:lnTo>
                  <a:pt x="85201" y="95995"/>
                </a:lnTo>
                <a:lnTo>
                  <a:pt x="85201" y="95472"/>
                </a:lnTo>
                <a:lnTo>
                  <a:pt x="85159" y="95472"/>
                </a:lnTo>
                <a:cubicBezTo>
                  <a:pt x="84155" y="95472"/>
                  <a:pt x="82418" y="94551"/>
                  <a:pt x="81142" y="93902"/>
                </a:cubicBezTo>
                <a:cubicBezTo>
                  <a:pt x="80619" y="93630"/>
                  <a:pt x="80159" y="93400"/>
                  <a:pt x="79803" y="93233"/>
                </a:cubicBezTo>
                <a:cubicBezTo>
                  <a:pt x="77920" y="92438"/>
                  <a:pt x="75890" y="91643"/>
                  <a:pt x="73735" y="90806"/>
                </a:cubicBezTo>
                <a:cubicBezTo>
                  <a:pt x="61662" y="86077"/>
                  <a:pt x="46618" y="80218"/>
                  <a:pt x="44128" y="66806"/>
                </a:cubicBezTo>
                <a:cubicBezTo>
                  <a:pt x="43166" y="61554"/>
                  <a:pt x="44609" y="55675"/>
                  <a:pt x="48459" y="49293"/>
                </a:cubicBezTo>
                <a:cubicBezTo>
                  <a:pt x="50573" y="45820"/>
                  <a:pt x="52916" y="42451"/>
                  <a:pt x="55197" y="39187"/>
                </a:cubicBezTo>
                <a:cubicBezTo>
                  <a:pt x="59591" y="32910"/>
                  <a:pt x="64110" y="26424"/>
                  <a:pt x="66956" y="18975"/>
                </a:cubicBezTo>
                <a:cubicBezTo>
                  <a:pt x="69048" y="13514"/>
                  <a:pt x="68609" y="8806"/>
                  <a:pt x="65721" y="5375"/>
                </a:cubicBezTo>
                <a:cubicBezTo>
                  <a:pt x="62834" y="1923"/>
                  <a:pt x="57647" y="0"/>
                  <a:pt x="5173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7" name="Google Shape;267;p9"/>
          <p:cNvSpPr txBox="1"/>
          <p:nvPr>
            <p:ph idx="1" type="subTitle"/>
          </p:nvPr>
        </p:nvSpPr>
        <p:spPr>
          <a:xfrm>
            <a:off x="3646972" y="2218929"/>
            <a:ext cx="4412100" cy="1536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7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700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700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700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700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700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700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700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700"/>
            </a:lvl9pPr>
          </a:lstStyle>
          <a:p/>
        </p:txBody>
      </p:sp>
      <p:sp>
        <p:nvSpPr>
          <p:cNvPr id="268" name="Google Shape;268;p9"/>
          <p:cNvSpPr txBox="1"/>
          <p:nvPr>
            <p:ph type="title"/>
          </p:nvPr>
        </p:nvSpPr>
        <p:spPr>
          <a:xfrm>
            <a:off x="3647109" y="1406725"/>
            <a:ext cx="4412100" cy="798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 sz="45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bg>
      <p:bgPr>
        <a:noFill/>
      </p:bgPr>
    </p:bg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10"/>
          <p:cNvSpPr txBox="1"/>
          <p:nvPr>
            <p:ph type="title"/>
          </p:nvPr>
        </p:nvSpPr>
        <p:spPr>
          <a:xfrm>
            <a:off x="5853550" y="387600"/>
            <a:ext cx="2568000" cy="19911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Fredoka One"/>
              <a:buNone/>
              <a:defRPr sz="3200"/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29" Type="http://schemas.openxmlformats.org/officeDocument/2006/relationships/slideLayout" Target="../slideLayouts/slideLayout29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11.xml"/><Relationship Id="rId33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10.xml"/><Relationship Id="rId32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34" Type="http://schemas.openxmlformats.org/officeDocument/2006/relationships/theme" Target="../theme/theme2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720000" y="387600"/>
            <a:ext cx="7704000" cy="59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ntata One"/>
              <a:buNone/>
              <a:defRPr b="1" sz="3200">
                <a:solidFill>
                  <a:schemeClr val="dk1"/>
                </a:solidFill>
                <a:latin typeface="Cantata One"/>
                <a:ea typeface="Cantata One"/>
                <a:cs typeface="Cantata One"/>
                <a:sym typeface="Cantata One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ntata One"/>
              <a:buNone/>
              <a:defRPr sz="3600">
                <a:solidFill>
                  <a:schemeClr val="dk1"/>
                </a:solidFill>
                <a:latin typeface="Cantata One"/>
                <a:ea typeface="Cantata One"/>
                <a:cs typeface="Cantata One"/>
                <a:sym typeface="Cantata One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ntata One"/>
              <a:buNone/>
              <a:defRPr sz="3600">
                <a:solidFill>
                  <a:schemeClr val="dk1"/>
                </a:solidFill>
                <a:latin typeface="Cantata One"/>
                <a:ea typeface="Cantata One"/>
                <a:cs typeface="Cantata One"/>
                <a:sym typeface="Cantata One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ntata One"/>
              <a:buNone/>
              <a:defRPr sz="3600">
                <a:solidFill>
                  <a:schemeClr val="dk1"/>
                </a:solidFill>
                <a:latin typeface="Cantata One"/>
                <a:ea typeface="Cantata One"/>
                <a:cs typeface="Cantata One"/>
                <a:sym typeface="Cantata One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ntata One"/>
              <a:buNone/>
              <a:defRPr sz="3600">
                <a:solidFill>
                  <a:schemeClr val="dk1"/>
                </a:solidFill>
                <a:latin typeface="Cantata One"/>
                <a:ea typeface="Cantata One"/>
                <a:cs typeface="Cantata One"/>
                <a:sym typeface="Cantata One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ntata One"/>
              <a:buNone/>
              <a:defRPr sz="3600">
                <a:solidFill>
                  <a:schemeClr val="dk1"/>
                </a:solidFill>
                <a:latin typeface="Cantata One"/>
                <a:ea typeface="Cantata One"/>
                <a:cs typeface="Cantata One"/>
                <a:sym typeface="Cantata One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ntata One"/>
              <a:buNone/>
              <a:defRPr sz="3600">
                <a:solidFill>
                  <a:schemeClr val="dk1"/>
                </a:solidFill>
                <a:latin typeface="Cantata One"/>
                <a:ea typeface="Cantata One"/>
                <a:cs typeface="Cantata One"/>
                <a:sym typeface="Cantata One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ntata One"/>
              <a:buNone/>
              <a:defRPr sz="3600">
                <a:solidFill>
                  <a:schemeClr val="dk1"/>
                </a:solidFill>
                <a:latin typeface="Cantata One"/>
                <a:ea typeface="Cantata One"/>
                <a:cs typeface="Cantata One"/>
                <a:sym typeface="Cantata One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ntata One"/>
              <a:buNone/>
              <a:defRPr sz="3600">
                <a:solidFill>
                  <a:schemeClr val="dk1"/>
                </a:solidFill>
                <a:latin typeface="Cantata One"/>
                <a:ea typeface="Cantata One"/>
                <a:cs typeface="Cantata One"/>
                <a:sym typeface="Cantata One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720000" y="1300850"/>
            <a:ext cx="7704000" cy="326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2385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Libre Franklin"/>
              <a:buChar char="●"/>
              <a:defRPr sz="1500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indent="-323850" lvl="1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Libre Franklin"/>
              <a:buChar char="○"/>
              <a:defRPr sz="1500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indent="-323850" lvl="2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Libre Franklin"/>
              <a:buChar char="■"/>
              <a:defRPr sz="1500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indent="-323850" lvl="3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Libre Franklin"/>
              <a:buChar char="●"/>
              <a:defRPr sz="1500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indent="-323850" lvl="4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Libre Franklin"/>
              <a:buChar char="○"/>
              <a:defRPr sz="1500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indent="-323850" lvl="5" marL="2743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Libre Franklin"/>
              <a:buChar char="■"/>
              <a:defRPr sz="1500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indent="-323850" lvl="6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Libre Franklin"/>
              <a:buChar char="●"/>
              <a:defRPr sz="1500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indent="-323850" lvl="7" marL="3657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Libre Franklin"/>
              <a:buChar char="○"/>
              <a:defRPr sz="1500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indent="-323850" lvl="8" marL="411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Libre Franklin"/>
              <a:buChar char="■"/>
              <a:defRPr sz="1500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png"/><Relationship Id="rId4" Type="http://schemas.openxmlformats.org/officeDocument/2006/relationships/image" Target="../media/image12.png"/><Relationship Id="rId5" Type="http://schemas.openxmlformats.org/officeDocument/2006/relationships/image" Target="../media/image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Relationship Id="rId4" Type="http://schemas.openxmlformats.org/officeDocument/2006/relationships/image" Target="../media/image7.png"/><Relationship Id="rId5" Type="http://schemas.openxmlformats.org/officeDocument/2006/relationships/image" Target="../media/image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1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0" name="Shape 9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1" name="Google Shape;971;p35"/>
          <p:cNvSpPr txBox="1"/>
          <p:nvPr>
            <p:ph type="ctrTitle"/>
          </p:nvPr>
        </p:nvSpPr>
        <p:spPr>
          <a:xfrm>
            <a:off x="1985550" y="542200"/>
            <a:ext cx="5172900" cy="152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Mosquita Feed</a:t>
            </a:r>
            <a:endParaRPr/>
          </a:p>
        </p:txBody>
      </p:sp>
      <p:sp>
        <p:nvSpPr>
          <p:cNvPr id="972" name="Google Shape;972;p35"/>
          <p:cNvSpPr txBox="1"/>
          <p:nvPr>
            <p:ph idx="1" type="subTitle"/>
          </p:nvPr>
        </p:nvSpPr>
        <p:spPr>
          <a:xfrm>
            <a:off x="1403850" y="2192900"/>
            <a:ext cx="6336300" cy="107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Desafío: Concebir y desarrollar soluciones innovadoras que, aprovechando la edición genética, transformen las larvas de mosca soldado negro en portadores de valor agregado.</a:t>
            </a:r>
            <a:endParaRPr/>
          </a:p>
        </p:txBody>
      </p:sp>
      <p:cxnSp>
        <p:nvCxnSpPr>
          <p:cNvPr id="973" name="Google Shape;973;p35"/>
          <p:cNvCxnSpPr/>
          <p:nvPr/>
        </p:nvCxnSpPr>
        <p:spPr>
          <a:xfrm>
            <a:off x="3247825" y="3822800"/>
            <a:ext cx="1078200" cy="1078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974" name="Google Shape;974;p35"/>
          <p:cNvSpPr txBox="1"/>
          <p:nvPr/>
        </p:nvSpPr>
        <p:spPr>
          <a:xfrm>
            <a:off x="1447800" y="3395700"/>
            <a:ext cx="6248400" cy="67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6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Ariotti Ema, Dubouloy Nicole, Garione Alesio, Infantino Francesca, Perez Losada Lucia, Villena Geraldine y Zapata Morena </a:t>
            </a:r>
            <a:endParaRPr>
              <a:solidFill>
                <a:schemeClr val="accent6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6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Grupo 14</a:t>
            </a:r>
            <a:endParaRPr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pic>
        <p:nvPicPr>
          <p:cNvPr id="975" name="Google Shape;975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3800" y="165048"/>
            <a:ext cx="1526100" cy="1526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9" name="Shape 9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" name="Google Shape;980;p36"/>
          <p:cNvSpPr txBox="1"/>
          <p:nvPr>
            <p:ph idx="9" type="title"/>
          </p:nvPr>
        </p:nvSpPr>
        <p:spPr>
          <a:xfrm>
            <a:off x="0" y="366730"/>
            <a:ext cx="5243100" cy="138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6"/>
                </a:solidFill>
              </a:rPr>
              <a:t>¿Quién consume la harina de larva?</a:t>
            </a:r>
            <a:endParaRPr>
              <a:solidFill>
                <a:schemeClr val="accent6"/>
              </a:solidFill>
            </a:endParaRPr>
          </a:p>
        </p:txBody>
      </p:sp>
      <p:pic>
        <p:nvPicPr>
          <p:cNvPr id="981" name="Google Shape;981;p36"/>
          <p:cNvPicPr preferRelativeResize="0"/>
          <p:nvPr/>
        </p:nvPicPr>
        <p:blipFill rotWithShape="1">
          <a:blip r:embed="rId3">
            <a:alphaModFix/>
          </a:blip>
          <a:srcRect b="4988" l="0" r="0" t="0"/>
          <a:stretch/>
        </p:blipFill>
        <p:spPr>
          <a:xfrm>
            <a:off x="0" y="1822550"/>
            <a:ext cx="5466301" cy="3320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82" name="Google Shape;982;p36"/>
          <p:cNvPicPr preferRelativeResize="0"/>
          <p:nvPr/>
        </p:nvPicPr>
        <p:blipFill rotWithShape="1">
          <a:blip r:embed="rId4">
            <a:alphaModFix/>
          </a:blip>
          <a:srcRect b="0" l="0" r="0" t="22744"/>
          <a:stretch/>
        </p:blipFill>
        <p:spPr>
          <a:xfrm>
            <a:off x="5259500" y="0"/>
            <a:ext cx="3884500" cy="3001076"/>
          </a:xfrm>
          <a:prstGeom prst="rect">
            <a:avLst/>
          </a:prstGeom>
          <a:noFill/>
          <a:ln>
            <a:noFill/>
          </a:ln>
        </p:spPr>
      </p:pic>
      <p:pic>
        <p:nvPicPr>
          <p:cNvPr id="983" name="Google Shape;983;p3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259501" y="2970896"/>
            <a:ext cx="3884500" cy="21726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7" name="Shape 9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8" name="Google Shape;988;p37"/>
          <p:cNvSpPr txBox="1"/>
          <p:nvPr>
            <p:ph type="title"/>
          </p:nvPr>
        </p:nvSpPr>
        <p:spPr>
          <a:xfrm>
            <a:off x="1191700" y="901350"/>
            <a:ext cx="4755300" cy="798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4"/>
                </a:solidFill>
              </a:rPr>
              <a:t>Sabías qué. . .?</a:t>
            </a:r>
            <a:endParaRPr>
              <a:solidFill>
                <a:schemeClr val="accent4"/>
              </a:solidFill>
            </a:endParaRPr>
          </a:p>
        </p:txBody>
      </p:sp>
      <p:pic>
        <p:nvPicPr>
          <p:cNvPr id="989" name="Google Shape;989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52850" y="2342025"/>
            <a:ext cx="3022624" cy="1843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990" name="Google Shape;990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8750" y="2074775"/>
            <a:ext cx="3499224" cy="2370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991" name="Google Shape;991;p3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661796">
            <a:off x="6140575" y="1119345"/>
            <a:ext cx="2547549" cy="718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5" name="Shape 9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6" name="Google Shape;996;p38"/>
          <p:cNvSpPr txBox="1"/>
          <p:nvPr>
            <p:ph idx="3" type="title"/>
          </p:nvPr>
        </p:nvSpPr>
        <p:spPr>
          <a:xfrm>
            <a:off x="901050" y="342800"/>
            <a:ext cx="7341900" cy="1250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6"/>
                </a:solidFill>
              </a:rPr>
              <a:t>Planteamos el siguiente prototipo</a:t>
            </a:r>
            <a:endParaRPr>
              <a:solidFill>
                <a:schemeClr val="accent6"/>
              </a:solidFill>
            </a:endParaRPr>
          </a:p>
        </p:txBody>
      </p:sp>
      <p:pic>
        <p:nvPicPr>
          <p:cNvPr id="997" name="Google Shape;997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5530575">
            <a:off x="280996" y="2063568"/>
            <a:ext cx="1524787" cy="116701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98" name="Google Shape;998;p38"/>
          <p:cNvCxnSpPr/>
          <p:nvPr/>
        </p:nvCxnSpPr>
        <p:spPr>
          <a:xfrm>
            <a:off x="5171000" y="2562150"/>
            <a:ext cx="1483200" cy="19200"/>
          </a:xfrm>
          <a:prstGeom prst="straightConnector1">
            <a:avLst/>
          </a:prstGeom>
          <a:noFill/>
          <a:ln cap="flat" cmpd="sng" w="38100">
            <a:solidFill>
              <a:schemeClr val="accent6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999" name="Google Shape;999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5530576">
            <a:off x="3262991" y="1625284"/>
            <a:ext cx="2393468" cy="183188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00" name="Google Shape;1000;p38"/>
          <p:cNvCxnSpPr/>
          <p:nvPr/>
        </p:nvCxnSpPr>
        <p:spPr>
          <a:xfrm>
            <a:off x="1725600" y="2550825"/>
            <a:ext cx="1483200" cy="19200"/>
          </a:xfrm>
          <a:prstGeom prst="straightConnector1">
            <a:avLst/>
          </a:prstGeom>
          <a:noFill/>
          <a:ln cap="flat" cmpd="sng" w="38100">
            <a:solidFill>
              <a:schemeClr val="accent6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1001" name="Google Shape;1001;p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2700000">
            <a:off x="1977776" y="1897625"/>
            <a:ext cx="685346" cy="6853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2" name="Google Shape;1002;p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2700000">
            <a:off x="5569939" y="1897625"/>
            <a:ext cx="685346" cy="685346"/>
          </a:xfrm>
          <a:prstGeom prst="rect">
            <a:avLst/>
          </a:prstGeom>
          <a:noFill/>
          <a:ln>
            <a:noFill/>
          </a:ln>
        </p:spPr>
      </p:pic>
      <p:sp>
        <p:nvSpPr>
          <p:cNvPr id="1003" name="Google Shape;1003;p38"/>
          <p:cNvSpPr txBox="1"/>
          <p:nvPr>
            <p:ph idx="6" type="subTitle"/>
          </p:nvPr>
        </p:nvSpPr>
        <p:spPr>
          <a:xfrm flipH="1">
            <a:off x="1936800" y="3431075"/>
            <a:ext cx="5270400" cy="1250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accent6"/>
                </a:solidFill>
              </a:rPr>
              <a:t>Modificaciones genéticas </a:t>
            </a:r>
            <a:endParaRPr sz="1800">
              <a:solidFill>
                <a:schemeClr val="accent6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accent6"/>
                </a:solidFill>
              </a:rPr>
              <a:t>(aumento de tamaño y coloración rosada)</a:t>
            </a:r>
            <a:endParaRPr sz="1800">
              <a:solidFill>
                <a:schemeClr val="accent6"/>
              </a:solidFill>
            </a:endParaRPr>
          </a:p>
        </p:txBody>
      </p:sp>
      <p:pic>
        <p:nvPicPr>
          <p:cNvPr id="1004" name="Google Shape;1004;p3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5400000">
            <a:off x="6640506" y="1622857"/>
            <a:ext cx="2479600" cy="1897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8" name="Shape 10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" name="Google Shape;1009;p39"/>
          <p:cNvSpPr txBox="1"/>
          <p:nvPr>
            <p:ph type="title"/>
          </p:nvPr>
        </p:nvSpPr>
        <p:spPr>
          <a:xfrm>
            <a:off x="970625" y="585450"/>
            <a:ext cx="8544300" cy="592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>
                <a:solidFill>
                  <a:schemeClr val="accent4"/>
                </a:solidFill>
              </a:rPr>
              <a:t>¡Ganamos todos!</a:t>
            </a:r>
            <a:endParaRPr sz="6000">
              <a:solidFill>
                <a:schemeClr val="accent4"/>
              </a:solidFill>
            </a:endParaRPr>
          </a:p>
        </p:txBody>
      </p:sp>
      <p:pic>
        <p:nvPicPr>
          <p:cNvPr id="1010" name="Google Shape;1010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915200"/>
            <a:ext cx="3228301" cy="3228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1" name="Google Shape;1011;p3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12838" y="1992400"/>
            <a:ext cx="5827238" cy="3228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French Vocabulary for Pre-K by Slidesgo">
  <a:themeElements>
    <a:clrScheme name="Simple Light">
      <a:dk1>
        <a:srgbClr val="524A4E"/>
      </a:dk1>
      <a:lt1>
        <a:srgbClr val="FFC0D3"/>
      </a:lt1>
      <a:dk2>
        <a:srgbClr val="FFA8C2"/>
      </a:dk2>
      <a:lt2>
        <a:srgbClr val="FF80A7"/>
      </a:lt2>
      <a:accent1>
        <a:srgbClr val="FF5C8D"/>
      </a:accent1>
      <a:accent2>
        <a:srgbClr val="FDEFF4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524A4E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