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2" roundtripDataSignature="AMtx7miKt5mVuX7cVBzmOqTLjzAqaxb8I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customschemas.google.com/relationships/presentationmetadata" Target="metadata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9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9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8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9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1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2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22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3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3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23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3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23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6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6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7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7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jpg"/><Relationship Id="rId4" Type="http://schemas.openxmlformats.org/officeDocument/2006/relationships/image" Target="../media/image1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jpg"/><Relationship Id="rId4" Type="http://schemas.openxmlformats.org/officeDocument/2006/relationships/image" Target="../media/image6.png"/><Relationship Id="rId5" Type="http://schemas.openxmlformats.org/officeDocument/2006/relationships/image" Target="../media/image1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jpg"/><Relationship Id="rId4" Type="http://schemas.openxmlformats.org/officeDocument/2006/relationships/image" Target="../media/image8.png"/><Relationship Id="rId5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2.jpg"/><Relationship Id="rId4" Type="http://schemas.openxmlformats.org/officeDocument/2006/relationships/image" Target="../media/image6.png"/><Relationship Id="rId5" Type="http://schemas.openxmlformats.org/officeDocument/2006/relationships/image" Target="../media/image1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jpg"/><Relationship Id="rId4" Type="http://schemas.openxmlformats.org/officeDocument/2006/relationships/image" Target="../media/image10.png"/><Relationship Id="rId10" Type="http://schemas.openxmlformats.org/officeDocument/2006/relationships/image" Target="../media/image4.png"/><Relationship Id="rId9" Type="http://schemas.openxmlformats.org/officeDocument/2006/relationships/image" Target="../media/image1.png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7" Type="http://schemas.openxmlformats.org/officeDocument/2006/relationships/image" Target="../media/image11.png"/><Relationship Id="rId8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tractor plowing a field" id="85" name="Google Shape;85;p1"/>
          <p:cNvPicPr preferRelativeResize="0"/>
          <p:nvPr/>
        </p:nvPicPr>
        <p:blipFill rotWithShape="1">
          <a:blip r:embed="rId3">
            <a:alphaModFix amt="35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/>
          <p:nvPr/>
        </p:nvSpPr>
        <p:spPr>
          <a:xfrm>
            <a:off x="638175" y="428178"/>
            <a:ext cx="10915650" cy="60016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AR" sz="9600" u="none" cap="none" strike="noStrik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¿Puede la bioinformática revolucionar la agricultura?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tractor plowing a field" id="172" name="Google Shape;172;p10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10"/>
          <p:cNvSpPr/>
          <p:nvPr/>
        </p:nvSpPr>
        <p:spPr>
          <a:xfrm>
            <a:off x="819150" y="2367171"/>
            <a:ext cx="10553700" cy="21236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6600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IMPLEMENTACIÓ</a:t>
            </a:r>
            <a:r>
              <a:rPr lang="es-AR" sz="66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N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6600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MACHINE LEARNING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screenshot of a computer program&#10;&#10;Description automatically generated" id="179" name="Google Shape;179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screenshot of a computer program&#10;&#10;Description automatically generated" id="185" name="Google Shape;18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screen shot of a computer&#10;&#10;Description automatically generated" id="191" name="Google Shape;19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tractor plowing a field" id="197" name="Google Shape;197;p14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8" name="Google Shape;198;p14"/>
          <p:cNvGrpSpPr/>
          <p:nvPr/>
        </p:nvGrpSpPr>
        <p:grpSpPr>
          <a:xfrm>
            <a:off x="0" y="3238468"/>
            <a:ext cx="12192000" cy="1113822"/>
            <a:chOff x="942256" y="2877756"/>
            <a:chExt cx="10307488" cy="665543"/>
          </a:xfrm>
        </p:grpSpPr>
        <p:pic>
          <p:nvPicPr>
            <p:cNvPr descr="A screen shot of a computer&#10;&#10;Description automatically generated" id="199" name="Google Shape;199;p14"/>
            <p:cNvPicPr preferRelativeResize="0"/>
            <p:nvPr/>
          </p:nvPicPr>
          <p:blipFill rotWithShape="1">
            <a:blip r:embed="rId4">
              <a:alphaModFix/>
            </a:blip>
            <a:srcRect b="75634" l="0" r="0" t="0"/>
            <a:stretch/>
          </p:blipFill>
          <p:spPr>
            <a:xfrm>
              <a:off x="942256" y="2877756"/>
              <a:ext cx="10307488" cy="3226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screen shot of a computer" id="200" name="Google Shape;200;p14"/>
            <p:cNvPicPr preferRelativeResize="0"/>
            <p:nvPr/>
          </p:nvPicPr>
          <p:blipFill rotWithShape="1">
            <a:blip r:embed="rId4">
              <a:alphaModFix/>
            </a:blip>
            <a:srcRect b="0" l="0" r="0" t="74104"/>
            <a:stretch/>
          </p:blipFill>
          <p:spPr>
            <a:xfrm>
              <a:off x="942256" y="3200400"/>
              <a:ext cx="10307488" cy="3428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1" name="Google Shape;201;p14"/>
          <p:cNvSpPr/>
          <p:nvPr/>
        </p:nvSpPr>
        <p:spPr>
          <a:xfrm>
            <a:off x="819150" y="557405"/>
            <a:ext cx="10553700" cy="21236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6600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PRUEBA DEL MODELO CON DATOS QUÍMICOS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tractor plowing a field" id="207" name="Google Shape;207;p15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15"/>
          <p:cNvSpPr/>
          <p:nvPr/>
        </p:nvSpPr>
        <p:spPr>
          <a:xfrm>
            <a:off x="638175" y="428178"/>
            <a:ext cx="10915650" cy="60016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9600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¿Puede la bioinformática revolucionar la agricultura?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tractor plowing a field" id="214" name="Google Shape;214;p16"/>
          <p:cNvPicPr preferRelativeResize="0"/>
          <p:nvPr/>
        </p:nvPicPr>
        <p:blipFill rotWithShape="1">
          <a:blip r:embed="rId3">
            <a:alphaModFix amt="5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arton of eggs" id="215" name="Google Shape;215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57850" y="2125131"/>
            <a:ext cx="3998529" cy="26077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green x with a white background" id="216" name="Google Shape;216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71803" y="2390775"/>
            <a:ext cx="2076449" cy="2076449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16"/>
          <p:cNvSpPr txBox="1"/>
          <p:nvPr/>
        </p:nvSpPr>
        <p:spPr>
          <a:xfrm>
            <a:off x="3086689" y="4831615"/>
            <a:ext cx="1846676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4800">
                <a:solidFill>
                  <a:srgbClr val="02C39E"/>
                </a:solidFill>
                <a:latin typeface="Impact"/>
                <a:ea typeface="Impact"/>
                <a:cs typeface="Impact"/>
                <a:sym typeface="Impact"/>
              </a:rPr>
              <a:t>TAXON</a:t>
            </a:r>
            <a:endParaRPr sz="4800">
              <a:solidFill>
                <a:srgbClr val="02C39E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18" name="Google Shape;218;p16"/>
          <p:cNvSpPr txBox="1"/>
          <p:nvPr/>
        </p:nvSpPr>
        <p:spPr>
          <a:xfrm>
            <a:off x="6733776" y="4801978"/>
            <a:ext cx="1846676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48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MAPLE</a:t>
            </a:r>
            <a:endParaRPr sz="48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tractor plowing a field" id="224" name="Google Shape;224;p17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17"/>
          <p:cNvSpPr/>
          <p:nvPr/>
        </p:nvSpPr>
        <p:spPr>
          <a:xfrm>
            <a:off x="638175" y="2644170"/>
            <a:ext cx="1091565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96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¡MUCHAS GRACIAS!</a:t>
            </a:r>
            <a:endParaRPr sz="9600" cap="non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tractor plowing a field" id="92" name="Google Shape;92;p2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2"/>
          <p:cNvSpPr/>
          <p:nvPr/>
        </p:nvSpPr>
        <p:spPr>
          <a:xfrm>
            <a:off x="638175" y="618678"/>
            <a:ext cx="10915650" cy="3477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AR" sz="4400" u="none" cap="none" strike="noStrike">
                <a:solidFill>
                  <a:srgbClr val="548135"/>
                </a:solidFill>
                <a:latin typeface="Impact"/>
                <a:ea typeface="Impact"/>
                <a:cs typeface="Impact"/>
                <a:sym typeface="Impact"/>
              </a:rPr>
              <a:t>GRUPO:</a:t>
            </a:r>
            <a:r>
              <a:rPr b="0" i="0" lang="es-AR" sz="4400" u="none" cap="none" strike="noStrik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 17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4400" cap="none">
                <a:solidFill>
                  <a:srgbClr val="548135"/>
                </a:solidFill>
                <a:latin typeface="Impact"/>
                <a:ea typeface="Impact"/>
                <a:cs typeface="Impact"/>
                <a:sym typeface="Impact"/>
              </a:rPr>
              <a:t>EMPRESA: </a:t>
            </a:r>
            <a:r>
              <a:rPr lang="es-AR" sz="4400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TAXON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4400">
                <a:solidFill>
                  <a:srgbClr val="548135"/>
                </a:solidFill>
                <a:latin typeface="Impact"/>
                <a:ea typeface="Impact"/>
                <a:cs typeface="Impact"/>
                <a:sym typeface="Impact"/>
              </a:rPr>
              <a:t>INTEGRANTES: </a:t>
            </a:r>
            <a:r>
              <a:rPr lang="es-AR" sz="44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Crenna Giuliano, </a:t>
            </a:r>
            <a:r>
              <a:rPr lang="es-AR" sz="4400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Lux</a:t>
            </a:r>
            <a:r>
              <a:rPr lang="es-AR" sz="44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 Micaías, Navarro Uriel, </a:t>
            </a:r>
            <a:r>
              <a:rPr lang="es-AR" sz="4400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Sebben Cristi</a:t>
            </a:r>
            <a:r>
              <a:rPr lang="es-AR" sz="44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an, </a:t>
            </a:r>
            <a:r>
              <a:rPr lang="es-AR" sz="4400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Videla Bruno, </a:t>
            </a:r>
            <a:r>
              <a:rPr lang="es-AR" sz="44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Villar Lucas</a:t>
            </a:r>
            <a:endParaRPr sz="4400" cap="none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tractor plowing a field" id="99" name="Google Shape;99;p3"/>
          <p:cNvPicPr preferRelativeResize="0"/>
          <p:nvPr/>
        </p:nvPicPr>
        <p:blipFill rotWithShape="1">
          <a:blip r:embed="rId3">
            <a:alphaModFix amt="5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black background with a black square" id="100" name="Google Shape;100;p3"/>
          <p:cNvPicPr preferRelativeResize="0"/>
          <p:nvPr/>
        </p:nvPicPr>
        <p:blipFill rotWithShape="1">
          <a:blip r:embed="rId4">
            <a:alphaModFix amt="50000"/>
          </a:blip>
          <a:srcRect b="0" l="0" r="0" t="0"/>
          <a:stretch/>
        </p:blipFill>
        <p:spPr>
          <a:xfrm>
            <a:off x="4403192" y="226028"/>
            <a:ext cx="3438732" cy="456927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green x with a white background" id="101" name="Google Shape;101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67249" y="390122"/>
            <a:ext cx="2857501" cy="2857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3"/>
          <p:cNvSpPr txBox="1"/>
          <p:nvPr/>
        </p:nvSpPr>
        <p:spPr>
          <a:xfrm>
            <a:off x="4384143" y="3349645"/>
            <a:ext cx="3423709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AR" sz="9600">
                <a:solidFill>
                  <a:srgbClr val="02C39E"/>
                </a:solidFill>
                <a:latin typeface="Impact"/>
                <a:ea typeface="Impact"/>
                <a:cs typeface="Impact"/>
                <a:sym typeface="Impact"/>
              </a:rPr>
              <a:t>TAXON</a:t>
            </a:r>
            <a:endParaRPr b="1" sz="8000">
              <a:solidFill>
                <a:srgbClr val="02C39E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03" name="Google Shape;103;p3"/>
          <p:cNvSpPr txBox="1"/>
          <p:nvPr/>
        </p:nvSpPr>
        <p:spPr>
          <a:xfrm>
            <a:off x="952498" y="5021328"/>
            <a:ext cx="10287000" cy="1446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44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Soluciones Bioinformáticas con enfoque de Machine Learning</a:t>
            </a:r>
            <a:endParaRPr sz="44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tractor plowing a field" id="109" name="Google Shape;109;p4"/>
          <p:cNvPicPr preferRelativeResize="0"/>
          <p:nvPr/>
        </p:nvPicPr>
        <p:blipFill rotWithShape="1">
          <a:blip r:embed="rId3">
            <a:alphaModFix amt="35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4"/>
          <p:cNvSpPr/>
          <p:nvPr/>
        </p:nvSpPr>
        <p:spPr>
          <a:xfrm>
            <a:off x="390525" y="191006"/>
            <a:ext cx="518160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9600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DESAFÍO</a:t>
            </a:r>
            <a:endParaRPr/>
          </a:p>
        </p:txBody>
      </p:sp>
      <p:sp>
        <p:nvSpPr>
          <p:cNvPr id="111" name="Google Shape;111;p4"/>
          <p:cNvSpPr txBox="1"/>
          <p:nvPr/>
        </p:nvSpPr>
        <p:spPr>
          <a:xfrm>
            <a:off x="390525" y="2416507"/>
            <a:ext cx="10715625" cy="37856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48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Diseñar una herramienta disruptiva para los productores agrícolas que evalúe la calidad de los suelos de manera integral y, además, brinde recomendaciones personalizadas de bioinsumos.</a:t>
            </a:r>
            <a:endParaRPr sz="4800">
              <a:solidFill>
                <a:schemeClr val="l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tractor plowing a field" id="117" name="Google Shape;117;p5"/>
          <p:cNvPicPr preferRelativeResize="0"/>
          <p:nvPr/>
        </p:nvPicPr>
        <p:blipFill rotWithShape="1">
          <a:blip r:embed="rId3">
            <a:alphaModFix amt="5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5"/>
          <p:cNvSpPr/>
          <p:nvPr/>
        </p:nvSpPr>
        <p:spPr>
          <a:xfrm>
            <a:off x="-704850" y="0"/>
            <a:ext cx="518160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9600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MAPLE</a:t>
            </a:r>
            <a:endParaRPr/>
          </a:p>
        </p:txBody>
      </p:sp>
      <p:sp>
        <p:nvSpPr>
          <p:cNvPr id="119" name="Google Shape;119;p5"/>
          <p:cNvSpPr txBox="1"/>
          <p:nvPr/>
        </p:nvSpPr>
        <p:spPr>
          <a:xfrm>
            <a:off x="323850" y="1637554"/>
            <a:ext cx="8305800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solidFill>
                  <a:srgbClr val="BFBFBF"/>
                </a:solidFill>
                <a:latin typeface="Impact"/>
                <a:ea typeface="Impact"/>
                <a:cs typeface="Impact"/>
                <a:sym typeface="Impact"/>
              </a:rPr>
              <a:t>PLATAFORMA BIOINFORMÁTICA QUE MAXIMIZA EL RENDIMIENTO DE LOS CULTIVOS MEDIANTE LA RECOMENDACIÓN PERSONALIZADA DE PRODUCTOS BIOLÓGICOS.</a:t>
            </a:r>
            <a:endParaRPr sz="3600">
              <a:solidFill>
                <a:srgbClr val="BFBFB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descr="A carton of eggs" id="120" name="Google Shape;120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344150" y="5652881"/>
            <a:ext cx="1847850" cy="120511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green x with a white background" id="121" name="Google Shape;121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23850" y="5100431"/>
            <a:ext cx="1104900" cy="11049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5"/>
          <p:cNvSpPr txBox="1"/>
          <p:nvPr/>
        </p:nvSpPr>
        <p:spPr>
          <a:xfrm>
            <a:off x="265299" y="6273225"/>
            <a:ext cx="1222001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200">
                <a:solidFill>
                  <a:srgbClr val="02C39E"/>
                </a:solidFill>
                <a:latin typeface="Impact"/>
                <a:ea typeface="Impact"/>
                <a:cs typeface="Impact"/>
                <a:sym typeface="Impact"/>
              </a:rPr>
              <a:t>TAXON</a:t>
            </a:r>
            <a:endParaRPr sz="3200">
              <a:solidFill>
                <a:srgbClr val="02C39E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tractor plowing a field" id="128" name="Google Shape;128;p6"/>
          <p:cNvPicPr preferRelativeResize="0"/>
          <p:nvPr/>
        </p:nvPicPr>
        <p:blipFill rotWithShape="1">
          <a:blip r:embed="rId3">
            <a:alphaModFix amt="5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loud with solid fill" id="129" name="Google Shape;129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24424" y="-402283"/>
            <a:ext cx="2343150" cy="234315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6"/>
          <p:cNvSpPr txBox="1"/>
          <p:nvPr/>
        </p:nvSpPr>
        <p:spPr>
          <a:xfrm>
            <a:off x="5131215" y="1479202"/>
            <a:ext cx="192956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AR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PLATAFORMA</a:t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Building with solid fill" id="131" name="Google Shape;131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563225" y="3390901"/>
            <a:ext cx="1628775" cy="162877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6"/>
          <p:cNvSpPr txBox="1"/>
          <p:nvPr/>
        </p:nvSpPr>
        <p:spPr>
          <a:xfrm>
            <a:off x="10661123" y="5019675"/>
            <a:ext cx="1416991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AR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EMPRESA</a:t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Man in business attire" id="133" name="Google Shape;133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89062" y="3251479"/>
            <a:ext cx="1304925" cy="176212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6"/>
          <p:cNvSpPr txBox="1"/>
          <p:nvPr/>
        </p:nvSpPr>
        <p:spPr>
          <a:xfrm>
            <a:off x="235763" y="4954221"/>
            <a:ext cx="181152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AR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PRODUCTOR</a:t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Seeds with solid fill" id="135" name="Google Shape;135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648825" y="3748088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6"/>
          <p:cNvSpPr txBox="1"/>
          <p:nvPr/>
        </p:nvSpPr>
        <p:spPr>
          <a:xfrm>
            <a:off x="9469120" y="4644272"/>
            <a:ext cx="127381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A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PRODUCTO</a:t>
            </a:r>
            <a:endParaRPr b="1"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Gears with solid fill" id="137" name="Google Shape;137;p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061322" y="3723801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ocessor with solid fill" id="138" name="Google Shape;138;p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638797" y="3545206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6"/>
          <p:cNvSpPr txBox="1"/>
          <p:nvPr/>
        </p:nvSpPr>
        <p:spPr>
          <a:xfrm>
            <a:off x="1991775" y="4624985"/>
            <a:ext cx="1053494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A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ANALISIS</a:t>
            </a:r>
            <a:endParaRPr b="1"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AR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QUÍMICO</a:t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6"/>
          <p:cNvSpPr txBox="1"/>
          <p:nvPr/>
        </p:nvSpPr>
        <p:spPr>
          <a:xfrm>
            <a:off x="5016567" y="4459606"/>
            <a:ext cx="215886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A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MACHINE LEARNING</a:t>
            </a:r>
            <a:endParaRPr/>
          </a:p>
        </p:txBody>
      </p:sp>
      <p:sp>
        <p:nvSpPr>
          <p:cNvPr id="141" name="Google Shape;141;p6"/>
          <p:cNvSpPr/>
          <p:nvPr/>
        </p:nvSpPr>
        <p:spPr>
          <a:xfrm>
            <a:off x="3243058" y="4205288"/>
            <a:ext cx="1773508" cy="254318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6"/>
          <p:cNvSpPr/>
          <p:nvPr/>
        </p:nvSpPr>
        <p:spPr>
          <a:xfrm flipH="1">
            <a:off x="7175427" y="4205288"/>
            <a:ext cx="1843006" cy="241697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6"/>
          <p:cNvSpPr/>
          <p:nvPr/>
        </p:nvSpPr>
        <p:spPr>
          <a:xfrm flipH="1" rot="5400000">
            <a:off x="5331761" y="2532963"/>
            <a:ext cx="1528470" cy="241697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6"/>
          <p:cNvSpPr/>
          <p:nvPr/>
        </p:nvSpPr>
        <p:spPr>
          <a:xfrm flipH="1" rot="-5400000">
            <a:off x="5829841" y="5094983"/>
            <a:ext cx="584776" cy="241697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ocument with solid fill" id="145" name="Google Shape;145;p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5665029" y="5495056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6"/>
          <p:cNvSpPr txBox="1"/>
          <p:nvPr/>
        </p:nvSpPr>
        <p:spPr>
          <a:xfrm>
            <a:off x="5155624" y="6345847"/>
            <a:ext cx="193322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A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RECOMENDACIÓN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tractor plowing a field" id="152" name="Google Shape;152;p7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7"/>
          <p:cNvSpPr/>
          <p:nvPr/>
        </p:nvSpPr>
        <p:spPr>
          <a:xfrm>
            <a:off x="323850" y="114060"/>
            <a:ext cx="10553700" cy="21236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6600" cap="none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BENEFICIOS PARA EL PRODUCTOR</a:t>
            </a:r>
            <a:endParaRPr/>
          </a:p>
        </p:txBody>
      </p:sp>
      <p:sp>
        <p:nvSpPr>
          <p:cNvPr id="154" name="Google Shape;154;p7"/>
          <p:cNvSpPr txBox="1"/>
          <p:nvPr/>
        </p:nvSpPr>
        <p:spPr>
          <a:xfrm>
            <a:off x="323850" y="2494804"/>
            <a:ext cx="1080135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s-AR" sz="36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Recomendación personalizada.</a:t>
            </a:r>
            <a:endParaRPr/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Char char="•"/>
            </a:pPr>
            <a:r>
              <a:rPr lang="es-AR" sz="36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Monetización del modelo. (Sistema de referidos)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screenshot of a computer&#10;&#10;Description automatically generated" id="160" name="Google Shape;16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6" name="Google Shape;16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673"/>
            <a:ext cx="12192001" cy="68546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2023-08-30T15:28:42Z</dcterms:created>
  <dc:creator>giuliano crenna</dc:creator>
</cp:coreProperties>
</file>