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38"/>
    <p:sldId id="257" r:id="rId39"/>
    <p:sldId id="258" r:id="rId40"/>
    <p:sldId id="259" r:id="rId41"/>
    <p:sldId id="260" r:id="rId42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Montserrat Light" charset="1" panose="00000400000000000000"/>
      <p:regular r:id="rId10"/>
    </p:embeddedFont>
    <p:embeddedFont>
      <p:font typeface="Montserrat Light Bold" charset="1" panose="00000800000000000000"/>
      <p:regular r:id="rId11"/>
    </p:embeddedFont>
    <p:embeddedFont>
      <p:font typeface="Montserrat Light Italics" charset="1" panose="00000400000000000000"/>
      <p:regular r:id="rId12"/>
    </p:embeddedFont>
    <p:embeddedFont>
      <p:font typeface="Montserrat Light Bold Italics" charset="1" panose="00000800000000000000"/>
      <p:regular r:id="rId13"/>
    </p:embeddedFont>
    <p:embeddedFont>
      <p:font typeface="Open Sans Extra Bold" charset="1" panose="020B0906030804020204"/>
      <p:regular r:id="rId14"/>
    </p:embeddedFont>
    <p:embeddedFont>
      <p:font typeface="Open Sans Extra Bold Italics" charset="1" panose="020B0906030804020204"/>
      <p:regular r:id="rId15"/>
    </p:embeddedFont>
    <p:embeddedFont>
      <p:font typeface="Codec Pro ExtraBold" charset="1" panose="00000700000000000000"/>
      <p:regular r:id="rId16"/>
    </p:embeddedFont>
    <p:embeddedFont>
      <p:font typeface="Codec Pro ExtraBold Bold" charset="1" panose="00000900000000000000"/>
      <p:regular r:id="rId17"/>
    </p:embeddedFont>
    <p:embeddedFont>
      <p:font typeface="Open Sauce" charset="1" panose="00000500000000000000"/>
      <p:regular r:id="rId18"/>
    </p:embeddedFont>
    <p:embeddedFont>
      <p:font typeface="Open Sauce Bold" charset="1" panose="00000800000000000000"/>
      <p:regular r:id="rId19"/>
    </p:embeddedFont>
    <p:embeddedFont>
      <p:font typeface="Open Sauce Italics" charset="1" panose="00000500000000000000"/>
      <p:regular r:id="rId20"/>
    </p:embeddedFont>
    <p:embeddedFont>
      <p:font typeface="Open Sauce Bold Italics" charset="1" panose="00000800000000000000"/>
      <p:regular r:id="rId21"/>
    </p:embeddedFont>
    <p:embeddedFont>
      <p:font typeface="Open Sauce Light" charset="1" panose="00000400000000000000"/>
      <p:regular r:id="rId22"/>
    </p:embeddedFont>
    <p:embeddedFont>
      <p:font typeface="Open Sauce Light Italics" charset="1" panose="00000400000000000000"/>
      <p:regular r:id="rId23"/>
    </p:embeddedFont>
    <p:embeddedFont>
      <p:font typeface="Open Sauce Medium" charset="1" panose="00000600000000000000"/>
      <p:regular r:id="rId24"/>
    </p:embeddedFont>
    <p:embeddedFont>
      <p:font typeface="Open Sauce Medium Italics" charset="1" panose="00000600000000000000"/>
      <p:regular r:id="rId25"/>
    </p:embeddedFont>
    <p:embeddedFont>
      <p:font typeface="Open Sauce Semi-Bold" charset="1" panose="00000700000000000000"/>
      <p:regular r:id="rId26"/>
    </p:embeddedFont>
    <p:embeddedFont>
      <p:font typeface="Open Sauce Semi-Bold Italics" charset="1" panose="00000700000000000000"/>
      <p:regular r:id="rId27"/>
    </p:embeddedFont>
    <p:embeddedFont>
      <p:font typeface="Open Sauce Heavy" charset="1" panose="00000A00000000000000"/>
      <p:regular r:id="rId28"/>
    </p:embeddedFont>
    <p:embeddedFont>
      <p:font typeface="Open Sauce Heavy Italics" charset="1" panose="00000A00000000000000"/>
      <p:regular r:id="rId29"/>
    </p:embeddedFont>
    <p:embeddedFont>
      <p:font typeface="Open Sans" charset="1" panose="020B0606030504020204"/>
      <p:regular r:id="rId30"/>
    </p:embeddedFont>
    <p:embeddedFont>
      <p:font typeface="Open Sans Bold" charset="1" panose="020B0806030504020204"/>
      <p:regular r:id="rId31"/>
    </p:embeddedFont>
    <p:embeddedFont>
      <p:font typeface="Open Sans Italics" charset="1" panose="020B0606030504020204"/>
      <p:regular r:id="rId32"/>
    </p:embeddedFont>
    <p:embeddedFont>
      <p:font typeface="Open Sans Bold Italics" charset="1" panose="020B0806030504020204"/>
      <p:regular r:id="rId33"/>
    </p:embeddedFont>
    <p:embeddedFont>
      <p:font typeface="Open Sans Light" charset="1" panose="020B0306030504020204"/>
      <p:regular r:id="rId34"/>
    </p:embeddedFont>
    <p:embeddedFont>
      <p:font typeface="Open Sans Light Italics" charset="1" panose="020B0306030504020204"/>
      <p:regular r:id="rId35"/>
    </p:embeddedFont>
    <p:embeddedFont>
      <p:font typeface="Open Sans Ultra-Bold" charset="1" panose="00000000000000000000"/>
      <p:regular r:id="rId36"/>
    </p:embeddedFont>
    <p:embeddedFont>
      <p:font typeface="Open Sans Ultra-Bold Italics" charset="1" panose="00000000000000000000"/>
      <p:regular r:id="rId3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fonts/font25.fntdata" Type="http://schemas.openxmlformats.org/officeDocument/2006/relationships/font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28" Target="fonts/font28.fntdata" Type="http://schemas.openxmlformats.org/officeDocument/2006/relationships/font"/><Relationship Id="rId29" Target="fonts/font29.fntdata" Type="http://schemas.openxmlformats.org/officeDocument/2006/relationships/font"/><Relationship Id="rId3" Target="viewProps.xml" Type="http://schemas.openxmlformats.org/officeDocument/2006/relationships/viewProps"/><Relationship Id="rId30" Target="fonts/font30.fntdata" Type="http://schemas.openxmlformats.org/officeDocument/2006/relationships/font"/><Relationship Id="rId31" Target="fonts/font31.fntdata" Type="http://schemas.openxmlformats.org/officeDocument/2006/relationships/font"/><Relationship Id="rId32" Target="fonts/font32.fntdata" Type="http://schemas.openxmlformats.org/officeDocument/2006/relationships/font"/><Relationship Id="rId33" Target="fonts/font33.fntdata" Type="http://schemas.openxmlformats.org/officeDocument/2006/relationships/font"/><Relationship Id="rId34" Target="fonts/font34.fntdata" Type="http://schemas.openxmlformats.org/officeDocument/2006/relationships/font"/><Relationship Id="rId35" Target="fonts/font35.fntdata" Type="http://schemas.openxmlformats.org/officeDocument/2006/relationships/font"/><Relationship Id="rId36" Target="fonts/font36.fntdata" Type="http://schemas.openxmlformats.org/officeDocument/2006/relationships/font"/><Relationship Id="rId37" Target="fonts/font37.fntdata" Type="http://schemas.openxmlformats.org/officeDocument/2006/relationships/font"/><Relationship Id="rId38" Target="slides/slide1.xml" Type="http://schemas.openxmlformats.org/officeDocument/2006/relationships/slide"/><Relationship Id="rId39" Target="slides/slide2.xml" Type="http://schemas.openxmlformats.org/officeDocument/2006/relationships/slide"/><Relationship Id="rId4" Target="theme/theme1.xml" Type="http://schemas.openxmlformats.org/officeDocument/2006/relationships/theme"/><Relationship Id="rId40" Target="slides/slide3.xml" Type="http://schemas.openxmlformats.org/officeDocument/2006/relationships/slide"/><Relationship Id="rId41" Target="slides/slide4.xml" Type="http://schemas.openxmlformats.org/officeDocument/2006/relationships/slide"/><Relationship Id="rId42" Target="slides/slide5.xml" Type="http://schemas.openxmlformats.org/officeDocument/2006/relationships/slid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svg" Type="http://schemas.openxmlformats.org/officeDocument/2006/relationships/image"/><Relationship Id="rId4" Target="../media/image6.png" Type="http://schemas.openxmlformats.org/officeDocument/2006/relationships/image"/><Relationship Id="rId5" Target="../media/image7.svg" Type="http://schemas.openxmlformats.org/officeDocument/2006/relationships/image"/><Relationship Id="rId6" Target="../media/image3.png" Type="http://schemas.openxmlformats.org/officeDocument/2006/relationships/image"/><Relationship Id="rId7" Target="../media/image8.png" Type="http://schemas.openxmlformats.org/officeDocument/2006/relationships/image"/><Relationship Id="rId8" Target="../media/image9.png" Type="http://schemas.openxmlformats.org/officeDocument/2006/relationships/image"/><Relationship Id="rId9" Target="../media/image10.sv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png" Type="http://schemas.openxmlformats.org/officeDocument/2006/relationships/image"/><Relationship Id="rId3" Target="../media/image12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FB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592495" y="7573922"/>
            <a:ext cx="4687320" cy="4687320"/>
          </a:xfrm>
          <a:custGeom>
            <a:avLst/>
            <a:gdLst/>
            <a:ahLst/>
            <a:cxnLst/>
            <a:rect r="r" b="b" t="t" l="l"/>
            <a:pathLst>
              <a:path h="4687320" w="4687320">
                <a:moveTo>
                  <a:pt x="0" y="0"/>
                </a:moveTo>
                <a:lnTo>
                  <a:pt x="4687320" y="0"/>
                </a:lnTo>
                <a:lnTo>
                  <a:pt x="4687320" y="4687319"/>
                </a:lnTo>
                <a:lnTo>
                  <a:pt x="0" y="468731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6887962" y="5985119"/>
            <a:ext cx="2085109" cy="2085109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</a:path>
              </a:pathLst>
            </a:custGeom>
            <a:solidFill>
              <a:srgbClr val="1C5739"/>
            </a:solidFill>
            <a:ln>
              <a:noFill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8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3174662" y="5388783"/>
            <a:ext cx="4687320" cy="4687320"/>
          </a:xfrm>
          <a:custGeom>
            <a:avLst/>
            <a:gdLst/>
            <a:ahLst/>
            <a:cxnLst/>
            <a:rect r="r" b="b" t="t" l="l"/>
            <a:pathLst>
              <a:path h="4687320" w="4687320">
                <a:moveTo>
                  <a:pt x="0" y="0"/>
                </a:moveTo>
                <a:lnTo>
                  <a:pt x="4687320" y="0"/>
                </a:lnTo>
                <a:lnTo>
                  <a:pt x="4687320" y="4687320"/>
                </a:lnTo>
                <a:lnTo>
                  <a:pt x="0" y="46873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5087700" y="824553"/>
            <a:ext cx="8637895" cy="8637895"/>
            <a:chOff x="0" y="0"/>
            <a:chExt cx="812800" cy="81280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</a:path>
              </a:pathLst>
            </a:custGeom>
            <a:solidFill>
              <a:srgbClr val="1C5739"/>
            </a:solidFill>
            <a:ln>
              <a:noFill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28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3174662" y="4130871"/>
            <a:ext cx="1164616" cy="1910409"/>
            <a:chOff x="0" y="0"/>
            <a:chExt cx="1451520" cy="238104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-19812"/>
              <a:ext cx="1474216" cy="2444877"/>
            </a:xfrm>
            <a:custGeom>
              <a:avLst/>
              <a:gdLst/>
              <a:ahLst/>
              <a:cxnLst/>
              <a:rect r="r" b="b" t="t" l="l"/>
              <a:pathLst>
                <a:path h="2444877" w="1474216">
                  <a:moveTo>
                    <a:pt x="1394587" y="1366393"/>
                  </a:moveTo>
                  <a:lnTo>
                    <a:pt x="395351" y="2365883"/>
                  </a:lnTo>
                  <a:cubicBezTo>
                    <a:pt x="315849" y="2444877"/>
                    <a:pt x="186944" y="2444877"/>
                    <a:pt x="107315" y="2365883"/>
                  </a:cubicBezTo>
                  <a:lnTo>
                    <a:pt x="0" y="2258441"/>
                  </a:lnTo>
                  <a:lnTo>
                    <a:pt x="891286" y="1366393"/>
                  </a:lnTo>
                  <a:cubicBezTo>
                    <a:pt x="970788" y="1286891"/>
                    <a:pt x="970788" y="1157859"/>
                    <a:pt x="891286" y="1078357"/>
                  </a:cubicBezTo>
                  <a:lnTo>
                    <a:pt x="0" y="186944"/>
                  </a:lnTo>
                  <a:lnTo>
                    <a:pt x="107442" y="79502"/>
                  </a:lnTo>
                  <a:cubicBezTo>
                    <a:pt x="186944" y="0"/>
                    <a:pt x="315849" y="0"/>
                    <a:pt x="395478" y="79502"/>
                  </a:cubicBezTo>
                  <a:lnTo>
                    <a:pt x="1394714" y="1078357"/>
                  </a:lnTo>
                  <a:cubicBezTo>
                    <a:pt x="1474216" y="1157859"/>
                    <a:pt x="1474216" y="1286891"/>
                    <a:pt x="1394714" y="1366393"/>
                  </a:cubicBezTo>
                  <a:lnTo>
                    <a:pt x="1394587" y="1366393"/>
                  </a:lnTo>
                </a:path>
              </a:pathLst>
            </a:custGeom>
            <a:solidFill>
              <a:srgbClr val="1C5739"/>
            </a:solidFill>
          </p:spPr>
        </p:sp>
      </p:grpSp>
      <p:grpSp>
        <p:nvGrpSpPr>
          <p:cNvPr name="Group 12" id="12"/>
          <p:cNvGrpSpPr/>
          <p:nvPr/>
        </p:nvGrpSpPr>
        <p:grpSpPr>
          <a:xfrm rot="0">
            <a:off x="14380711" y="4130871"/>
            <a:ext cx="1165193" cy="1910409"/>
            <a:chOff x="0" y="0"/>
            <a:chExt cx="1452240" cy="238104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-19685" y="-19812"/>
              <a:ext cx="1474216" cy="2444877"/>
            </a:xfrm>
            <a:custGeom>
              <a:avLst/>
              <a:gdLst/>
              <a:ahLst/>
              <a:cxnLst/>
              <a:rect r="r" b="b" t="t" l="l"/>
              <a:pathLst>
                <a:path h="2444877" w="1474216">
                  <a:moveTo>
                    <a:pt x="78994" y="1078484"/>
                  </a:moveTo>
                  <a:lnTo>
                    <a:pt x="1078611" y="78994"/>
                  </a:lnTo>
                  <a:cubicBezTo>
                    <a:pt x="1158240" y="0"/>
                    <a:pt x="1287145" y="0"/>
                    <a:pt x="1366774" y="78994"/>
                  </a:cubicBezTo>
                  <a:lnTo>
                    <a:pt x="1474216" y="186436"/>
                  </a:lnTo>
                  <a:lnTo>
                    <a:pt x="582549" y="1078484"/>
                  </a:lnTo>
                  <a:cubicBezTo>
                    <a:pt x="502920" y="1157986"/>
                    <a:pt x="502920" y="1287018"/>
                    <a:pt x="582549" y="1366520"/>
                  </a:cubicBezTo>
                  <a:lnTo>
                    <a:pt x="1474216" y="2257933"/>
                  </a:lnTo>
                  <a:lnTo>
                    <a:pt x="1366774" y="2365375"/>
                  </a:lnTo>
                  <a:cubicBezTo>
                    <a:pt x="1287145" y="2444877"/>
                    <a:pt x="1158240" y="2444877"/>
                    <a:pt x="1078611" y="2365375"/>
                  </a:cubicBezTo>
                  <a:lnTo>
                    <a:pt x="78994" y="1366012"/>
                  </a:lnTo>
                  <a:cubicBezTo>
                    <a:pt x="0" y="1286510"/>
                    <a:pt x="0" y="1158113"/>
                    <a:pt x="78994" y="1078484"/>
                  </a:cubicBezTo>
                </a:path>
              </a:pathLst>
            </a:custGeom>
            <a:solidFill>
              <a:srgbClr val="397D5A"/>
            </a:solidFill>
          </p:spPr>
        </p:sp>
      </p:grpSp>
      <p:grpSp>
        <p:nvGrpSpPr>
          <p:cNvPr name="Group 14" id="14"/>
          <p:cNvGrpSpPr/>
          <p:nvPr/>
        </p:nvGrpSpPr>
        <p:grpSpPr>
          <a:xfrm rot="0">
            <a:off x="3174662" y="4783368"/>
            <a:ext cx="325815" cy="605415"/>
            <a:chOff x="0" y="0"/>
            <a:chExt cx="406080" cy="75456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-32385"/>
              <a:ext cx="446659" cy="842137"/>
            </a:xfrm>
            <a:custGeom>
              <a:avLst/>
              <a:gdLst/>
              <a:ahLst/>
              <a:cxnLst/>
              <a:rect r="r" b="b" t="t" l="l"/>
              <a:pathLst>
                <a:path h="842137" w="446659">
                  <a:moveTo>
                    <a:pt x="350393" y="246126"/>
                  </a:moveTo>
                  <a:lnTo>
                    <a:pt x="165354" y="60960"/>
                  </a:lnTo>
                  <a:cubicBezTo>
                    <a:pt x="104394" y="0"/>
                    <a:pt x="0" y="42926"/>
                    <a:pt x="0" y="129413"/>
                  </a:cubicBezTo>
                  <a:lnTo>
                    <a:pt x="0" y="712724"/>
                  </a:lnTo>
                  <a:cubicBezTo>
                    <a:pt x="0" y="799211"/>
                    <a:pt x="104394" y="842137"/>
                    <a:pt x="165354" y="781177"/>
                  </a:cubicBezTo>
                  <a:lnTo>
                    <a:pt x="350393" y="596138"/>
                  </a:lnTo>
                  <a:cubicBezTo>
                    <a:pt x="446659" y="499237"/>
                    <a:pt x="446659" y="342519"/>
                    <a:pt x="350393" y="246126"/>
                  </a:cubicBezTo>
                </a:path>
              </a:pathLst>
            </a:custGeom>
            <a:solidFill>
              <a:srgbClr val="1C5739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5044117" y="4840792"/>
            <a:ext cx="325815" cy="605415"/>
            <a:chOff x="0" y="0"/>
            <a:chExt cx="406080" cy="754560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-24257" y="-32385"/>
              <a:ext cx="447294" cy="842264"/>
            </a:xfrm>
            <a:custGeom>
              <a:avLst/>
              <a:gdLst/>
              <a:ahLst/>
              <a:cxnLst/>
              <a:rect r="r" b="b" t="t" l="l"/>
              <a:pathLst>
                <a:path h="842264" w="447294">
                  <a:moveTo>
                    <a:pt x="96901" y="596138"/>
                  </a:moveTo>
                  <a:lnTo>
                    <a:pt x="281940" y="781304"/>
                  </a:lnTo>
                  <a:cubicBezTo>
                    <a:pt x="342900" y="842264"/>
                    <a:pt x="447294" y="799338"/>
                    <a:pt x="447294" y="712851"/>
                  </a:cubicBezTo>
                  <a:lnTo>
                    <a:pt x="447294" y="129413"/>
                  </a:lnTo>
                  <a:cubicBezTo>
                    <a:pt x="447294" y="42926"/>
                    <a:pt x="342900" y="0"/>
                    <a:pt x="281940" y="60960"/>
                  </a:cubicBezTo>
                  <a:lnTo>
                    <a:pt x="96901" y="246126"/>
                  </a:lnTo>
                  <a:cubicBezTo>
                    <a:pt x="0" y="343027"/>
                    <a:pt x="0" y="499237"/>
                    <a:pt x="96901" y="596138"/>
                  </a:cubicBezTo>
                </a:path>
              </a:pathLst>
            </a:custGeom>
            <a:solidFill>
              <a:srgbClr val="397D5A"/>
            </a:solidFill>
          </p:spPr>
        </p:sp>
      </p:grpSp>
      <p:sp>
        <p:nvSpPr>
          <p:cNvPr name="TextBox 18" id="18"/>
          <p:cNvSpPr txBox="true"/>
          <p:nvPr/>
        </p:nvSpPr>
        <p:spPr>
          <a:xfrm rot="0">
            <a:off x="6603927" y="3241422"/>
            <a:ext cx="5605439" cy="33845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13035"/>
              </a:lnSpc>
              <a:spcBef>
                <a:spcPct val="0"/>
              </a:spcBef>
            </a:pPr>
            <a:r>
              <a:rPr lang="en-US" sz="9446" spc="925">
                <a:solidFill>
                  <a:srgbClr val="FFFFFF"/>
                </a:solidFill>
                <a:latin typeface="Codec Pro ExtraBold"/>
              </a:rPr>
              <a:t>¿Sabías Qué?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605123" y="354747"/>
            <a:ext cx="4482577" cy="44286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022"/>
              </a:lnSpc>
            </a:pPr>
            <a:r>
              <a:rPr lang="en-US" sz="3587">
                <a:solidFill>
                  <a:srgbClr val="1C5739"/>
                </a:solidFill>
                <a:latin typeface="Open Sans Bold"/>
              </a:rPr>
              <a:t>GRUPO 13</a:t>
            </a:r>
          </a:p>
          <a:p>
            <a:pPr>
              <a:lnSpc>
                <a:spcPts val="5022"/>
              </a:lnSpc>
            </a:pPr>
            <a:r>
              <a:rPr lang="en-US" sz="3587">
                <a:solidFill>
                  <a:srgbClr val="1C5739"/>
                </a:solidFill>
                <a:latin typeface="Open Sans"/>
              </a:rPr>
              <a:t>Maximo Herrera</a:t>
            </a:r>
          </a:p>
          <a:p>
            <a:pPr>
              <a:lnSpc>
                <a:spcPts val="5022"/>
              </a:lnSpc>
            </a:pPr>
            <a:r>
              <a:rPr lang="en-US" sz="3587">
                <a:solidFill>
                  <a:srgbClr val="1C5739"/>
                </a:solidFill>
                <a:latin typeface="Open Sans"/>
              </a:rPr>
              <a:t>Mateo Canchi</a:t>
            </a:r>
          </a:p>
          <a:p>
            <a:pPr>
              <a:lnSpc>
                <a:spcPts val="5022"/>
              </a:lnSpc>
            </a:pPr>
            <a:r>
              <a:rPr lang="en-US" sz="3587">
                <a:solidFill>
                  <a:srgbClr val="1C5739"/>
                </a:solidFill>
                <a:latin typeface="Open Sans"/>
              </a:rPr>
              <a:t>Mia Pereyra</a:t>
            </a:r>
          </a:p>
          <a:p>
            <a:pPr>
              <a:lnSpc>
                <a:spcPts val="5022"/>
              </a:lnSpc>
            </a:pPr>
            <a:r>
              <a:rPr lang="en-US" sz="3587">
                <a:solidFill>
                  <a:srgbClr val="1C5739"/>
                </a:solidFill>
                <a:latin typeface="Open Sans"/>
              </a:rPr>
              <a:t>Margarita de la Torre</a:t>
            </a:r>
          </a:p>
          <a:p>
            <a:pPr>
              <a:lnSpc>
                <a:spcPts val="5022"/>
              </a:lnSpc>
            </a:pPr>
            <a:r>
              <a:rPr lang="en-US" sz="3587">
                <a:solidFill>
                  <a:srgbClr val="1C5739"/>
                </a:solidFill>
                <a:latin typeface="Open Sans"/>
              </a:rPr>
              <a:t>M. Emilia Coassin</a:t>
            </a:r>
          </a:p>
          <a:p>
            <a:pPr>
              <a:lnSpc>
                <a:spcPts val="5022"/>
              </a:lnSpc>
            </a:pPr>
          </a:p>
        </p:txBody>
      </p:sp>
      <p:sp>
        <p:nvSpPr>
          <p:cNvPr name="Freeform 20" id="20"/>
          <p:cNvSpPr/>
          <p:nvPr/>
        </p:nvSpPr>
        <p:spPr>
          <a:xfrm flipH="false" flipV="false" rot="0">
            <a:off x="13333521" y="-97790"/>
            <a:ext cx="5639551" cy="3993912"/>
          </a:xfrm>
          <a:custGeom>
            <a:avLst/>
            <a:gdLst/>
            <a:ahLst/>
            <a:cxnLst/>
            <a:rect r="r" b="b" t="t" l="l"/>
            <a:pathLst>
              <a:path h="3993912" w="5639551">
                <a:moveTo>
                  <a:pt x="0" y="0"/>
                </a:moveTo>
                <a:lnTo>
                  <a:pt x="5639551" y="0"/>
                </a:lnTo>
                <a:lnTo>
                  <a:pt x="5639551" y="3993912"/>
                </a:lnTo>
                <a:lnTo>
                  <a:pt x="0" y="399391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FB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2974764" y="-207071"/>
            <a:ext cx="3086100" cy="11299900"/>
            <a:chOff x="0" y="0"/>
            <a:chExt cx="812800" cy="297610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2976105"/>
            </a:xfrm>
            <a:custGeom>
              <a:avLst/>
              <a:gdLst/>
              <a:ahLst/>
              <a:cxnLst/>
              <a:rect r="r" b="b" t="t" l="l"/>
              <a:pathLst>
                <a:path h="2976105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lnTo>
                    <a:pt x="0" y="0"/>
                  </a:lnTo>
                </a:path>
              </a:pathLst>
            </a:custGeom>
            <a:solidFill>
              <a:srgbClr val="1C5739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16384715" y="9009597"/>
            <a:ext cx="3806571" cy="2083232"/>
          </a:xfrm>
          <a:custGeom>
            <a:avLst/>
            <a:gdLst/>
            <a:ahLst/>
            <a:cxnLst/>
            <a:rect r="r" b="b" t="t" l="l"/>
            <a:pathLst>
              <a:path h="2083232" w="3806571">
                <a:moveTo>
                  <a:pt x="0" y="0"/>
                </a:moveTo>
                <a:lnTo>
                  <a:pt x="3806570" y="0"/>
                </a:lnTo>
                <a:lnTo>
                  <a:pt x="3806570" y="2083232"/>
                </a:lnTo>
                <a:lnTo>
                  <a:pt x="0" y="208323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-1543050" y="-558218"/>
            <a:ext cx="3086100" cy="11299900"/>
            <a:chOff x="0" y="0"/>
            <a:chExt cx="812800" cy="2976105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2976105"/>
            </a:xfrm>
            <a:custGeom>
              <a:avLst/>
              <a:gdLst/>
              <a:ahLst/>
              <a:cxnLst/>
              <a:rect r="r" b="b" t="t" l="l"/>
              <a:pathLst>
                <a:path h="2976105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2976105"/>
                  </a:lnTo>
                  <a:lnTo>
                    <a:pt x="0" y="2976105"/>
                  </a:lnTo>
                  <a:lnTo>
                    <a:pt x="0" y="0"/>
                  </a:lnTo>
                </a:path>
              </a:pathLst>
            </a:custGeom>
            <a:solidFill>
              <a:srgbClr val="1C5739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1227773" y="4163622"/>
            <a:ext cx="110236" cy="2818996"/>
            <a:chOff x="0" y="0"/>
            <a:chExt cx="26312" cy="672855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26312" cy="672855"/>
            </a:xfrm>
            <a:custGeom>
              <a:avLst/>
              <a:gdLst/>
              <a:ahLst/>
              <a:cxnLst/>
              <a:rect r="r" b="b" t="t" l="l"/>
              <a:pathLst>
                <a:path h="672855" w="26312">
                  <a:moveTo>
                    <a:pt x="0" y="0"/>
                  </a:moveTo>
                  <a:lnTo>
                    <a:pt x="26312" y="0"/>
                  </a:lnTo>
                  <a:lnTo>
                    <a:pt x="26312" y="672855"/>
                  </a:lnTo>
                  <a:lnTo>
                    <a:pt x="0" y="672855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-2777871" y="-207071"/>
            <a:ext cx="3806571" cy="2083232"/>
          </a:xfrm>
          <a:custGeom>
            <a:avLst/>
            <a:gdLst/>
            <a:ahLst/>
            <a:cxnLst/>
            <a:rect r="r" b="b" t="t" l="l"/>
            <a:pathLst>
              <a:path h="2083232" w="3806571">
                <a:moveTo>
                  <a:pt x="0" y="0"/>
                </a:moveTo>
                <a:lnTo>
                  <a:pt x="3806571" y="0"/>
                </a:lnTo>
                <a:lnTo>
                  <a:pt x="3806571" y="2083233"/>
                </a:lnTo>
                <a:lnTo>
                  <a:pt x="0" y="208323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752928" y="26901"/>
            <a:ext cx="5222449" cy="3698521"/>
          </a:xfrm>
          <a:custGeom>
            <a:avLst/>
            <a:gdLst/>
            <a:ahLst/>
            <a:cxnLst/>
            <a:rect r="r" b="b" t="t" l="l"/>
            <a:pathLst>
              <a:path h="3698521" w="5222449">
                <a:moveTo>
                  <a:pt x="0" y="0"/>
                </a:moveTo>
                <a:lnTo>
                  <a:pt x="5222449" y="0"/>
                </a:lnTo>
                <a:lnTo>
                  <a:pt x="5222449" y="3698521"/>
                </a:lnTo>
                <a:lnTo>
                  <a:pt x="0" y="369852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1752928" y="7034551"/>
            <a:ext cx="8553855" cy="4981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045"/>
              </a:lnSpc>
            </a:pPr>
            <a:r>
              <a:rPr lang="en-US" sz="2889" spc="144">
                <a:solidFill>
                  <a:srgbClr val="1C5739"/>
                </a:solidFill>
                <a:latin typeface="Open Sauce"/>
              </a:rPr>
              <a:t>mosquitafeed.com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752928" y="4069570"/>
            <a:ext cx="10756200" cy="3263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1813"/>
              </a:lnSpc>
            </a:pPr>
            <a:r>
              <a:rPr lang="en-US" sz="12306">
                <a:solidFill>
                  <a:srgbClr val="1C5739"/>
                </a:solidFill>
                <a:latin typeface="Codec Pro ExtraBold"/>
              </a:rPr>
              <a:t>GREEN</a:t>
            </a:r>
          </a:p>
          <a:p>
            <a:pPr>
              <a:lnSpc>
                <a:spcPts val="11813"/>
              </a:lnSpc>
            </a:pPr>
            <a:r>
              <a:rPr lang="en-US" sz="12306">
                <a:solidFill>
                  <a:srgbClr val="1C5739"/>
                </a:solidFill>
                <a:latin typeface="Codec Pro ExtraBold"/>
              </a:rPr>
              <a:t>COW</a:t>
            </a:r>
          </a:p>
        </p:txBody>
      </p:sp>
      <p:grpSp>
        <p:nvGrpSpPr>
          <p:cNvPr name="Group 16" id="16"/>
          <p:cNvGrpSpPr/>
          <p:nvPr/>
        </p:nvGrpSpPr>
        <p:grpSpPr>
          <a:xfrm rot="0">
            <a:off x="10152391" y="584064"/>
            <a:ext cx="8730847" cy="9978111"/>
            <a:chOff x="0" y="0"/>
            <a:chExt cx="11641130" cy="13304148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11641130" cy="13304148"/>
            </a:xfrm>
            <a:custGeom>
              <a:avLst/>
              <a:gdLst/>
              <a:ahLst/>
              <a:cxnLst/>
              <a:rect r="r" b="b" t="t" l="l"/>
              <a:pathLst>
                <a:path h="13304148" w="11641130">
                  <a:moveTo>
                    <a:pt x="0" y="0"/>
                  </a:moveTo>
                  <a:lnTo>
                    <a:pt x="11641130" y="0"/>
                  </a:lnTo>
                  <a:lnTo>
                    <a:pt x="11641130" y="13304148"/>
                  </a:lnTo>
                  <a:lnTo>
                    <a:pt x="0" y="1330414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  <p:sp>
          <p:nvSpPr>
            <p:cNvPr name="Freeform 18" id="18"/>
            <p:cNvSpPr/>
            <p:nvPr/>
          </p:nvSpPr>
          <p:spPr>
            <a:xfrm flipH="false" flipV="false" rot="-328209">
              <a:off x="4220804" y="8496927"/>
              <a:ext cx="4294085" cy="2157778"/>
            </a:xfrm>
            <a:custGeom>
              <a:avLst/>
              <a:gdLst/>
              <a:ahLst/>
              <a:cxnLst/>
              <a:rect r="r" b="b" t="t" l="l"/>
              <a:pathLst>
                <a:path h="2157778" w="4294085">
                  <a:moveTo>
                    <a:pt x="0" y="0"/>
                  </a:moveTo>
                  <a:lnTo>
                    <a:pt x="4294085" y="0"/>
                  </a:lnTo>
                  <a:lnTo>
                    <a:pt x="4294085" y="2157778"/>
                  </a:lnTo>
                  <a:lnTo>
                    <a:pt x="0" y="21577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9" id="19"/>
            <p:cNvSpPr txBox="true"/>
            <p:nvPr/>
          </p:nvSpPr>
          <p:spPr>
            <a:xfrm rot="-327228">
              <a:off x="4095285" y="9086588"/>
              <a:ext cx="4480225" cy="90254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5740"/>
                </a:lnSpc>
              </a:pPr>
              <a:r>
                <a:rPr lang="en-US" sz="4100">
                  <a:solidFill>
                    <a:srgbClr val="009245"/>
                  </a:solidFill>
                  <a:latin typeface="Open Sans Bold"/>
                </a:rPr>
                <a:t>Green Cow</a:t>
              </a:r>
            </a:p>
          </p:txBody>
        </p:sp>
        <p:grpSp>
          <p:nvGrpSpPr>
            <p:cNvPr name="Group 20" id="20"/>
            <p:cNvGrpSpPr/>
            <p:nvPr/>
          </p:nvGrpSpPr>
          <p:grpSpPr>
            <a:xfrm rot="0">
              <a:off x="5596306" y="406821"/>
              <a:ext cx="2815590" cy="1028700"/>
              <a:chOff x="0" y="0"/>
              <a:chExt cx="2815590" cy="1028700"/>
            </a:xfrm>
          </p:grpSpPr>
          <p:sp>
            <p:nvSpPr>
              <p:cNvPr name="Freeform 21" id="21"/>
              <p:cNvSpPr/>
              <p:nvPr/>
            </p:nvSpPr>
            <p:spPr>
              <a:xfrm flipH="false" flipV="false" rot="0">
                <a:off x="35560" y="40640"/>
                <a:ext cx="2730500" cy="939800"/>
              </a:xfrm>
              <a:custGeom>
                <a:avLst/>
                <a:gdLst/>
                <a:ahLst/>
                <a:cxnLst/>
                <a:rect r="r" b="b" t="t" l="l"/>
                <a:pathLst>
                  <a:path h="939800" w="2730500">
                    <a:moveTo>
                      <a:pt x="1283970" y="669290"/>
                    </a:moveTo>
                    <a:cubicBezTo>
                      <a:pt x="1596390" y="688340"/>
                      <a:pt x="1605280" y="711200"/>
                      <a:pt x="1609090" y="726440"/>
                    </a:cubicBezTo>
                    <a:cubicBezTo>
                      <a:pt x="1611630" y="737870"/>
                      <a:pt x="1609090" y="746760"/>
                      <a:pt x="1605280" y="756920"/>
                    </a:cubicBezTo>
                    <a:cubicBezTo>
                      <a:pt x="1600200" y="768350"/>
                      <a:pt x="1595120" y="782320"/>
                      <a:pt x="1574800" y="791210"/>
                    </a:cubicBezTo>
                    <a:cubicBezTo>
                      <a:pt x="1504950" y="822960"/>
                      <a:pt x="1173480" y="801370"/>
                      <a:pt x="1008380" y="795020"/>
                    </a:cubicBezTo>
                    <a:cubicBezTo>
                      <a:pt x="880110" y="789940"/>
                      <a:pt x="791210" y="786130"/>
                      <a:pt x="668020" y="765810"/>
                    </a:cubicBezTo>
                    <a:cubicBezTo>
                      <a:pt x="518160" y="740410"/>
                      <a:pt x="276860" y="692150"/>
                      <a:pt x="175260" y="640080"/>
                    </a:cubicBezTo>
                    <a:cubicBezTo>
                      <a:pt x="121920" y="612140"/>
                      <a:pt x="92710" y="584200"/>
                      <a:pt x="66040" y="548640"/>
                    </a:cubicBezTo>
                    <a:cubicBezTo>
                      <a:pt x="41910" y="516890"/>
                      <a:pt x="22860" y="480060"/>
                      <a:pt x="15240" y="441960"/>
                    </a:cubicBezTo>
                    <a:cubicBezTo>
                      <a:pt x="6350" y="402590"/>
                      <a:pt x="0" y="347980"/>
                      <a:pt x="19050" y="314960"/>
                    </a:cubicBezTo>
                    <a:cubicBezTo>
                      <a:pt x="38100" y="280670"/>
                      <a:pt x="87630" y="257810"/>
                      <a:pt x="130810" y="241300"/>
                    </a:cubicBezTo>
                    <a:cubicBezTo>
                      <a:pt x="180340" y="222250"/>
                      <a:pt x="245110" y="219710"/>
                      <a:pt x="303530" y="213360"/>
                    </a:cubicBezTo>
                    <a:cubicBezTo>
                      <a:pt x="363220" y="207010"/>
                      <a:pt x="414020" y="195580"/>
                      <a:pt x="486410" y="204470"/>
                    </a:cubicBezTo>
                    <a:cubicBezTo>
                      <a:pt x="596900" y="218440"/>
                      <a:pt x="758190" y="285750"/>
                      <a:pt x="894080" y="335280"/>
                    </a:cubicBezTo>
                    <a:cubicBezTo>
                      <a:pt x="1035050" y="387350"/>
                      <a:pt x="1216660" y="482600"/>
                      <a:pt x="1318260" y="509270"/>
                    </a:cubicBezTo>
                    <a:cubicBezTo>
                      <a:pt x="1372870" y="523240"/>
                      <a:pt x="1413510" y="510540"/>
                      <a:pt x="1447800" y="525780"/>
                    </a:cubicBezTo>
                    <a:cubicBezTo>
                      <a:pt x="1475740" y="538480"/>
                      <a:pt x="1503680" y="563880"/>
                      <a:pt x="1515110" y="584200"/>
                    </a:cubicBezTo>
                    <a:cubicBezTo>
                      <a:pt x="1524000" y="599440"/>
                      <a:pt x="1524000" y="618490"/>
                      <a:pt x="1521460" y="632460"/>
                    </a:cubicBezTo>
                    <a:cubicBezTo>
                      <a:pt x="1518920" y="643890"/>
                      <a:pt x="1513840" y="654050"/>
                      <a:pt x="1506220" y="661670"/>
                    </a:cubicBezTo>
                    <a:cubicBezTo>
                      <a:pt x="1496060" y="671830"/>
                      <a:pt x="1487170" y="675640"/>
                      <a:pt x="1464310" y="684530"/>
                    </a:cubicBezTo>
                    <a:cubicBezTo>
                      <a:pt x="1391920" y="711200"/>
                      <a:pt x="1121410" y="770890"/>
                      <a:pt x="979170" y="787400"/>
                    </a:cubicBezTo>
                    <a:cubicBezTo>
                      <a:pt x="869950" y="800100"/>
                      <a:pt x="735330" y="820420"/>
                      <a:pt x="685800" y="796290"/>
                    </a:cubicBezTo>
                    <a:cubicBezTo>
                      <a:pt x="662940" y="784860"/>
                      <a:pt x="650240" y="762000"/>
                      <a:pt x="647700" y="742950"/>
                    </a:cubicBezTo>
                    <a:cubicBezTo>
                      <a:pt x="645160" y="723900"/>
                      <a:pt x="652780" y="701040"/>
                      <a:pt x="670560" y="681990"/>
                    </a:cubicBezTo>
                    <a:cubicBezTo>
                      <a:pt x="703580" y="646430"/>
                      <a:pt x="807720" y="615950"/>
                      <a:pt x="880110" y="590550"/>
                    </a:cubicBezTo>
                    <a:cubicBezTo>
                      <a:pt x="953770" y="565150"/>
                      <a:pt x="1024890" y="546100"/>
                      <a:pt x="1106170" y="528320"/>
                    </a:cubicBezTo>
                    <a:cubicBezTo>
                      <a:pt x="1198880" y="508000"/>
                      <a:pt x="1353820" y="480060"/>
                      <a:pt x="1408430" y="482600"/>
                    </a:cubicBezTo>
                    <a:cubicBezTo>
                      <a:pt x="1430020" y="483870"/>
                      <a:pt x="1440180" y="487680"/>
                      <a:pt x="1451610" y="494030"/>
                    </a:cubicBezTo>
                    <a:cubicBezTo>
                      <a:pt x="1460500" y="500380"/>
                      <a:pt x="1468120" y="508000"/>
                      <a:pt x="1471930" y="518160"/>
                    </a:cubicBezTo>
                    <a:cubicBezTo>
                      <a:pt x="1477010" y="533400"/>
                      <a:pt x="1480820" y="562610"/>
                      <a:pt x="1471930" y="577850"/>
                    </a:cubicBezTo>
                    <a:cubicBezTo>
                      <a:pt x="1463040" y="593090"/>
                      <a:pt x="1447800" y="603250"/>
                      <a:pt x="1422400" y="610870"/>
                    </a:cubicBezTo>
                    <a:cubicBezTo>
                      <a:pt x="1365250" y="628650"/>
                      <a:pt x="1202690" y="601980"/>
                      <a:pt x="1113790" y="612140"/>
                    </a:cubicBezTo>
                    <a:cubicBezTo>
                      <a:pt x="1045210" y="619760"/>
                      <a:pt x="991870" y="643890"/>
                      <a:pt x="933450" y="651510"/>
                    </a:cubicBezTo>
                    <a:cubicBezTo>
                      <a:pt x="878840" y="657860"/>
                      <a:pt x="802640" y="665480"/>
                      <a:pt x="772160" y="655320"/>
                    </a:cubicBezTo>
                    <a:cubicBezTo>
                      <a:pt x="758190" y="650240"/>
                      <a:pt x="751840" y="645160"/>
                      <a:pt x="745490" y="635000"/>
                    </a:cubicBezTo>
                    <a:cubicBezTo>
                      <a:pt x="736600" y="623570"/>
                      <a:pt x="730250" y="601980"/>
                      <a:pt x="730250" y="586740"/>
                    </a:cubicBezTo>
                    <a:cubicBezTo>
                      <a:pt x="730250" y="575310"/>
                      <a:pt x="732790" y="563880"/>
                      <a:pt x="739140" y="553720"/>
                    </a:cubicBezTo>
                    <a:cubicBezTo>
                      <a:pt x="746760" y="541020"/>
                      <a:pt x="756920" y="530860"/>
                      <a:pt x="778510" y="521970"/>
                    </a:cubicBezTo>
                    <a:cubicBezTo>
                      <a:pt x="828040" y="500380"/>
                      <a:pt x="972820" y="492760"/>
                      <a:pt x="1060450" y="485140"/>
                    </a:cubicBezTo>
                    <a:cubicBezTo>
                      <a:pt x="1137920" y="478790"/>
                      <a:pt x="1231900" y="469900"/>
                      <a:pt x="1277620" y="476250"/>
                    </a:cubicBezTo>
                    <a:cubicBezTo>
                      <a:pt x="1299210" y="478790"/>
                      <a:pt x="1311910" y="483870"/>
                      <a:pt x="1323340" y="491490"/>
                    </a:cubicBezTo>
                    <a:cubicBezTo>
                      <a:pt x="1332230" y="497840"/>
                      <a:pt x="1338580" y="506730"/>
                      <a:pt x="1342390" y="518160"/>
                    </a:cubicBezTo>
                    <a:cubicBezTo>
                      <a:pt x="1346200" y="530860"/>
                      <a:pt x="1350010" y="552450"/>
                      <a:pt x="1343660" y="566420"/>
                    </a:cubicBezTo>
                    <a:cubicBezTo>
                      <a:pt x="1336040" y="582930"/>
                      <a:pt x="1319530" y="600710"/>
                      <a:pt x="1296670" y="609600"/>
                    </a:cubicBezTo>
                    <a:cubicBezTo>
                      <a:pt x="1262380" y="623570"/>
                      <a:pt x="1202690" y="619760"/>
                      <a:pt x="1149350" y="613410"/>
                    </a:cubicBezTo>
                    <a:cubicBezTo>
                      <a:pt x="1083310" y="605790"/>
                      <a:pt x="1013460" y="582930"/>
                      <a:pt x="934720" y="552450"/>
                    </a:cubicBezTo>
                    <a:cubicBezTo>
                      <a:pt x="831850" y="511810"/>
                      <a:pt x="681990" y="431800"/>
                      <a:pt x="593090" y="379730"/>
                    </a:cubicBezTo>
                    <a:cubicBezTo>
                      <a:pt x="533400" y="344170"/>
                      <a:pt x="496570" y="302260"/>
                      <a:pt x="447040" y="280670"/>
                    </a:cubicBezTo>
                    <a:cubicBezTo>
                      <a:pt x="405130" y="262890"/>
                      <a:pt x="342900" y="270510"/>
                      <a:pt x="318770" y="252730"/>
                    </a:cubicBezTo>
                    <a:cubicBezTo>
                      <a:pt x="304800" y="242570"/>
                      <a:pt x="297180" y="226060"/>
                      <a:pt x="294640" y="213360"/>
                    </a:cubicBezTo>
                    <a:cubicBezTo>
                      <a:pt x="292100" y="203200"/>
                      <a:pt x="294640" y="191770"/>
                      <a:pt x="297180" y="182880"/>
                    </a:cubicBezTo>
                    <a:cubicBezTo>
                      <a:pt x="299720" y="172720"/>
                      <a:pt x="304800" y="163830"/>
                      <a:pt x="312420" y="156210"/>
                    </a:cubicBezTo>
                    <a:cubicBezTo>
                      <a:pt x="322580" y="147320"/>
                      <a:pt x="341630" y="139700"/>
                      <a:pt x="354330" y="138430"/>
                    </a:cubicBezTo>
                    <a:cubicBezTo>
                      <a:pt x="364490" y="137160"/>
                      <a:pt x="373380" y="137160"/>
                      <a:pt x="384810" y="143510"/>
                    </a:cubicBezTo>
                    <a:cubicBezTo>
                      <a:pt x="408940" y="157480"/>
                      <a:pt x="435610" y="217170"/>
                      <a:pt x="474980" y="250190"/>
                    </a:cubicBezTo>
                    <a:cubicBezTo>
                      <a:pt x="523240" y="292100"/>
                      <a:pt x="604520" y="345440"/>
                      <a:pt x="662940" y="364490"/>
                    </a:cubicBezTo>
                    <a:cubicBezTo>
                      <a:pt x="706120" y="378460"/>
                      <a:pt x="744220" y="367030"/>
                      <a:pt x="783590" y="374650"/>
                    </a:cubicBezTo>
                    <a:cubicBezTo>
                      <a:pt x="822960" y="382270"/>
                      <a:pt x="862330" y="383540"/>
                      <a:pt x="897890" y="407670"/>
                    </a:cubicBezTo>
                    <a:cubicBezTo>
                      <a:pt x="944880" y="439420"/>
                      <a:pt x="1035050" y="528320"/>
                      <a:pt x="1024890" y="568960"/>
                    </a:cubicBezTo>
                    <a:cubicBezTo>
                      <a:pt x="1013460" y="612140"/>
                      <a:pt x="885190" y="638810"/>
                      <a:pt x="817880" y="654050"/>
                    </a:cubicBezTo>
                    <a:cubicBezTo>
                      <a:pt x="759460" y="666750"/>
                      <a:pt x="687070" y="671830"/>
                      <a:pt x="648970" y="662940"/>
                    </a:cubicBezTo>
                    <a:cubicBezTo>
                      <a:pt x="627380" y="657860"/>
                      <a:pt x="613410" y="648970"/>
                      <a:pt x="603250" y="636270"/>
                    </a:cubicBezTo>
                    <a:cubicBezTo>
                      <a:pt x="593090" y="623570"/>
                      <a:pt x="585470" y="601980"/>
                      <a:pt x="586740" y="585470"/>
                    </a:cubicBezTo>
                    <a:cubicBezTo>
                      <a:pt x="588010" y="568960"/>
                      <a:pt x="596900" y="548640"/>
                      <a:pt x="608330" y="537210"/>
                    </a:cubicBezTo>
                    <a:cubicBezTo>
                      <a:pt x="619760" y="525780"/>
                      <a:pt x="636270" y="518160"/>
                      <a:pt x="656590" y="514350"/>
                    </a:cubicBezTo>
                    <a:cubicBezTo>
                      <a:pt x="688340" y="508000"/>
                      <a:pt x="753110" y="502920"/>
                      <a:pt x="786130" y="516890"/>
                    </a:cubicBezTo>
                    <a:cubicBezTo>
                      <a:pt x="811530" y="527050"/>
                      <a:pt x="842010" y="551180"/>
                      <a:pt x="843280" y="571500"/>
                    </a:cubicBezTo>
                    <a:cubicBezTo>
                      <a:pt x="844550" y="596900"/>
                      <a:pt x="802640" y="636270"/>
                      <a:pt x="764540" y="659130"/>
                    </a:cubicBezTo>
                    <a:cubicBezTo>
                      <a:pt x="708660" y="692150"/>
                      <a:pt x="599440" y="703580"/>
                      <a:pt x="520700" y="712470"/>
                    </a:cubicBezTo>
                    <a:cubicBezTo>
                      <a:pt x="448310" y="721360"/>
                      <a:pt x="355600" y="731520"/>
                      <a:pt x="309880" y="715010"/>
                    </a:cubicBezTo>
                    <a:cubicBezTo>
                      <a:pt x="283210" y="704850"/>
                      <a:pt x="262890" y="685800"/>
                      <a:pt x="254000" y="666750"/>
                    </a:cubicBezTo>
                    <a:cubicBezTo>
                      <a:pt x="246380" y="650240"/>
                      <a:pt x="248920" y="627380"/>
                      <a:pt x="254000" y="612140"/>
                    </a:cubicBezTo>
                    <a:cubicBezTo>
                      <a:pt x="257810" y="599440"/>
                      <a:pt x="260350" y="591820"/>
                      <a:pt x="274320" y="580390"/>
                    </a:cubicBezTo>
                    <a:cubicBezTo>
                      <a:pt x="317500" y="543560"/>
                      <a:pt x="535940" y="448310"/>
                      <a:pt x="610870" y="427990"/>
                    </a:cubicBezTo>
                    <a:cubicBezTo>
                      <a:pt x="646430" y="417830"/>
                      <a:pt x="670560" y="416560"/>
                      <a:pt x="692150" y="419100"/>
                    </a:cubicBezTo>
                    <a:cubicBezTo>
                      <a:pt x="707390" y="421640"/>
                      <a:pt x="718820" y="425450"/>
                      <a:pt x="728980" y="434340"/>
                    </a:cubicBezTo>
                    <a:cubicBezTo>
                      <a:pt x="741680" y="444500"/>
                      <a:pt x="756920" y="464820"/>
                      <a:pt x="760730" y="482600"/>
                    </a:cubicBezTo>
                    <a:cubicBezTo>
                      <a:pt x="764540" y="500380"/>
                      <a:pt x="759460" y="524510"/>
                      <a:pt x="751840" y="539750"/>
                    </a:cubicBezTo>
                    <a:cubicBezTo>
                      <a:pt x="745490" y="552450"/>
                      <a:pt x="737870" y="558800"/>
                      <a:pt x="725170" y="567690"/>
                    </a:cubicBezTo>
                    <a:cubicBezTo>
                      <a:pt x="703580" y="582930"/>
                      <a:pt x="661670" y="608330"/>
                      <a:pt x="627380" y="615950"/>
                    </a:cubicBezTo>
                    <a:cubicBezTo>
                      <a:pt x="594360" y="623570"/>
                      <a:pt x="554990" y="624840"/>
                      <a:pt x="524510" y="617220"/>
                    </a:cubicBezTo>
                    <a:cubicBezTo>
                      <a:pt x="497840" y="610870"/>
                      <a:pt x="472440" y="603250"/>
                      <a:pt x="452120" y="580390"/>
                    </a:cubicBezTo>
                    <a:cubicBezTo>
                      <a:pt x="422910" y="547370"/>
                      <a:pt x="374650" y="449580"/>
                      <a:pt x="391160" y="415290"/>
                    </a:cubicBezTo>
                    <a:cubicBezTo>
                      <a:pt x="405130" y="384810"/>
                      <a:pt x="454660" y="381000"/>
                      <a:pt x="515620" y="370840"/>
                    </a:cubicBezTo>
                    <a:cubicBezTo>
                      <a:pt x="668020" y="344170"/>
                      <a:pt x="1207770" y="393700"/>
                      <a:pt x="1342390" y="373380"/>
                    </a:cubicBezTo>
                    <a:cubicBezTo>
                      <a:pt x="1386840" y="367030"/>
                      <a:pt x="1405890" y="342900"/>
                      <a:pt x="1430020" y="346710"/>
                    </a:cubicBezTo>
                    <a:cubicBezTo>
                      <a:pt x="1447800" y="349250"/>
                      <a:pt x="1464310" y="363220"/>
                      <a:pt x="1474470" y="377190"/>
                    </a:cubicBezTo>
                    <a:cubicBezTo>
                      <a:pt x="1484630" y="391160"/>
                      <a:pt x="1489710" y="414020"/>
                      <a:pt x="1487170" y="430530"/>
                    </a:cubicBezTo>
                    <a:cubicBezTo>
                      <a:pt x="1484630" y="447040"/>
                      <a:pt x="1474470" y="467360"/>
                      <a:pt x="1461770" y="478790"/>
                    </a:cubicBezTo>
                    <a:cubicBezTo>
                      <a:pt x="1449070" y="490220"/>
                      <a:pt x="1436370" y="494030"/>
                      <a:pt x="1410970" y="497840"/>
                    </a:cubicBezTo>
                    <a:cubicBezTo>
                      <a:pt x="1344930" y="506730"/>
                      <a:pt x="1132840" y="466090"/>
                      <a:pt x="1043940" y="471170"/>
                    </a:cubicBezTo>
                    <a:cubicBezTo>
                      <a:pt x="991870" y="473710"/>
                      <a:pt x="958850" y="482600"/>
                      <a:pt x="920750" y="494030"/>
                    </a:cubicBezTo>
                    <a:cubicBezTo>
                      <a:pt x="885190" y="504190"/>
                      <a:pt x="843280" y="533400"/>
                      <a:pt x="819150" y="534670"/>
                    </a:cubicBezTo>
                    <a:cubicBezTo>
                      <a:pt x="806450" y="534670"/>
                      <a:pt x="797560" y="532130"/>
                      <a:pt x="788670" y="525780"/>
                    </a:cubicBezTo>
                    <a:cubicBezTo>
                      <a:pt x="777240" y="518160"/>
                      <a:pt x="763270" y="500380"/>
                      <a:pt x="758190" y="487680"/>
                    </a:cubicBezTo>
                    <a:cubicBezTo>
                      <a:pt x="754380" y="477520"/>
                      <a:pt x="753110" y="467360"/>
                      <a:pt x="755650" y="455930"/>
                    </a:cubicBezTo>
                    <a:cubicBezTo>
                      <a:pt x="759460" y="441960"/>
                      <a:pt x="767080" y="427990"/>
                      <a:pt x="781050" y="414020"/>
                    </a:cubicBezTo>
                    <a:cubicBezTo>
                      <a:pt x="802640" y="391160"/>
                      <a:pt x="833120" y="361950"/>
                      <a:pt x="886460" y="345440"/>
                    </a:cubicBezTo>
                    <a:cubicBezTo>
                      <a:pt x="1009650" y="307340"/>
                      <a:pt x="1405890" y="349250"/>
                      <a:pt x="1548130" y="327660"/>
                    </a:cubicBezTo>
                    <a:cubicBezTo>
                      <a:pt x="1616710" y="317500"/>
                      <a:pt x="1666240" y="288290"/>
                      <a:pt x="1699260" y="284480"/>
                    </a:cubicBezTo>
                    <a:cubicBezTo>
                      <a:pt x="1714500" y="283210"/>
                      <a:pt x="1722120" y="281940"/>
                      <a:pt x="1733550" y="287020"/>
                    </a:cubicBezTo>
                    <a:cubicBezTo>
                      <a:pt x="1750060" y="294640"/>
                      <a:pt x="1775460" y="316230"/>
                      <a:pt x="1781810" y="335280"/>
                    </a:cubicBezTo>
                    <a:cubicBezTo>
                      <a:pt x="1788160" y="354330"/>
                      <a:pt x="1784350" y="379730"/>
                      <a:pt x="1769110" y="402590"/>
                    </a:cubicBezTo>
                    <a:cubicBezTo>
                      <a:pt x="1742440" y="443230"/>
                      <a:pt x="1648460" y="491490"/>
                      <a:pt x="1582420" y="524510"/>
                    </a:cubicBezTo>
                    <a:cubicBezTo>
                      <a:pt x="1515110" y="557530"/>
                      <a:pt x="1440180" y="562610"/>
                      <a:pt x="1366520" y="598170"/>
                    </a:cubicBezTo>
                    <a:cubicBezTo>
                      <a:pt x="1280160" y="641350"/>
                      <a:pt x="1159510" y="763270"/>
                      <a:pt x="1102360" y="774700"/>
                    </a:cubicBezTo>
                    <a:cubicBezTo>
                      <a:pt x="1078230" y="779780"/>
                      <a:pt x="1059180" y="773430"/>
                      <a:pt x="1045210" y="763270"/>
                    </a:cubicBezTo>
                    <a:cubicBezTo>
                      <a:pt x="1031240" y="753110"/>
                      <a:pt x="1018540" y="727710"/>
                      <a:pt x="1019810" y="709930"/>
                    </a:cubicBezTo>
                    <a:cubicBezTo>
                      <a:pt x="1021080" y="693420"/>
                      <a:pt x="1035050" y="664210"/>
                      <a:pt x="1050290" y="660400"/>
                    </a:cubicBezTo>
                    <a:cubicBezTo>
                      <a:pt x="1068070" y="655320"/>
                      <a:pt x="1090930" y="695960"/>
                      <a:pt x="1123950" y="697230"/>
                    </a:cubicBezTo>
                    <a:cubicBezTo>
                      <a:pt x="1192530" y="701040"/>
                      <a:pt x="1371600" y="608330"/>
                      <a:pt x="1441450" y="574040"/>
                    </a:cubicBezTo>
                    <a:cubicBezTo>
                      <a:pt x="1477010" y="556260"/>
                      <a:pt x="1493520" y="538480"/>
                      <a:pt x="1520190" y="525780"/>
                    </a:cubicBezTo>
                    <a:cubicBezTo>
                      <a:pt x="1545590" y="513080"/>
                      <a:pt x="1567180" y="505460"/>
                      <a:pt x="1596390" y="497840"/>
                    </a:cubicBezTo>
                    <a:cubicBezTo>
                      <a:pt x="1631950" y="488950"/>
                      <a:pt x="1685290" y="472440"/>
                      <a:pt x="1715770" y="480060"/>
                    </a:cubicBezTo>
                    <a:cubicBezTo>
                      <a:pt x="1737360" y="485140"/>
                      <a:pt x="1757680" y="501650"/>
                      <a:pt x="1766570" y="515620"/>
                    </a:cubicBezTo>
                    <a:cubicBezTo>
                      <a:pt x="1772920" y="525780"/>
                      <a:pt x="1775460" y="535940"/>
                      <a:pt x="1774190" y="547370"/>
                    </a:cubicBezTo>
                    <a:cubicBezTo>
                      <a:pt x="1772920" y="561340"/>
                      <a:pt x="1769110" y="579120"/>
                      <a:pt x="1756410" y="591820"/>
                    </a:cubicBezTo>
                    <a:cubicBezTo>
                      <a:pt x="1736090" y="612140"/>
                      <a:pt x="1676400" y="615950"/>
                      <a:pt x="1639570" y="632460"/>
                    </a:cubicBezTo>
                    <a:cubicBezTo>
                      <a:pt x="1605280" y="647700"/>
                      <a:pt x="1563370" y="666750"/>
                      <a:pt x="1541780" y="687070"/>
                    </a:cubicBezTo>
                    <a:cubicBezTo>
                      <a:pt x="1526540" y="701040"/>
                      <a:pt x="1526540" y="723900"/>
                      <a:pt x="1512570" y="730250"/>
                    </a:cubicBezTo>
                    <a:cubicBezTo>
                      <a:pt x="1499870" y="736600"/>
                      <a:pt x="1477010" y="734060"/>
                      <a:pt x="1461770" y="727710"/>
                    </a:cubicBezTo>
                    <a:cubicBezTo>
                      <a:pt x="1446530" y="721360"/>
                      <a:pt x="1431290" y="706120"/>
                      <a:pt x="1423670" y="692150"/>
                    </a:cubicBezTo>
                    <a:cubicBezTo>
                      <a:pt x="1416050" y="678180"/>
                      <a:pt x="1413510" y="656590"/>
                      <a:pt x="1418590" y="641350"/>
                    </a:cubicBezTo>
                    <a:cubicBezTo>
                      <a:pt x="1424940" y="623570"/>
                      <a:pt x="1452880" y="589280"/>
                      <a:pt x="1465580" y="591820"/>
                    </a:cubicBezTo>
                    <a:cubicBezTo>
                      <a:pt x="1483360" y="595630"/>
                      <a:pt x="1513840" y="701040"/>
                      <a:pt x="1503680" y="716280"/>
                    </a:cubicBezTo>
                    <a:cubicBezTo>
                      <a:pt x="1498600" y="723900"/>
                      <a:pt x="1480820" y="722630"/>
                      <a:pt x="1469390" y="720090"/>
                    </a:cubicBezTo>
                    <a:cubicBezTo>
                      <a:pt x="1455420" y="717550"/>
                      <a:pt x="1435100" y="707390"/>
                      <a:pt x="1424940" y="694690"/>
                    </a:cubicBezTo>
                    <a:cubicBezTo>
                      <a:pt x="1414780" y="681990"/>
                      <a:pt x="1408430" y="662940"/>
                      <a:pt x="1408430" y="646430"/>
                    </a:cubicBezTo>
                    <a:cubicBezTo>
                      <a:pt x="1408430" y="629920"/>
                      <a:pt x="1413510" y="614680"/>
                      <a:pt x="1427480" y="598170"/>
                    </a:cubicBezTo>
                    <a:cubicBezTo>
                      <a:pt x="1454150" y="565150"/>
                      <a:pt x="1530350" y="511810"/>
                      <a:pt x="1588770" y="491490"/>
                    </a:cubicBezTo>
                    <a:cubicBezTo>
                      <a:pt x="1644650" y="471170"/>
                      <a:pt x="1727200" y="462280"/>
                      <a:pt x="1769110" y="472440"/>
                    </a:cubicBezTo>
                    <a:cubicBezTo>
                      <a:pt x="1794510" y="478790"/>
                      <a:pt x="1816100" y="494030"/>
                      <a:pt x="1826260" y="511810"/>
                    </a:cubicBezTo>
                    <a:cubicBezTo>
                      <a:pt x="1836420" y="529590"/>
                      <a:pt x="1836420" y="563880"/>
                      <a:pt x="1826260" y="581660"/>
                    </a:cubicBezTo>
                    <a:cubicBezTo>
                      <a:pt x="1816100" y="599440"/>
                      <a:pt x="1786890" y="603250"/>
                      <a:pt x="1769110" y="621030"/>
                    </a:cubicBezTo>
                    <a:cubicBezTo>
                      <a:pt x="1748790" y="641350"/>
                      <a:pt x="1741170" y="673100"/>
                      <a:pt x="1715770" y="698500"/>
                    </a:cubicBezTo>
                    <a:cubicBezTo>
                      <a:pt x="1678940" y="735330"/>
                      <a:pt x="1601470" y="795020"/>
                      <a:pt x="1557020" y="810260"/>
                    </a:cubicBezTo>
                    <a:cubicBezTo>
                      <a:pt x="1530350" y="819150"/>
                      <a:pt x="1507490" y="817880"/>
                      <a:pt x="1487170" y="812800"/>
                    </a:cubicBezTo>
                    <a:cubicBezTo>
                      <a:pt x="1469390" y="808990"/>
                      <a:pt x="1450340" y="798830"/>
                      <a:pt x="1440180" y="786130"/>
                    </a:cubicBezTo>
                    <a:cubicBezTo>
                      <a:pt x="1430020" y="773430"/>
                      <a:pt x="1422400" y="751840"/>
                      <a:pt x="1423670" y="735330"/>
                    </a:cubicBezTo>
                    <a:cubicBezTo>
                      <a:pt x="1424940" y="718820"/>
                      <a:pt x="1431290" y="706120"/>
                      <a:pt x="1443990" y="687070"/>
                    </a:cubicBezTo>
                    <a:cubicBezTo>
                      <a:pt x="1469390" y="650240"/>
                      <a:pt x="1549400" y="576580"/>
                      <a:pt x="1593850" y="544830"/>
                    </a:cubicBezTo>
                    <a:cubicBezTo>
                      <a:pt x="1624330" y="523240"/>
                      <a:pt x="1644650" y="514350"/>
                      <a:pt x="1677670" y="502920"/>
                    </a:cubicBezTo>
                    <a:cubicBezTo>
                      <a:pt x="1720850" y="488950"/>
                      <a:pt x="1797050" y="466090"/>
                      <a:pt x="1833880" y="476250"/>
                    </a:cubicBezTo>
                    <a:cubicBezTo>
                      <a:pt x="1858010" y="482600"/>
                      <a:pt x="1878330" y="502920"/>
                      <a:pt x="1885950" y="521970"/>
                    </a:cubicBezTo>
                    <a:cubicBezTo>
                      <a:pt x="1893570" y="541020"/>
                      <a:pt x="1891030" y="565150"/>
                      <a:pt x="1878330" y="590550"/>
                    </a:cubicBezTo>
                    <a:cubicBezTo>
                      <a:pt x="1852930" y="638810"/>
                      <a:pt x="1720850" y="713740"/>
                      <a:pt x="1680210" y="755650"/>
                    </a:cubicBezTo>
                    <a:cubicBezTo>
                      <a:pt x="1658620" y="777240"/>
                      <a:pt x="1652270" y="798830"/>
                      <a:pt x="1637030" y="808990"/>
                    </a:cubicBezTo>
                    <a:cubicBezTo>
                      <a:pt x="1625600" y="816610"/>
                      <a:pt x="1614170" y="817880"/>
                      <a:pt x="1602740" y="817880"/>
                    </a:cubicBezTo>
                    <a:cubicBezTo>
                      <a:pt x="1591310" y="817880"/>
                      <a:pt x="1578610" y="816610"/>
                      <a:pt x="1568450" y="810260"/>
                    </a:cubicBezTo>
                    <a:cubicBezTo>
                      <a:pt x="1555750" y="802640"/>
                      <a:pt x="1537970" y="787400"/>
                      <a:pt x="1531620" y="772160"/>
                    </a:cubicBezTo>
                    <a:cubicBezTo>
                      <a:pt x="1525270" y="756920"/>
                      <a:pt x="1526540" y="734060"/>
                      <a:pt x="1530350" y="720090"/>
                    </a:cubicBezTo>
                    <a:cubicBezTo>
                      <a:pt x="1534160" y="707390"/>
                      <a:pt x="1537970" y="701040"/>
                      <a:pt x="1550670" y="689610"/>
                    </a:cubicBezTo>
                    <a:cubicBezTo>
                      <a:pt x="1581150" y="659130"/>
                      <a:pt x="1670050" y="600710"/>
                      <a:pt x="1747520" y="565150"/>
                    </a:cubicBezTo>
                    <a:cubicBezTo>
                      <a:pt x="1842770" y="520700"/>
                      <a:pt x="2076450" y="439420"/>
                      <a:pt x="2087880" y="457200"/>
                    </a:cubicBezTo>
                    <a:cubicBezTo>
                      <a:pt x="2094230" y="468630"/>
                      <a:pt x="2042160" y="521970"/>
                      <a:pt x="1996440" y="548640"/>
                    </a:cubicBezTo>
                    <a:cubicBezTo>
                      <a:pt x="1917700" y="594360"/>
                      <a:pt x="1684020" y="646430"/>
                      <a:pt x="1626870" y="651510"/>
                    </a:cubicBezTo>
                    <a:cubicBezTo>
                      <a:pt x="1609090" y="652780"/>
                      <a:pt x="1604010" y="652780"/>
                      <a:pt x="1592580" y="647700"/>
                    </a:cubicBezTo>
                    <a:cubicBezTo>
                      <a:pt x="1578610" y="641350"/>
                      <a:pt x="1562100" y="627380"/>
                      <a:pt x="1554480" y="613410"/>
                    </a:cubicBezTo>
                    <a:cubicBezTo>
                      <a:pt x="1546860" y="599440"/>
                      <a:pt x="1545590" y="577850"/>
                      <a:pt x="1548130" y="563880"/>
                    </a:cubicBezTo>
                    <a:cubicBezTo>
                      <a:pt x="1550670" y="552450"/>
                      <a:pt x="1555750" y="546100"/>
                      <a:pt x="1564640" y="533400"/>
                    </a:cubicBezTo>
                    <a:cubicBezTo>
                      <a:pt x="1584960" y="508000"/>
                      <a:pt x="1639570" y="454660"/>
                      <a:pt x="1676400" y="426720"/>
                    </a:cubicBezTo>
                    <a:cubicBezTo>
                      <a:pt x="1705610" y="403860"/>
                      <a:pt x="1725930" y="387350"/>
                      <a:pt x="1764030" y="372110"/>
                    </a:cubicBezTo>
                    <a:cubicBezTo>
                      <a:pt x="1821180" y="349250"/>
                      <a:pt x="1945640" y="327660"/>
                      <a:pt x="1995170" y="328930"/>
                    </a:cubicBezTo>
                    <a:cubicBezTo>
                      <a:pt x="2019300" y="330200"/>
                      <a:pt x="2033270" y="331470"/>
                      <a:pt x="2047240" y="341630"/>
                    </a:cubicBezTo>
                    <a:cubicBezTo>
                      <a:pt x="2062480" y="354330"/>
                      <a:pt x="2080260" y="382270"/>
                      <a:pt x="2080260" y="402590"/>
                    </a:cubicBezTo>
                    <a:cubicBezTo>
                      <a:pt x="2080260" y="422910"/>
                      <a:pt x="2070100" y="443230"/>
                      <a:pt x="2048510" y="464820"/>
                    </a:cubicBezTo>
                    <a:cubicBezTo>
                      <a:pt x="1997710" y="515620"/>
                      <a:pt x="1795780" y="588010"/>
                      <a:pt x="1715770" y="637540"/>
                    </a:cubicBezTo>
                    <a:cubicBezTo>
                      <a:pt x="1666240" y="668020"/>
                      <a:pt x="1648460" y="693420"/>
                      <a:pt x="1602740" y="720090"/>
                    </a:cubicBezTo>
                    <a:cubicBezTo>
                      <a:pt x="1541780" y="755650"/>
                      <a:pt x="1403350" y="795020"/>
                      <a:pt x="1372870" y="817880"/>
                    </a:cubicBezTo>
                    <a:cubicBezTo>
                      <a:pt x="1363980" y="824230"/>
                      <a:pt x="1363980" y="831850"/>
                      <a:pt x="1357630" y="835660"/>
                    </a:cubicBezTo>
                    <a:cubicBezTo>
                      <a:pt x="1350010" y="839470"/>
                      <a:pt x="1337310" y="839470"/>
                      <a:pt x="1327150" y="838200"/>
                    </a:cubicBezTo>
                    <a:cubicBezTo>
                      <a:pt x="1316990" y="836930"/>
                      <a:pt x="1306830" y="833120"/>
                      <a:pt x="1297940" y="825500"/>
                    </a:cubicBezTo>
                    <a:cubicBezTo>
                      <a:pt x="1287780" y="816610"/>
                      <a:pt x="1276350" y="798830"/>
                      <a:pt x="1272540" y="786130"/>
                    </a:cubicBezTo>
                    <a:cubicBezTo>
                      <a:pt x="1270000" y="775970"/>
                      <a:pt x="1270000" y="764540"/>
                      <a:pt x="1273810" y="754380"/>
                    </a:cubicBezTo>
                    <a:cubicBezTo>
                      <a:pt x="1278890" y="741680"/>
                      <a:pt x="1289050" y="731520"/>
                      <a:pt x="1303020" y="717550"/>
                    </a:cubicBezTo>
                    <a:cubicBezTo>
                      <a:pt x="1328420" y="693420"/>
                      <a:pt x="1381760" y="654050"/>
                      <a:pt x="1424940" y="633730"/>
                    </a:cubicBezTo>
                    <a:cubicBezTo>
                      <a:pt x="1468120" y="613410"/>
                      <a:pt x="1517650" y="613410"/>
                      <a:pt x="1563370" y="594360"/>
                    </a:cubicBezTo>
                    <a:cubicBezTo>
                      <a:pt x="1612900" y="574040"/>
                      <a:pt x="1670050" y="532130"/>
                      <a:pt x="1711960" y="514350"/>
                    </a:cubicBezTo>
                    <a:cubicBezTo>
                      <a:pt x="1741170" y="501650"/>
                      <a:pt x="1760220" y="495300"/>
                      <a:pt x="1788160" y="490220"/>
                    </a:cubicBezTo>
                    <a:cubicBezTo>
                      <a:pt x="1819910" y="485140"/>
                      <a:pt x="1868170" y="474980"/>
                      <a:pt x="1892300" y="485140"/>
                    </a:cubicBezTo>
                    <a:cubicBezTo>
                      <a:pt x="1908810" y="491490"/>
                      <a:pt x="1921510" y="508000"/>
                      <a:pt x="1927860" y="521970"/>
                    </a:cubicBezTo>
                    <a:cubicBezTo>
                      <a:pt x="1934210" y="535940"/>
                      <a:pt x="1935480" y="556260"/>
                      <a:pt x="1929130" y="571500"/>
                    </a:cubicBezTo>
                    <a:cubicBezTo>
                      <a:pt x="1921510" y="589280"/>
                      <a:pt x="1906270" y="607060"/>
                      <a:pt x="1882140" y="617220"/>
                    </a:cubicBezTo>
                    <a:cubicBezTo>
                      <a:pt x="1836420" y="636270"/>
                      <a:pt x="1648460" y="614680"/>
                      <a:pt x="1648460" y="619760"/>
                    </a:cubicBezTo>
                    <a:cubicBezTo>
                      <a:pt x="1648460" y="622300"/>
                      <a:pt x="1694180" y="621030"/>
                      <a:pt x="1708150" y="631190"/>
                    </a:cubicBezTo>
                    <a:cubicBezTo>
                      <a:pt x="1720850" y="640080"/>
                      <a:pt x="1729740" y="657860"/>
                      <a:pt x="1732280" y="671830"/>
                    </a:cubicBezTo>
                    <a:cubicBezTo>
                      <a:pt x="1734820" y="687070"/>
                      <a:pt x="1729740" y="706120"/>
                      <a:pt x="1722120" y="718820"/>
                    </a:cubicBezTo>
                    <a:cubicBezTo>
                      <a:pt x="1714500" y="731520"/>
                      <a:pt x="1689100" y="749300"/>
                      <a:pt x="1685290" y="746760"/>
                    </a:cubicBezTo>
                    <a:cubicBezTo>
                      <a:pt x="1678940" y="741680"/>
                      <a:pt x="1703070" y="650240"/>
                      <a:pt x="1748790" y="614680"/>
                    </a:cubicBezTo>
                    <a:cubicBezTo>
                      <a:pt x="1838960" y="544830"/>
                      <a:pt x="2222500" y="508000"/>
                      <a:pt x="2303780" y="506730"/>
                    </a:cubicBezTo>
                    <a:cubicBezTo>
                      <a:pt x="2326640" y="506730"/>
                      <a:pt x="2336800" y="506730"/>
                      <a:pt x="2348230" y="514350"/>
                    </a:cubicBezTo>
                    <a:cubicBezTo>
                      <a:pt x="2360930" y="521970"/>
                      <a:pt x="2372360" y="535940"/>
                      <a:pt x="2376170" y="549910"/>
                    </a:cubicBezTo>
                    <a:cubicBezTo>
                      <a:pt x="2379980" y="562610"/>
                      <a:pt x="2379980" y="581660"/>
                      <a:pt x="2374900" y="594360"/>
                    </a:cubicBezTo>
                    <a:cubicBezTo>
                      <a:pt x="2369820" y="607060"/>
                      <a:pt x="2360930" y="618490"/>
                      <a:pt x="2343150" y="627380"/>
                    </a:cubicBezTo>
                    <a:cubicBezTo>
                      <a:pt x="2303780" y="646430"/>
                      <a:pt x="2175510" y="641350"/>
                      <a:pt x="2123440" y="655320"/>
                    </a:cubicBezTo>
                    <a:cubicBezTo>
                      <a:pt x="2092960" y="664210"/>
                      <a:pt x="2075180" y="685800"/>
                      <a:pt x="2052320" y="685800"/>
                    </a:cubicBezTo>
                    <a:cubicBezTo>
                      <a:pt x="2032000" y="685800"/>
                      <a:pt x="2005330" y="673100"/>
                      <a:pt x="1993900" y="659130"/>
                    </a:cubicBezTo>
                    <a:cubicBezTo>
                      <a:pt x="1983740" y="647700"/>
                      <a:pt x="1978660" y="627380"/>
                      <a:pt x="1979930" y="612140"/>
                    </a:cubicBezTo>
                    <a:cubicBezTo>
                      <a:pt x="1981200" y="596900"/>
                      <a:pt x="1988820" y="579120"/>
                      <a:pt x="2000250" y="567690"/>
                    </a:cubicBezTo>
                    <a:cubicBezTo>
                      <a:pt x="2011680" y="557530"/>
                      <a:pt x="2043430" y="544830"/>
                      <a:pt x="2044700" y="547370"/>
                    </a:cubicBezTo>
                    <a:cubicBezTo>
                      <a:pt x="2047240" y="549910"/>
                      <a:pt x="1985010" y="609600"/>
                      <a:pt x="1979930" y="605790"/>
                    </a:cubicBezTo>
                    <a:cubicBezTo>
                      <a:pt x="1973580" y="601980"/>
                      <a:pt x="1993900" y="532130"/>
                      <a:pt x="2026920" y="499110"/>
                    </a:cubicBezTo>
                    <a:cubicBezTo>
                      <a:pt x="2085340" y="440690"/>
                      <a:pt x="2283460" y="370840"/>
                      <a:pt x="2363470" y="346710"/>
                    </a:cubicBezTo>
                    <a:cubicBezTo>
                      <a:pt x="2405380" y="334010"/>
                      <a:pt x="2435860" y="330200"/>
                      <a:pt x="2462530" y="331470"/>
                    </a:cubicBezTo>
                    <a:cubicBezTo>
                      <a:pt x="2481580" y="332740"/>
                      <a:pt x="2499360" y="334010"/>
                      <a:pt x="2512060" y="344170"/>
                    </a:cubicBezTo>
                    <a:cubicBezTo>
                      <a:pt x="2527300" y="355600"/>
                      <a:pt x="2542540" y="384810"/>
                      <a:pt x="2542540" y="405130"/>
                    </a:cubicBezTo>
                    <a:cubicBezTo>
                      <a:pt x="2542540" y="425450"/>
                      <a:pt x="2523490" y="452120"/>
                      <a:pt x="2509520" y="463550"/>
                    </a:cubicBezTo>
                    <a:cubicBezTo>
                      <a:pt x="2499360" y="471170"/>
                      <a:pt x="2491740" y="472440"/>
                      <a:pt x="2476500" y="474980"/>
                    </a:cubicBezTo>
                    <a:cubicBezTo>
                      <a:pt x="2448560" y="480060"/>
                      <a:pt x="2383790" y="459740"/>
                      <a:pt x="2348230" y="472440"/>
                    </a:cubicBezTo>
                    <a:cubicBezTo>
                      <a:pt x="2315210" y="483870"/>
                      <a:pt x="2306320" y="518160"/>
                      <a:pt x="2265680" y="541020"/>
                    </a:cubicBezTo>
                    <a:cubicBezTo>
                      <a:pt x="2188210" y="586740"/>
                      <a:pt x="1948180" y="643890"/>
                      <a:pt x="1889760" y="683260"/>
                    </a:cubicBezTo>
                    <a:cubicBezTo>
                      <a:pt x="1868170" y="698500"/>
                      <a:pt x="1866900" y="718820"/>
                      <a:pt x="1851660" y="725170"/>
                    </a:cubicBezTo>
                    <a:cubicBezTo>
                      <a:pt x="1837690" y="730250"/>
                      <a:pt x="1817370" y="726440"/>
                      <a:pt x="1803400" y="720090"/>
                    </a:cubicBezTo>
                    <a:cubicBezTo>
                      <a:pt x="1789430" y="713740"/>
                      <a:pt x="1774190" y="701040"/>
                      <a:pt x="1769110" y="685800"/>
                    </a:cubicBezTo>
                    <a:cubicBezTo>
                      <a:pt x="1762760" y="669290"/>
                      <a:pt x="1761490" y="643890"/>
                      <a:pt x="1774190" y="622300"/>
                    </a:cubicBezTo>
                    <a:cubicBezTo>
                      <a:pt x="1798320" y="580390"/>
                      <a:pt x="1885950" y="523240"/>
                      <a:pt x="1969770" y="487680"/>
                    </a:cubicBezTo>
                    <a:cubicBezTo>
                      <a:pt x="2086610" y="438150"/>
                      <a:pt x="2319020" y="407670"/>
                      <a:pt x="2428240" y="392430"/>
                    </a:cubicBezTo>
                    <a:cubicBezTo>
                      <a:pt x="2487930" y="383540"/>
                      <a:pt x="2533650" y="377190"/>
                      <a:pt x="2567940" y="381000"/>
                    </a:cubicBezTo>
                    <a:cubicBezTo>
                      <a:pt x="2588260" y="383540"/>
                      <a:pt x="2603500" y="387350"/>
                      <a:pt x="2614930" y="394970"/>
                    </a:cubicBezTo>
                    <a:cubicBezTo>
                      <a:pt x="2623820" y="401320"/>
                      <a:pt x="2631440" y="408940"/>
                      <a:pt x="2635250" y="420370"/>
                    </a:cubicBezTo>
                    <a:cubicBezTo>
                      <a:pt x="2640330" y="436880"/>
                      <a:pt x="2640330" y="468630"/>
                      <a:pt x="2632710" y="485140"/>
                    </a:cubicBezTo>
                    <a:cubicBezTo>
                      <a:pt x="2625090" y="499110"/>
                      <a:pt x="2612390" y="509270"/>
                      <a:pt x="2594610" y="515620"/>
                    </a:cubicBezTo>
                    <a:cubicBezTo>
                      <a:pt x="2569210" y="524510"/>
                      <a:pt x="2522220" y="513080"/>
                      <a:pt x="2487930" y="518160"/>
                    </a:cubicBezTo>
                    <a:cubicBezTo>
                      <a:pt x="2453640" y="523240"/>
                      <a:pt x="2423160" y="530860"/>
                      <a:pt x="2386330" y="542290"/>
                    </a:cubicBezTo>
                    <a:cubicBezTo>
                      <a:pt x="2340610" y="556260"/>
                      <a:pt x="2284730" y="579120"/>
                      <a:pt x="2236470" y="601980"/>
                    </a:cubicBezTo>
                    <a:cubicBezTo>
                      <a:pt x="2186940" y="624840"/>
                      <a:pt x="2139950" y="660400"/>
                      <a:pt x="2091690" y="680720"/>
                    </a:cubicBezTo>
                    <a:cubicBezTo>
                      <a:pt x="2048510" y="699770"/>
                      <a:pt x="2006600" y="712470"/>
                      <a:pt x="1960880" y="721360"/>
                    </a:cubicBezTo>
                    <a:cubicBezTo>
                      <a:pt x="1913890" y="731520"/>
                      <a:pt x="1830070" y="759460"/>
                      <a:pt x="1813560" y="737870"/>
                    </a:cubicBezTo>
                    <a:cubicBezTo>
                      <a:pt x="1795780" y="716280"/>
                      <a:pt x="1826260" y="629920"/>
                      <a:pt x="1863090" y="589280"/>
                    </a:cubicBezTo>
                    <a:cubicBezTo>
                      <a:pt x="1912620" y="534670"/>
                      <a:pt x="2038350" y="496570"/>
                      <a:pt x="2118360" y="471170"/>
                    </a:cubicBezTo>
                    <a:cubicBezTo>
                      <a:pt x="2184400" y="449580"/>
                      <a:pt x="2240280" y="443230"/>
                      <a:pt x="2306320" y="435610"/>
                    </a:cubicBezTo>
                    <a:cubicBezTo>
                      <a:pt x="2379980" y="426720"/>
                      <a:pt x="2491740" y="410210"/>
                      <a:pt x="2538730" y="426720"/>
                    </a:cubicBezTo>
                    <a:cubicBezTo>
                      <a:pt x="2564130" y="435610"/>
                      <a:pt x="2581910" y="452120"/>
                      <a:pt x="2589530" y="469900"/>
                    </a:cubicBezTo>
                    <a:cubicBezTo>
                      <a:pt x="2597150" y="487680"/>
                      <a:pt x="2592070" y="519430"/>
                      <a:pt x="2581910" y="535940"/>
                    </a:cubicBezTo>
                    <a:cubicBezTo>
                      <a:pt x="2573020" y="549910"/>
                      <a:pt x="2561590" y="558800"/>
                      <a:pt x="2541270" y="565150"/>
                    </a:cubicBezTo>
                    <a:cubicBezTo>
                      <a:pt x="2503170" y="577850"/>
                      <a:pt x="2405380" y="560070"/>
                      <a:pt x="2357120" y="567690"/>
                    </a:cubicBezTo>
                    <a:cubicBezTo>
                      <a:pt x="2325370" y="572770"/>
                      <a:pt x="2313940" y="577850"/>
                      <a:pt x="2279650" y="591820"/>
                    </a:cubicBezTo>
                    <a:cubicBezTo>
                      <a:pt x="2203450" y="621030"/>
                      <a:pt x="2004060" y="750570"/>
                      <a:pt x="1925320" y="760730"/>
                    </a:cubicBezTo>
                    <a:cubicBezTo>
                      <a:pt x="1887220" y="765810"/>
                      <a:pt x="1861820" y="762000"/>
                      <a:pt x="1838960" y="744220"/>
                    </a:cubicBezTo>
                    <a:cubicBezTo>
                      <a:pt x="1812290" y="723900"/>
                      <a:pt x="1817370" y="659130"/>
                      <a:pt x="1786890" y="633730"/>
                    </a:cubicBezTo>
                    <a:cubicBezTo>
                      <a:pt x="1751330" y="604520"/>
                      <a:pt x="1672590" y="609600"/>
                      <a:pt x="1628140" y="591820"/>
                    </a:cubicBezTo>
                    <a:cubicBezTo>
                      <a:pt x="1593850" y="577850"/>
                      <a:pt x="1574800" y="554990"/>
                      <a:pt x="1541780" y="543560"/>
                    </a:cubicBezTo>
                    <a:cubicBezTo>
                      <a:pt x="1504950" y="530860"/>
                      <a:pt x="1459230" y="535940"/>
                      <a:pt x="1417320" y="527050"/>
                    </a:cubicBezTo>
                    <a:cubicBezTo>
                      <a:pt x="1372870" y="518160"/>
                      <a:pt x="1323340" y="506730"/>
                      <a:pt x="1283970" y="487680"/>
                    </a:cubicBezTo>
                    <a:cubicBezTo>
                      <a:pt x="1247140" y="469900"/>
                      <a:pt x="1214120" y="441960"/>
                      <a:pt x="1186180" y="416560"/>
                    </a:cubicBezTo>
                    <a:cubicBezTo>
                      <a:pt x="1160780" y="393700"/>
                      <a:pt x="1148080" y="361950"/>
                      <a:pt x="1121410" y="344170"/>
                    </a:cubicBezTo>
                    <a:cubicBezTo>
                      <a:pt x="1093470" y="325120"/>
                      <a:pt x="1054100" y="323850"/>
                      <a:pt x="1019810" y="306070"/>
                    </a:cubicBezTo>
                    <a:cubicBezTo>
                      <a:pt x="980440" y="287020"/>
                      <a:pt x="946150" y="252730"/>
                      <a:pt x="900430" y="229870"/>
                    </a:cubicBezTo>
                    <a:cubicBezTo>
                      <a:pt x="845820" y="203200"/>
                      <a:pt x="765810" y="176530"/>
                      <a:pt x="711200" y="163830"/>
                    </a:cubicBezTo>
                    <a:cubicBezTo>
                      <a:pt x="671830" y="153670"/>
                      <a:pt x="610870" y="142240"/>
                      <a:pt x="608330" y="148590"/>
                    </a:cubicBezTo>
                    <a:cubicBezTo>
                      <a:pt x="605790" y="154940"/>
                      <a:pt x="664210" y="187960"/>
                      <a:pt x="693420" y="200660"/>
                    </a:cubicBezTo>
                    <a:cubicBezTo>
                      <a:pt x="721360" y="213360"/>
                      <a:pt x="739140" y="219710"/>
                      <a:pt x="782320" y="226060"/>
                    </a:cubicBezTo>
                    <a:cubicBezTo>
                      <a:pt x="897890" y="242570"/>
                      <a:pt x="1329690" y="212090"/>
                      <a:pt x="1422400" y="229870"/>
                    </a:cubicBezTo>
                    <a:cubicBezTo>
                      <a:pt x="1449070" y="234950"/>
                      <a:pt x="1460500" y="237490"/>
                      <a:pt x="1473200" y="248920"/>
                    </a:cubicBezTo>
                    <a:cubicBezTo>
                      <a:pt x="1485900" y="260350"/>
                      <a:pt x="1496060" y="279400"/>
                      <a:pt x="1498600" y="295910"/>
                    </a:cubicBezTo>
                    <a:cubicBezTo>
                      <a:pt x="1501140" y="312420"/>
                      <a:pt x="1497330" y="335280"/>
                      <a:pt x="1485900" y="349250"/>
                    </a:cubicBezTo>
                    <a:cubicBezTo>
                      <a:pt x="1473200" y="364490"/>
                      <a:pt x="1442720" y="365760"/>
                      <a:pt x="1422400" y="381000"/>
                    </a:cubicBezTo>
                    <a:cubicBezTo>
                      <a:pt x="1397000" y="400050"/>
                      <a:pt x="1375410" y="440690"/>
                      <a:pt x="1347470" y="459740"/>
                    </a:cubicBezTo>
                    <a:cubicBezTo>
                      <a:pt x="1322070" y="477520"/>
                      <a:pt x="1299210" y="487680"/>
                      <a:pt x="1266190" y="496570"/>
                    </a:cubicBezTo>
                    <a:cubicBezTo>
                      <a:pt x="1220470" y="509270"/>
                      <a:pt x="1131570" y="521970"/>
                      <a:pt x="1097280" y="518160"/>
                    </a:cubicBezTo>
                    <a:cubicBezTo>
                      <a:pt x="1082040" y="516890"/>
                      <a:pt x="1074420" y="513080"/>
                      <a:pt x="1064260" y="505460"/>
                    </a:cubicBezTo>
                    <a:cubicBezTo>
                      <a:pt x="1052830" y="496570"/>
                      <a:pt x="1038860" y="477520"/>
                      <a:pt x="1035050" y="461010"/>
                    </a:cubicBezTo>
                    <a:cubicBezTo>
                      <a:pt x="1031240" y="444500"/>
                      <a:pt x="1035050" y="422910"/>
                      <a:pt x="1042670" y="408940"/>
                    </a:cubicBezTo>
                    <a:cubicBezTo>
                      <a:pt x="1050290" y="394970"/>
                      <a:pt x="1061720" y="386080"/>
                      <a:pt x="1082040" y="374650"/>
                    </a:cubicBezTo>
                    <a:cubicBezTo>
                      <a:pt x="1126490" y="351790"/>
                      <a:pt x="1242060" y="326390"/>
                      <a:pt x="1314450" y="313690"/>
                    </a:cubicBezTo>
                    <a:cubicBezTo>
                      <a:pt x="1376680" y="303530"/>
                      <a:pt x="1419860" y="302260"/>
                      <a:pt x="1489710" y="298450"/>
                    </a:cubicBezTo>
                    <a:cubicBezTo>
                      <a:pt x="1590040" y="292100"/>
                      <a:pt x="1737360" y="267970"/>
                      <a:pt x="1859280" y="284480"/>
                    </a:cubicBezTo>
                    <a:cubicBezTo>
                      <a:pt x="1982470" y="300990"/>
                      <a:pt x="2139950" y="365760"/>
                      <a:pt x="2225040" y="398780"/>
                    </a:cubicBezTo>
                    <a:cubicBezTo>
                      <a:pt x="2273300" y="416560"/>
                      <a:pt x="2297430" y="425450"/>
                      <a:pt x="2334260" y="448310"/>
                    </a:cubicBezTo>
                    <a:cubicBezTo>
                      <a:pt x="2377440" y="474980"/>
                      <a:pt x="2452370" y="514350"/>
                      <a:pt x="2465070" y="552450"/>
                    </a:cubicBezTo>
                    <a:cubicBezTo>
                      <a:pt x="2475230" y="581660"/>
                      <a:pt x="2462530" y="623570"/>
                      <a:pt x="2439670" y="648970"/>
                    </a:cubicBezTo>
                    <a:cubicBezTo>
                      <a:pt x="2409190" y="684530"/>
                      <a:pt x="2334260" y="694690"/>
                      <a:pt x="2266950" y="717550"/>
                    </a:cubicBezTo>
                    <a:cubicBezTo>
                      <a:pt x="2175510" y="748030"/>
                      <a:pt x="2020570" y="779780"/>
                      <a:pt x="1940560" y="806450"/>
                    </a:cubicBezTo>
                    <a:cubicBezTo>
                      <a:pt x="1892300" y="822960"/>
                      <a:pt x="1860550" y="833120"/>
                      <a:pt x="1824990" y="852170"/>
                    </a:cubicBezTo>
                    <a:cubicBezTo>
                      <a:pt x="1790700" y="871220"/>
                      <a:pt x="1758950" y="906780"/>
                      <a:pt x="1729740" y="920750"/>
                    </a:cubicBezTo>
                    <a:cubicBezTo>
                      <a:pt x="1709420" y="930910"/>
                      <a:pt x="1689100" y="938530"/>
                      <a:pt x="1671320" y="937260"/>
                    </a:cubicBezTo>
                    <a:cubicBezTo>
                      <a:pt x="1656080" y="935990"/>
                      <a:pt x="1639570" y="928370"/>
                      <a:pt x="1630680" y="916940"/>
                    </a:cubicBezTo>
                    <a:cubicBezTo>
                      <a:pt x="1620520" y="904240"/>
                      <a:pt x="1614170" y="873760"/>
                      <a:pt x="1615440" y="858520"/>
                    </a:cubicBezTo>
                    <a:cubicBezTo>
                      <a:pt x="1616710" y="847090"/>
                      <a:pt x="1620520" y="842010"/>
                      <a:pt x="1629410" y="831850"/>
                    </a:cubicBezTo>
                    <a:cubicBezTo>
                      <a:pt x="1644650" y="812800"/>
                      <a:pt x="1673860" y="788670"/>
                      <a:pt x="1717040" y="767080"/>
                    </a:cubicBezTo>
                    <a:cubicBezTo>
                      <a:pt x="1804670" y="723900"/>
                      <a:pt x="2039620" y="665480"/>
                      <a:pt x="2148840" y="637540"/>
                    </a:cubicBezTo>
                    <a:cubicBezTo>
                      <a:pt x="2213610" y="621030"/>
                      <a:pt x="2258060" y="596900"/>
                      <a:pt x="2306320" y="604520"/>
                    </a:cubicBezTo>
                    <a:cubicBezTo>
                      <a:pt x="2353310" y="610870"/>
                      <a:pt x="2433320" y="647700"/>
                      <a:pt x="2435860" y="675640"/>
                    </a:cubicBezTo>
                    <a:cubicBezTo>
                      <a:pt x="2438400" y="703580"/>
                      <a:pt x="2363470" y="742950"/>
                      <a:pt x="2319020" y="772160"/>
                    </a:cubicBezTo>
                    <a:cubicBezTo>
                      <a:pt x="2269490" y="805180"/>
                      <a:pt x="2193290" y="855980"/>
                      <a:pt x="2153920" y="862330"/>
                    </a:cubicBezTo>
                    <a:cubicBezTo>
                      <a:pt x="2133600" y="864870"/>
                      <a:pt x="2119630" y="859790"/>
                      <a:pt x="2106930" y="853440"/>
                    </a:cubicBezTo>
                    <a:cubicBezTo>
                      <a:pt x="2096770" y="848360"/>
                      <a:pt x="2089150" y="840740"/>
                      <a:pt x="2084070" y="830580"/>
                    </a:cubicBezTo>
                    <a:cubicBezTo>
                      <a:pt x="2077720" y="815340"/>
                      <a:pt x="2073910" y="784860"/>
                      <a:pt x="2080260" y="768350"/>
                    </a:cubicBezTo>
                    <a:cubicBezTo>
                      <a:pt x="2085340" y="754380"/>
                      <a:pt x="2098040" y="746760"/>
                      <a:pt x="2114550" y="735330"/>
                    </a:cubicBezTo>
                    <a:cubicBezTo>
                      <a:pt x="2143760" y="715010"/>
                      <a:pt x="2202180" y="692150"/>
                      <a:pt x="2252980" y="670560"/>
                    </a:cubicBezTo>
                    <a:cubicBezTo>
                      <a:pt x="2312670" y="645160"/>
                      <a:pt x="2390140" y="605790"/>
                      <a:pt x="2448560" y="591820"/>
                    </a:cubicBezTo>
                    <a:cubicBezTo>
                      <a:pt x="2494280" y="580390"/>
                      <a:pt x="2538730" y="591820"/>
                      <a:pt x="2574290" y="580390"/>
                    </a:cubicBezTo>
                    <a:cubicBezTo>
                      <a:pt x="2604770" y="570230"/>
                      <a:pt x="2626360" y="537210"/>
                      <a:pt x="2650490" y="534670"/>
                    </a:cubicBezTo>
                    <a:cubicBezTo>
                      <a:pt x="2670810" y="532130"/>
                      <a:pt x="2697480" y="542290"/>
                      <a:pt x="2710180" y="554990"/>
                    </a:cubicBezTo>
                    <a:cubicBezTo>
                      <a:pt x="2721610" y="565150"/>
                      <a:pt x="2727960" y="585470"/>
                      <a:pt x="2729230" y="599440"/>
                    </a:cubicBezTo>
                    <a:cubicBezTo>
                      <a:pt x="2730500" y="610870"/>
                      <a:pt x="2726690" y="621030"/>
                      <a:pt x="2721610" y="631190"/>
                    </a:cubicBezTo>
                    <a:cubicBezTo>
                      <a:pt x="2715260" y="642620"/>
                      <a:pt x="2703830" y="657860"/>
                      <a:pt x="2687320" y="664210"/>
                    </a:cubicBezTo>
                    <a:cubicBezTo>
                      <a:pt x="2661920" y="674370"/>
                      <a:pt x="2617470" y="657860"/>
                      <a:pt x="2576830" y="662940"/>
                    </a:cubicBezTo>
                    <a:cubicBezTo>
                      <a:pt x="2527300" y="668020"/>
                      <a:pt x="2452370" y="704850"/>
                      <a:pt x="2414270" y="702310"/>
                    </a:cubicBezTo>
                    <a:cubicBezTo>
                      <a:pt x="2393950" y="701040"/>
                      <a:pt x="2378710" y="692150"/>
                      <a:pt x="2367280" y="683260"/>
                    </a:cubicBezTo>
                    <a:cubicBezTo>
                      <a:pt x="2358390" y="675640"/>
                      <a:pt x="2352040" y="665480"/>
                      <a:pt x="2348230" y="654050"/>
                    </a:cubicBezTo>
                    <a:cubicBezTo>
                      <a:pt x="2344420" y="640080"/>
                      <a:pt x="2344420" y="617220"/>
                      <a:pt x="2349500" y="603250"/>
                    </a:cubicBezTo>
                    <a:cubicBezTo>
                      <a:pt x="2353310" y="591820"/>
                      <a:pt x="2358390" y="584200"/>
                      <a:pt x="2369820" y="575310"/>
                    </a:cubicBezTo>
                    <a:cubicBezTo>
                      <a:pt x="2387600" y="561340"/>
                      <a:pt x="2425700" y="556260"/>
                      <a:pt x="2458720" y="539750"/>
                    </a:cubicBezTo>
                    <a:cubicBezTo>
                      <a:pt x="2503170" y="516890"/>
                      <a:pt x="2570480" y="454660"/>
                      <a:pt x="2608580" y="447040"/>
                    </a:cubicBezTo>
                    <a:cubicBezTo>
                      <a:pt x="2630170" y="441960"/>
                      <a:pt x="2646680" y="445770"/>
                      <a:pt x="2661920" y="454660"/>
                    </a:cubicBezTo>
                    <a:cubicBezTo>
                      <a:pt x="2678430" y="464820"/>
                      <a:pt x="2697480" y="494030"/>
                      <a:pt x="2700020" y="513080"/>
                    </a:cubicBezTo>
                    <a:cubicBezTo>
                      <a:pt x="2702560" y="530860"/>
                      <a:pt x="2696210" y="551180"/>
                      <a:pt x="2686050" y="565150"/>
                    </a:cubicBezTo>
                    <a:cubicBezTo>
                      <a:pt x="2675890" y="579120"/>
                      <a:pt x="2659380" y="591820"/>
                      <a:pt x="2641600" y="594360"/>
                    </a:cubicBezTo>
                    <a:cubicBezTo>
                      <a:pt x="2620010" y="598170"/>
                      <a:pt x="2592070" y="579120"/>
                      <a:pt x="2564130" y="575310"/>
                    </a:cubicBezTo>
                    <a:cubicBezTo>
                      <a:pt x="2533650" y="571500"/>
                      <a:pt x="2486660" y="553720"/>
                      <a:pt x="2465070" y="574040"/>
                    </a:cubicBezTo>
                    <a:cubicBezTo>
                      <a:pt x="2430780" y="607060"/>
                      <a:pt x="2468880" y="795020"/>
                      <a:pt x="2456180" y="840740"/>
                    </a:cubicBezTo>
                    <a:cubicBezTo>
                      <a:pt x="2451100" y="858520"/>
                      <a:pt x="2447290" y="866140"/>
                      <a:pt x="2438400" y="875030"/>
                    </a:cubicBezTo>
                    <a:cubicBezTo>
                      <a:pt x="2430780" y="883920"/>
                      <a:pt x="2419350" y="891540"/>
                      <a:pt x="2406650" y="895350"/>
                    </a:cubicBezTo>
                    <a:cubicBezTo>
                      <a:pt x="2391410" y="900430"/>
                      <a:pt x="2367280" y="901700"/>
                      <a:pt x="2350770" y="895350"/>
                    </a:cubicBezTo>
                    <a:cubicBezTo>
                      <a:pt x="2334260" y="889000"/>
                      <a:pt x="2320290" y="877570"/>
                      <a:pt x="2308860" y="858520"/>
                    </a:cubicBezTo>
                    <a:cubicBezTo>
                      <a:pt x="2291080" y="829310"/>
                      <a:pt x="2298700" y="755650"/>
                      <a:pt x="2277110" y="720090"/>
                    </a:cubicBezTo>
                    <a:cubicBezTo>
                      <a:pt x="2259330" y="690880"/>
                      <a:pt x="2216150" y="676910"/>
                      <a:pt x="2202180" y="654050"/>
                    </a:cubicBezTo>
                    <a:cubicBezTo>
                      <a:pt x="2192020" y="636270"/>
                      <a:pt x="2185670" y="617220"/>
                      <a:pt x="2189480" y="599440"/>
                    </a:cubicBezTo>
                    <a:cubicBezTo>
                      <a:pt x="2193290" y="579120"/>
                      <a:pt x="2213610" y="549910"/>
                      <a:pt x="2231390" y="538480"/>
                    </a:cubicBezTo>
                    <a:cubicBezTo>
                      <a:pt x="2247900" y="529590"/>
                      <a:pt x="2270760" y="528320"/>
                      <a:pt x="2288540" y="532130"/>
                    </a:cubicBezTo>
                    <a:cubicBezTo>
                      <a:pt x="2305050" y="535940"/>
                      <a:pt x="2335530" y="560070"/>
                      <a:pt x="2334260" y="563880"/>
                    </a:cubicBezTo>
                    <a:cubicBezTo>
                      <a:pt x="2331720" y="568960"/>
                      <a:pt x="2228850" y="543560"/>
                      <a:pt x="2228850" y="539750"/>
                    </a:cubicBezTo>
                    <a:cubicBezTo>
                      <a:pt x="2228850" y="535940"/>
                      <a:pt x="2321560" y="524510"/>
                      <a:pt x="2352040" y="543560"/>
                    </a:cubicBezTo>
                    <a:cubicBezTo>
                      <a:pt x="2383790" y="563880"/>
                      <a:pt x="2406650" y="631190"/>
                      <a:pt x="2410460" y="662940"/>
                    </a:cubicBezTo>
                    <a:cubicBezTo>
                      <a:pt x="2413000" y="683260"/>
                      <a:pt x="2407920" y="699770"/>
                      <a:pt x="2400300" y="713740"/>
                    </a:cubicBezTo>
                    <a:cubicBezTo>
                      <a:pt x="2392680" y="727710"/>
                      <a:pt x="2377440" y="741680"/>
                      <a:pt x="2362200" y="748030"/>
                    </a:cubicBezTo>
                    <a:cubicBezTo>
                      <a:pt x="2346960" y="754380"/>
                      <a:pt x="2326640" y="756920"/>
                      <a:pt x="2311400" y="753110"/>
                    </a:cubicBezTo>
                    <a:cubicBezTo>
                      <a:pt x="2294890" y="749300"/>
                      <a:pt x="2277110" y="739140"/>
                      <a:pt x="2266950" y="726440"/>
                    </a:cubicBezTo>
                    <a:cubicBezTo>
                      <a:pt x="2256790" y="713740"/>
                      <a:pt x="2249170" y="693420"/>
                      <a:pt x="2249170" y="676910"/>
                    </a:cubicBezTo>
                    <a:cubicBezTo>
                      <a:pt x="2249170" y="660400"/>
                      <a:pt x="2254250" y="640080"/>
                      <a:pt x="2263140" y="627380"/>
                    </a:cubicBezTo>
                    <a:cubicBezTo>
                      <a:pt x="2272030" y="613410"/>
                      <a:pt x="2288540" y="600710"/>
                      <a:pt x="2305050" y="596900"/>
                    </a:cubicBezTo>
                    <a:cubicBezTo>
                      <a:pt x="2325370" y="591820"/>
                      <a:pt x="2362200" y="596900"/>
                      <a:pt x="2379980" y="610870"/>
                    </a:cubicBezTo>
                    <a:cubicBezTo>
                      <a:pt x="2397760" y="624840"/>
                      <a:pt x="2411730" y="657860"/>
                      <a:pt x="2410460" y="680720"/>
                    </a:cubicBezTo>
                    <a:cubicBezTo>
                      <a:pt x="2409190" y="702310"/>
                      <a:pt x="2388870" y="732790"/>
                      <a:pt x="2369820" y="744220"/>
                    </a:cubicBezTo>
                    <a:cubicBezTo>
                      <a:pt x="2350770" y="755650"/>
                      <a:pt x="2313940" y="755650"/>
                      <a:pt x="2294890" y="748030"/>
                    </a:cubicBezTo>
                    <a:cubicBezTo>
                      <a:pt x="2278380" y="741680"/>
                      <a:pt x="2264410" y="726440"/>
                      <a:pt x="2256790" y="711200"/>
                    </a:cubicBezTo>
                    <a:cubicBezTo>
                      <a:pt x="2249170" y="695960"/>
                      <a:pt x="2240280" y="665480"/>
                      <a:pt x="2249170" y="655320"/>
                    </a:cubicBezTo>
                    <a:cubicBezTo>
                      <a:pt x="2259330" y="643890"/>
                      <a:pt x="2325370" y="657860"/>
                      <a:pt x="2325370" y="657860"/>
                    </a:cubicBezTo>
                    <a:cubicBezTo>
                      <a:pt x="2325370" y="657860"/>
                      <a:pt x="2218690" y="664210"/>
                      <a:pt x="2202180" y="654050"/>
                    </a:cubicBezTo>
                    <a:cubicBezTo>
                      <a:pt x="2195830" y="650240"/>
                      <a:pt x="2194560" y="645160"/>
                      <a:pt x="2193290" y="637540"/>
                    </a:cubicBezTo>
                    <a:cubicBezTo>
                      <a:pt x="2190750" y="622300"/>
                      <a:pt x="2192020" y="581660"/>
                      <a:pt x="2203450" y="563880"/>
                    </a:cubicBezTo>
                    <a:cubicBezTo>
                      <a:pt x="2213610" y="548640"/>
                      <a:pt x="2232660" y="535940"/>
                      <a:pt x="2250440" y="532130"/>
                    </a:cubicBezTo>
                    <a:cubicBezTo>
                      <a:pt x="2266950" y="528320"/>
                      <a:pt x="2287270" y="530860"/>
                      <a:pt x="2306320" y="538480"/>
                    </a:cubicBezTo>
                    <a:cubicBezTo>
                      <a:pt x="2329180" y="547370"/>
                      <a:pt x="2355850" y="566420"/>
                      <a:pt x="2376170" y="586740"/>
                    </a:cubicBezTo>
                    <a:cubicBezTo>
                      <a:pt x="2396490" y="607060"/>
                      <a:pt x="2413000" y="629920"/>
                      <a:pt x="2425700" y="661670"/>
                    </a:cubicBezTo>
                    <a:cubicBezTo>
                      <a:pt x="2443480" y="703580"/>
                      <a:pt x="2461260" y="783590"/>
                      <a:pt x="2458720" y="821690"/>
                    </a:cubicBezTo>
                    <a:cubicBezTo>
                      <a:pt x="2457450" y="844550"/>
                      <a:pt x="2449830" y="862330"/>
                      <a:pt x="2438400" y="875030"/>
                    </a:cubicBezTo>
                    <a:cubicBezTo>
                      <a:pt x="2426970" y="887730"/>
                      <a:pt x="2404110" y="897890"/>
                      <a:pt x="2387600" y="900430"/>
                    </a:cubicBezTo>
                    <a:cubicBezTo>
                      <a:pt x="2374900" y="902970"/>
                      <a:pt x="2362200" y="899160"/>
                      <a:pt x="2350770" y="895350"/>
                    </a:cubicBezTo>
                    <a:cubicBezTo>
                      <a:pt x="2339340" y="891540"/>
                      <a:pt x="2326640" y="883920"/>
                      <a:pt x="2319020" y="873760"/>
                    </a:cubicBezTo>
                    <a:cubicBezTo>
                      <a:pt x="2308860" y="861060"/>
                      <a:pt x="2303780" y="845820"/>
                      <a:pt x="2299970" y="821690"/>
                    </a:cubicBezTo>
                    <a:cubicBezTo>
                      <a:pt x="2292350" y="773430"/>
                      <a:pt x="2296160" y="661670"/>
                      <a:pt x="2303780" y="599440"/>
                    </a:cubicBezTo>
                    <a:cubicBezTo>
                      <a:pt x="2310130" y="552450"/>
                      <a:pt x="2313940" y="506730"/>
                      <a:pt x="2332990" y="477520"/>
                    </a:cubicBezTo>
                    <a:cubicBezTo>
                      <a:pt x="2348230" y="454660"/>
                      <a:pt x="2368550" y="439420"/>
                      <a:pt x="2395220" y="430530"/>
                    </a:cubicBezTo>
                    <a:cubicBezTo>
                      <a:pt x="2430780" y="417830"/>
                      <a:pt x="2487930" y="421640"/>
                      <a:pt x="2531110" y="425450"/>
                    </a:cubicBezTo>
                    <a:cubicBezTo>
                      <a:pt x="2570480" y="429260"/>
                      <a:pt x="2617470" y="435610"/>
                      <a:pt x="2645410" y="448310"/>
                    </a:cubicBezTo>
                    <a:cubicBezTo>
                      <a:pt x="2664460" y="455930"/>
                      <a:pt x="2678430" y="464820"/>
                      <a:pt x="2687320" y="478790"/>
                    </a:cubicBezTo>
                    <a:cubicBezTo>
                      <a:pt x="2696210" y="492760"/>
                      <a:pt x="2702560" y="514350"/>
                      <a:pt x="2698750" y="530860"/>
                    </a:cubicBezTo>
                    <a:cubicBezTo>
                      <a:pt x="2694940" y="549910"/>
                      <a:pt x="2680970" y="568960"/>
                      <a:pt x="2658110" y="588010"/>
                    </a:cubicBezTo>
                    <a:cubicBezTo>
                      <a:pt x="2617470" y="623570"/>
                      <a:pt x="2487930" y="679450"/>
                      <a:pt x="2447290" y="694690"/>
                    </a:cubicBezTo>
                    <a:cubicBezTo>
                      <a:pt x="2432050" y="699770"/>
                      <a:pt x="2425700" y="703580"/>
                      <a:pt x="2414270" y="702310"/>
                    </a:cubicBezTo>
                    <a:cubicBezTo>
                      <a:pt x="2400300" y="701040"/>
                      <a:pt x="2378710" y="693420"/>
                      <a:pt x="2367280" y="683260"/>
                    </a:cubicBezTo>
                    <a:cubicBezTo>
                      <a:pt x="2355850" y="671830"/>
                      <a:pt x="2344420" y="654050"/>
                      <a:pt x="2344420" y="637540"/>
                    </a:cubicBezTo>
                    <a:cubicBezTo>
                      <a:pt x="2343150" y="618490"/>
                      <a:pt x="2352040" y="591820"/>
                      <a:pt x="2369820" y="575310"/>
                    </a:cubicBezTo>
                    <a:cubicBezTo>
                      <a:pt x="2397760" y="549910"/>
                      <a:pt x="2466340" y="529590"/>
                      <a:pt x="2518410" y="524510"/>
                    </a:cubicBezTo>
                    <a:cubicBezTo>
                      <a:pt x="2574290" y="518160"/>
                      <a:pt x="2664460" y="523240"/>
                      <a:pt x="2697480" y="544830"/>
                    </a:cubicBezTo>
                    <a:cubicBezTo>
                      <a:pt x="2717800" y="557530"/>
                      <a:pt x="2729230" y="580390"/>
                      <a:pt x="2729230" y="599440"/>
                    </a:cubicBezTo>
                    <a:cubicBezTo>
                      <a:pt x="2729230" y="619760"/>
                      <a:pt x="2712720" y="646430"/>
                      <a:pt x="2693670" y="664210"/>
                    </a:cubicBezTo>
                    <a:cubicBezTo>
                      <a:pt x="2669540" y="685800"/>
                      <a:pt x="2627630" y="699770"/>
                      <a:pt x="2586990" y="711200"/>
                    </a:cubicBezTo>
                    <a:cubicBezTo>
                      <a:pt x="2537460" y="725170"/>
                      <a:pt x="2480310" y="717550"/>
                      <a:pt x="2418080" y="735330"/>
                    </a:cubicBezTo>
                    <a:cubicBezTo>
                      <a:pt x="2334260" y="759460"/>
                      <a:pt x="2184400" y="861060"/>
                      <a:pt x="2137410" y="863600"/>
                    </a:cubicBezTo>
                    <a:cubicBezTo>
                      <a:pt x="2122170" y="864870"/>
                      <a:pt x="2115820" y="859790"/>
                      <a:pt x="2106930" y="853440"/>
                    </a:cubicBezTo>
                    <a:cubicBezTo>
                      <a:pt x="2095500" y="845820"/>
                      <a:pt x="2081530" y="831850"/>
                      <a:pt x="2077720" y="816610"/>
                    </a:cubicBezTo>
                    <a:cubicBezTo>
                      <a:pt x="2073910" y="800100"/>
                      <a:pt x="2077720" y="773430"/>
                      <a:pt x="2089150" y="755650"/>
                    </a:cubicBezTo>
                    <a:cubicBezTo>
                      <a:pt x="2105660" y="731520"/>
                      <a:pt x="2143760" y="709930"/>
                      <a:pt x="2180590" y="692150"/>
                    </a:cubicBezTo>
                    <a:cubicBezTo>
                      <a:pt x="2225040" y="670560"/>
                      <a:pt x="2322830" y="629920"/>
                      <a:pt x="2340610" y="646430"/>
                    </a:cubicBezTo>
                    <a:cubicBezTo>
                      <a:pt x="2352040" y="656590"/>
                      <a:pt x="2348230" y="698500"/>
                      <a:pt x="2327910" y="721360"/>
                    </a:cubicBezTo>
                    <a:cubicBezTo>
                      <a:pt x="2270760" y="784860"/>
                      <a:pt x="1889760" y="826770"/>
                      <a:pt x="1788160" y="873760"/>
                    </a:cubicBezTo>
                    <a:cubicBezTo>
                      <a:pt x="1743710" y="894080"/>
                      <a:pt x="1725930" y="925830"/>
                      <a:pt x="1700530" y="933450"/>
                    </a:cubicBezTo>
                    <a:cubicBezTo>
                      <a:pt x="1684020" y="938530"/>
                      <a:pt x="1670050" y="939800"/>
                      <a:pt x="1656080" y="933450"/>
                    </a:cubicBezTo>
                    <a:cubicBezTo>
                      <a:pt x="1640840" y="927100"/>
                      <a:pt x="1620520" y="905510"/>
                      <a:pt x="1615440" y="889000"/>
                    </a:cubicBezTo>
                    <a:cubicBezTo>
                      <a:pt x="1610360" y="875030"/>
                      <a:pt x="1611630" y="859790"/>
                      <a:pt x="1620520" y="844550"/>
                    </a:cubicBezTo>
                    <a:cubicBezTo>
                      <a:pt x="1639570" y="811530"/>
                      <a:pt x="1706880" y="770890"/>
                      <a:pt x="1778000" y="735330"/>
                    </a:cubicBezTo>
                    <a:cubicBezTo>
                      <a:pt x="1894840" y="676910"/>
                      <a:pt x="2277110" y="627380"/>
                      <a:pt x="2278380" y="572770"/>
                    </a:cubicBezTo>
                    <a:cubicBezTo>
                      <a:pt x="2279650" y="523240"/>
                      <a:pt x="1981200" y="443230"/>
                      <a:pt x="1860550" y="422910"/>
                    </a:cubicBezTo>
                    <a:cubicBezTo>
                      <a:pt x="1771650" y="407670"/>
                      <a:pt x="1705610" y="420370"/>
                      <a:pt x="1624330" y="424180"/>
                    </a:cubicBezTo>
                    <a:cubicBezTo>
                      <a:pt x="1536700" y="427990"/>
                      <a:pt x="1440180" y="431800"/>
                      <a:pt x="1353820" y="448310"/>
                    </a:cubicBezTo>
                    <a:cubicBezTo>
                      <a:pt x="1271270" y="463550"/>
                      <a:pt x="1159510" y="515620"/>
                      <a:pt x="1115060" y="518160"/>
                    </a:cubicBezTo>
                    <a:cubicBezTo>
                      <a:pt x="1098550" y="519430"/>
                      <a:pt x="1092200" y="519430"/>
                      <a:pt x="1080770" y="513080"/>
                    </a:cubicBezTo>
                    <a:cubicBezTo>
                      <a:pt x="1065530" y="504190"/>
                      <a:pt x="1040130" y="480060"/>
                      <a:pt x="1035050" y="461010"/>
                    </a:cubicBezTo>
                    <a:cubicBezTo>
                      <a:pt x="1029970" y="444500"/>
                      <a:pt x="1036320" y="422910"/>
                      <a:pt x="1042670" y="408940"/>
                    </a:cubicBezTo>
                    <a:cubicBezTo>
                      <a:pt x="1047750" y="397510"/>
                      <a:pt x="1052830" y="391160"/>
                      <a:pt x="1066800" y="383540"/>
                    </a:cubicBezTo>
                    <a:cubicBezTo>
                      <a:pt x="1099820" y="364490"/>
                      <a:pt x="1201420" y="363220"/>
                      <a:pt x="1261110" y="337820"/>
                    </a:cubicBezTo>
                    <a:cubicBezTo>
                      <a:pt x="1319530" y="312420"/>
                      <a:pt x="1380490" y="232410"/>
                      <a:pt x="1422400" y="229870"/>
                    </a:cubicBezTo>
                    <a:cubicBezTo>
                      <a:pt x="1447800" y="228600"/>
                      <a:pt x="1474470" y="245110"/>
                      <a:pt x="1485900" y="261620"/>
                    </a:cubicBezTo>
                    <a:cubicBezTo>
                      <a:pt x="1497330" y="279400"/>
                      <a:pt x="1501140" y="312420"/>
                      <a:pt x="1493520" y="332740"/>
                    </a:cubicBezTo>
                    <a:cubicBezTo>
                      <a:pt x="1485900" y="351790"/>
                      <a:pt x="1471930" y="368300"/>
                      <a:pt x="1441450" y="379730"/>
                    </a:cubicBezTo>
                    <a:cubicBezTo>
                      <a:pt x="1352550" y="414020"/>
                      <a:pt x="975360" y="386080"/>
                      <a:pt x="840740" y="374650"/>
                    </a:cubicBezTo>
                    <a:cubicBezTo>
                      <a:pt x="770890" y="369570"/>
                      <a:pt x="726440" y="363220"/>
                      <a:pt x="684530" y="350520"/>
                    </a:cubicBezTo>
                    <a:cubicBezTo>
                      <a:pt x="652780" y="340360"/>
                      <a:pt x="633730" y="331470"/>
                      <a:pt x="607060" y="312420"/>
                    </a:cubicBezTo>
                    <a:cubicBezTo>
                      <a:pt x="572770" y="288290"/>
                      <a:pt x="519430" y="251460"/>
                      <a:pt x="502920" y="212090"/>
                    </a:cubicBezTo>
                    <a:cubicBezTo>
                      <a:pt x="486410" y="173990"/>
                      <a:pt x="483870" y="115570"/>
                      <a:pt x="502920" y="82550"/>
                    </a:cubicBezTo>
                    <a:cubicBezTo>
                      <a:pt x="521970" y="48260"/>
                      <a:pt x="575310" y="19050"/>
                      <a:pt x="618490" y="10160"/>
                    </a:cubicBezTo>
                    <a:cubicBezTo>
                      <a:pt x="662940" y="0"/>
                      <a:pt x="712470" y="16510"/>
                      <a:pt x="764540" y="29210"/>
                    </a:cubicBezTo>
                    <a:cubicBezTo>
                      <a:pt x="829310" y="44450"/>
                      <a:pt x="902970" y="69850"/>
                      <a:pt x="976630" y="102870"/>
                    </a:cubicBezTo>
                    <a:cubicBezTo>
                      <a:pt x="1062990" y="140970"/>
                      <a:pt x="1197610" y="198120"/>
                      <a:pt x="1249680" y="250190"/>
                    </a:cubicBezTo>
                    <a:cubicBezTo>
                      <a:pt x="1281430" y="280670"/>
                      <a:pt x="1278890" y="323850"/>
                      <a:pt x="1303020" y="345440"/>
                    </a:cubicBezTo>
                    <a:cubicBezTo>
                      <a:pt x="1323340" y="364490"/>
                      <a:pt x="1350010" y="369570"/>
                      <a:pt x="1379220" y="377190"/>
                    </a:cubicBezTo>
                    <a:cubicBezTo>
                      <a:pt x="1414780" y="386080"/>
                      <a:pt x="1455420" y="378460"/>
                      <a:pt x="1504950" y="389890"/>
                    </a:cubicBezTo>
                    <a:cubicBezTo>
                      <a:pt x="1579880" y="406400"/>
                      <a:pt x="1713230" y="458470"/>
                      <a:pt x="1781810" y="485140"/>
                    </a:cubicBezTo>
                    <a:cubicBezTo>
                      <a:pt x="1823720" y="501650"/>
                      <a:pt x="1852930" y="509270"/>
                      <a:pt x="1880870" y="528320"/>
                    </a:cubicBezTo>
                    <a:cubicBezTo>
                      <a:pt x="1906270" y="544830"/>
                      <a:pt x="1911350" y="584200"/>
                      <a:pt x="1943100" y="589280"/>
                    </a:cubicBezTo>
                    <a:cubicBezTo>
                      <a:pt x="2002790" y="599440"/>
                      <a:pt x="2162810" y="482600"/>
                      <a:pt x="2240280" y="454660"/>
                    </a:cubicBezTo>
                    <a:cubicBezTo>
                      <a:pt x="2287270" y="438150"/>
                      <a:pt x="2311400" y="429260"/>
                      <a:pt x="2355850" y="424180"/>
                    </a:cubicBezTo>
                    <a:cubicBezTo>
                      <a:pt x="2413000" y="417830"/>
                      <a:pt x="2517140" y="412750"/>
                      <a:pt x="2555240" y="433070"/>
                    </a:cubicBezTo>
                    <a:cubicBezTo>
                      <a:pt x="2576830" y="444500"/>
                      <a:pt x="2588260" y="469900"/>
                      <a:pt x="2593340" y="486410"/>
                    </a:cubicBezTo>
                    <a:cubicBezTo>
                      <a:pt x="2597150" y="497840"/>
                      <a:pt x="2595880" y="509270"/>
                      <a:pt x="2590800" y="520700"/>
                    </a:cubicBezTo>
                    <a:cubicBezTo>
                      <a:pt x="2585720" y="533400"/>
                      <a:pt x="2578100" y="548640"/>
                      <a:pt x="2557780" y="558800"/>
                    </a:cubicBezTo>
                    <a:cubicBezTo>
                      <a:pt x="2500630" y="588010"/>
                      <a:pt x="2280920" y="562610"/>
                      <a:pt x="2166620" y="593090"/>
                    </a:cubicBezTo>
                    <a:cubicBezTo>
                      <a:pt x="2070100" y="619760"/>
                      <a:pt x="1939290" y="734060"/>
                      <a:pt x="1910080" y="713740"/>
                    </a:cubicBezTo>
                    <a:cubicBezTo>
                      <a:pt x="1892300" y="701040"/>
                      <a:pt x="1903730" y="623570"/>
                      <a:pt x="1924050" y="599440"/>
                    </a:cubicBezTo>
                    <a:cubicBezTo>
                      <a:pt x="1944370" y="576580"/>
                      <a:pt x="1986280" y="586740"/>
                      <a:pt x="2030730" y="570230"/>
                    </a:cubicBezTo>
                    <a:cubicBezTo>
                      <a:pt x="2110740" y="539750"/>
                      <a:pt x="2268220" y="439420"/>
                      <a:pt x="2354580" y="408940"/>
                    </a:cubicBezTo>
                    <a:cubicBezTo>
                      <a:pt x="2407920" y="389890"/>
                      <a:pt x="2443480" y="382270"/>
                      <a:pt x="2487930" y="379730"/>
                    </a:cubicBezTo>
                    <a:cubicBezTo>
                      <a:pt x="2531110" y="377190"/>
                      <a:pt x="2592070" y="382270"/>
                      <a:pt x="2614930" y="394970"/>
                    </a:cubicBezTo>
                    <a:cubicBezTo>
                      <a:pt x="2626360" y="401320"/>
                      <a:pt x="2631440" y="410210"/>
                      <a:pt x="2635250" y="420370"/>
                    </a:cubicBezTo>
                    <a:cubicBezTo>
                      <a:pt x="2640330" y="433070"/>
                      <a:pt x="2644140" y="454660"/>
                      <a:pt x="2639060" y="469900"/>
                    </a:cubicBezTo>
                    <a:cubicBezTo>
                      <a:pt x="2632710" y="486410"/>
                      <a:pt x="2618740" y="504190"/>
                      <a:pt x="2594610" y="515620"/>
                    </a:cubicBezTo>
                    <a:cubicBezTo>
                      <a:pt x="2546350" y="538480"/>
                      <a:pt x="2406650" y="520700"/>
                      <a:pt x="2343150" y="534670"/>
                    </a:cubicBezTo>
                    <a:cubicBezTo>
                      <a:pt x="2301240" y="543560"/>
                      <a:pt x="2283460" y="560070"/>
                      <a:pt x="2244090" y="570230"/>
                    </a:cubicBezTo>
                    <a:cubicBezTo>
                      <a:pt x="2186940" y="585470"/>
                      <a:pt x="2098040" y="579120"/>
                      <a:pt x="2033270" y="604520"/>
                    </a:cubicBezTo>
                    <a:cubicBezTo>
                      <a:pt x="1967230" y="629920"/>
                      <a:pt x="1888490" y="713740"/>
                      <a:pt x="1851660" y="725170"/>
                    </a:cubicBezTo>
                    <a:cubicBezTo>
                      <a:pt x="1837690" y="730250"/>
                      <a:pt x="1830070" y="728980"/>
                      <a:pt x="1818640" y="726440"/>
                    </a:cubicBezTo>
                    <a:cubicBezTo>
                      <a:pt x="1804670" y="722630"/>
                      <a:pt x="1786890" y="712470"/>
                      <a:pt x="1778000" y="699770"/>
                    </a:cubicBezTo>
                    <a:cubicBezTo>
                      <a:pt x="1769110" y="688340"/>
                      <a:pt x="1764030" y="668020"/>
                      <a:pt x="1764030" y="654050"/>
                    </a:cubicBezTo>
                    <a:cubicBezTo>
                      <a:pt x="1764030" y="642620"/>
                      <a:pt x="1766570" y="633730"/>
                      <a:pt x="1774190" y="622300"/>
                    </a:cubicBezTo>
                    <a:cubicBezTo>
                      <a:pt x="1786890" y="603250"/>
                      <a:pt x="1808480" y="581660"/>
                      <a:pt x="1842770" y="560070"/>
                    </a:cubicBezTo>
                    <a:cubicBezTo>
                      <a:pt x="1911350" y="518160"/>
                      <a:pt x="2096770" y="471170"/>
                      <a:pt x="2185670" y="425450"/>
                    </a:cubicBezTo>
                    <a:cubicBezTo>
                      <a:pt x="2246630" y="393700"/>
                      <a:pt x="2280920" y="345440"/>
                      <a:pt x="2332990" y="330200"/>
                    </a:cubicBezTo>
                    <a:cubicBezTo>
                      <a:pt x="2379980" y="316230"/>
                      <a:pt x="2449830" y="325120"/>
                      <a:pt x="2480310" y="331470"/>
                    </a:cubicBezTo>
                    <a:cubicBezTo>
                      <a:pt x="2495550" y="334010"/>
                      <a:pt x="2503170" y="335280"/>
                      <a:pt x="2512060" y="344170"/>
                    </a:cubicBezTo>
                    <a:cubicBezTo>
                      <a:pt x="2524760" y="355600"/>
                      <a:pt x="2541270" y="386080"/>
                      <a:pt x="2542540" y="405130"/>
                    </a:cubicBezTo>
                    <a:cubicBezTo>
                      <a:pt x="2543810" y="421640"/>
                      <a:pt x="2534920" y="440690"/>
                      <a:pt x="2523490" y="452120"/>
                    </a:cubicBezTo>
                    <a:cubicBezTo>
                      <a:pt x="2512060" y="464820"/>
                      <a:pt x="2493010" y="471170"/>
                      <a:pt x="2472690" y="477520"/>
                    </a:cubicBezTo>
                    <a:cubicBezTo>
                      <a:pt x="2444750" y="486410"/>
                      <a:pt x="2399030" y="481330"/>
                      <a:pt x="2367280" y="492760"/>
                    </a:cubicBezTo>
                    <a:cubicBezTo>
                      <a:pt x="2338070" y="502920"/>
                      <a:pt x="2321560" y="525780"/>
                      <a:pt x="2288540" y="541020"/>
                    </a:cubicBezTo>
                    <a:cubicBezTo>
                      <a:pt x="2242820" y="562610"/>
                      <a:pt x="2155190" y="567690"/>
                      <a:pt x="2114550" y="598170"/>
                    </a:cubicBezTo>
                    <a:cubicBezTo>
                      <a:pt x="2084070" y="621030"/>
                      <a:pt x="2073910" y="678180"/>
                      <a:pt x="2052320" y="685800"/>
                    </a:cubicBezTo>
                    <a:cubicBezTo>
                      <a:pt x="2037080" y="690880"/>
                      <a:pt x="2018030" y="679450"/>
                      <a:pt x="2006600" y="670560"/>
                    </a:cubicBezTo>
                    <a:cubicBezTo>
                      <a:pt x="1995170" y="660400"/>
                      <a:pt x="1983740" y="643890"/>
                      <a:pt x="1981200" y="628650"/>
                    </a:cubicBezTo>
                    <a:cubicBezTo>
                      <a:pt x="1978660" y="610870"/>
                      <a:pt x="1985010" y="584200"/>
                      <a:pt x="2000250" y="567690"/>
                    </a:cubicBezTo>
                    <a:cubicBezTo>
                      <a:pt x="2020570" y="544830"/>
                      <a:pt x="2067560" y="529590"/>
                      <a:pt x="2112010" y="519430"/>
                    </a:cubicBezTo>
                    <a:cubicBezTo>
                      <a:pt x="2169160" y="505460"/>
                      <a:pt x="2277110" y="497840"/>
                      <a:pt x="2319020" y="505460"/>
                    </a:cubicBezTo>
                    <a:cubicBezTo>
                      <a:pt x="2339340" y="509270"/>
                      <a:pt x="2350770" y="514350"/>
                      <a:pt x="2360930" y="523240"/>
                    </a:cubicBezTo>
                    <a:cubicBezTo>
                      <a:pt x="2368550" y="530860"/>
                      <a:pt x="2373630" y="539750"/>
                      <a:pt x="2376170" y="549910"/>
                    </a:cubicBezTo>
                    <a:cubicBezTo>
                      <a:pt x="2378710" y="562610"/>
                      <a:pt x="2378710" y="581660"/>
                      <a:pt x="2374900" y="594360"/>
                    </a:cubicBezTo>
                    <a:cubicBezTo>
                      <a:pt x="2371090" y="604520"/>
                      <a:pt x="2367280" y="612140"/>
                      <a:pt x="2355850" y="619760"/>
                    </a:cubicBezTo>
                    <a:cubicBezTo>
                      <a:pt x="2327910" y="638810"/>
                      <a:pt x="2250440" y="651510"/>
                      <a:pt x="2178050" y="669290"/>
                    </a:cubicBezTo>
                    <a:cubicBezTo>
                      <a:pt x="2066290" y="695960"/>
                      <a:pt x="1833880" y="789940"/>
                      <a:pt x="1746250" y="755650"/>
                    </a:cubicBezTo>
                    <a:cubicBezTo>
                      <a:pt x="1691640" y="734060"/>
                      <a:pt x="1640840" y="633730"/>
                      <a:pt x="1648460" y="619760"/>
                    </a:cubicBezTo>
                    <a:cubicBezTo>
                      <a:pt x="1652270" y="612140"/>
                      <a:pt x="1682750" y="617220"/>
                      <a:pt x="1695450" y="623570"/>
                    </a:cubicBezTo>
                    <a:cubicBezTo>
                      <a:pt x="1708150" y="629920"/>
                      <a:pt x="1720850" y="643890"/>
                      <a:pt x="1727200" y="656590"/>
                    </a:cubicBezTo>
                    <a:cubicBezTo>
                      <a:pt x="1733550" y="670560"/>
                      <a:pt x="1734820" y="689610"/>
                      <a:pt x="1729740" y="703580"/>
                    </a:cubicBezTo>
                    <a:cubicBezTo>
                      <a:pt x="1724660" y="717550"/>
                      <a:pt x="1700530" y="741680"/>
                      <a:pt x="1699260" y="740410"/>
                    </a:cubicBezTo>
                    <a:cubicBezTo>
                      <a:pt x="1695450" y="737870"/>
                      <a:pt x="1800860" y="504190"/>
                      <a:pt x="1842770" y="481330"/>
                    </a:cubicBezTo>
                    <a:cubicBezTo>
                      <a:pt x="1860550" y="472440"/>
                      <a:pt x="1878330" y="478790"/>
                      <a:pt x="1892300" y="485140"/>
                    </a:cubicBezTo>
                    <a:cubicBezTo>
                      <a:pt x="1906270" y="491490"/>
                      <a:pt x="1921510" y="508000"/>
                      <a:pt x="1927860" y="521970"/>
                    </a:cubicBezTo>
                    <a:cubicBezTo>
                      <a:pt x="1934210" y="535940"/>
                      <a:pt x="1934210" y="556260"/>
                      <a:pt x="1929130" y="571500"/>
                    </a:cubicBezTo>
                    <a:cubicBezTo>
                      <a:pt x="1924050" y="586740"/>
                      <a:pt x="1913890" y="600710"/>
                      <a:pt x="1897380" y="610870"/>
                    </a:cubicBezTo>
                    <a:cubicBezTo>
                      <a:pt x="1870710" y="627380"/>
                      <a:pt x="1818640" y="622300"/>
                      <a:pt x="1774190" y="637540"/>
                    </a:cubicBezTo>
                    <a:cubicBezTo>
                      <a:pt x="1719580" y="656590"/>
                      <a:pt x="1647190" y="707390"/>
                      <a:pt x="1596390" y="723900"/>
                    </a:cubicBezTo>
                    <a:cubicBezTo>
                      <a:pt x="1562100" y="735330"/>
                      <a:pt x="1537970" y="726440"/>
                      <a:pt x="1504950" y="739140"/>
                    </a:cubicBezTo>
                    <a:cubicBezTo>
                      <a:pt x="1460500" y="756920"/>
                      <a:pt x="1389380" y="824230"/>
                      <a:pt x="1357630" y="835660"/>
                    </a:cubicBezTo>
                    <a:cubicBezTo>
                      <a:pt x="1344930" y="840740"/>
                      <a:pt x="1337310" y="840740"/>
                      <a:pt x="1327150" y="838200"/>
                    </a:cubicBezTo>
                    <a:cubicBezTo>
                      <a:pt x="1314450" y="835660"/>
                      <a:pt x="1295400" y="825500"/>
                      <a:pt x="1286510" y="814070"/>
                    </a:cubicBezTo>
                    <a:cubicBezTo>
                      <a:pt x="1277620" y="802640"/>
                      <a:pt x="1271270" y="782320"/>
                      <a:pt x="1271270" y="769620"/>
                    </a:cubicBezTo>
                    <a:cubicBezTo>
                      <a:pt x="1271270" y="759460"/>
                      <a:pt x="1273810" y="749300"/>
                      <a:pt x="1280160" y="740410"/>
                    </a:cubicBezTo>
                    <a:cubicBezTo>
                      <a:pt x="1287780" y="727710"/>
                      <a:pt x="1299210" y="716280"/>
                      <a:pt x="1319530" y="703580"/>
                    </a:cubicBezTo>
                    <a:cubicBezTo>
                      <a:pt x="1360170" y="676910"/>
                      <a:pt x="1465580" y="648970"/>
                      <a:pt x="1524000" y="614680"/>
                    </a:cubicBezTo>
                    <a:cubicBezTo>
                      <a:pt x="1573530" y="585470"/>
                      <a:pt x="1600200" y="551180"/>
                      <a:pt x="1651000" y="516890"/>
                    </a:cubicBezTo>
                    <a:cubicBezTo>
                      <a:pt x="1722120" y="468630"/>
                      <a:pt x="1849120" y="391160"/>
                      <a:pt x="1912620" y="360680"/>
                    </a:cubicBezTo>
                    <a:cubicBezTo>
                      <a:pt x="1946910" y="344170"/>
                      <a:pt x="1971040" y="330200"/>
                      <a:pt x="1995170" y="328930"/>
                    </a:cubicBezTo>
                    <a:cubicBezTo>
                      <a:pt x="2014220" y="327660"/>
                      <a:pt x="2033270" y="331470"/>
                      <a:pt x="2047240" y="341630"/>
                    </a:cubicBezTo>
                    <a:cubicBezTo>
                      <a:pt x="2062480" y="354330"/>
                      <a:pt x="2078990" y="383540"/>
                      <a:pt x="2080260" y="402590"/>
                    </a:cubicBezTo>
                    <a:cubicBezTo>
                      <a:pt x="2081530" y="419100"/>
                      <a:pt x="2072640" y="439420"/>
                      <a:pt x="2061210" y="452120"/>
                    </a:cubicBezTo>
                    <a:cubicBezTo>
                      <a:pt x="2051050" y="464820"/>
                      <a:pt x="2037080" y="471170"/>
                      <a:pt x="2015490" y="477520"/>
                    </a:cubicBezTo>
                    <a:cubicBezTo>
                      <a:pt x="1976120" y="490220"/>
                      <a:pt x="1897380" y="474980"/>
                      <a:pt x="1838960" y="497840"/>
                    </a:cubicBezTo>
                    <a:cubicBezTo>
                      <a:pt x="1767840" y="525780"/>
                      <a:pt x="1673860" y="642620"/>
                      <a:pt x="1626870" y="651510"/>
                    </a:cubicBezTo>
                    <a:cubicBezTo>
                      <a:pt x="1605280" y="655320"/>
                      <a:pt x="1590040" y="647700"/>
                      <a:pt x="1577340" y="638810"/>
                    </a:cubicBezTo>
                    <a:cubicBezTo>
                      <a:pt x="1564640" y="629920"/>
                      <a:pt x="1551940" y="613410"/>
                      <a:pt x="1548130" y="598170"/>
                    </a:cubicBezTo>
                    <a:cubicBezTo>
                      <a:pt x="1544320" y="582930"/>
                      <a:pt x="1546860" y="561340"/>
                      <a:pt x="1554480" y="547370"/>
                    </a:cubicBezTo>
                    <a:cubicBezTo>
                      <a:pt x="1562100" y="533400"/>
                      <a:pt x="1569720" y="524510"/>
                      <a:pt x="1592580" y="513080"/>
                    </a:cubicBezTo>
                    <a:cubicBezTo>
                      <a:pt x="1663700" y="474980"/>
                      <a:pt x="2002790" y="378460"/>
                      <a:pt x="2095500" y="382270"/>
                    </a:cubicBezTo>
                    <a:cubicBezTo>
                      <a:pt x="2131060" y="383540"/>
                      <a:pt x="2151380" y="389890"/>
                      <a:pt x="2169160" y="407670"/>
                    </a:cubicBezTo>
                    <a:cubicBezTo>
                      <a:pt x="2189480" y="427990"/>
                      <a:pt x="2208530" y="472440"/>
                      <a:pt x="2202180" y="501650"/>
                    </a:cubicBezTo>
                    <a:cubicBezTo>
                      <a:pt x="2194560" y="533400"/>
                      <a:pt x="2160270" y="558800"/>
                      <a:pt x="2118360" y="585470"/>
                    </a:cubicBezTo>
                    <a:cubicBezTo>
                      <a:pt x="2039620" y="636270"/>
                      <a:pt x="1824990" y="679450"/>
                      <a:pt x="1737360" y="727710"/>
                    </a:cubicBezTo>
                    <a:cubicBezTo>
                      <a:pt x="1684020" y="756920"/>
                      <a:pt x="1649730" y="805180"/>
                      <a:pt x="1620520" y="815340"/>
                    </a:cubicBezTo>
                    <a:cubicBezTo>
                      <a:pt x="1606550" y="820420"/>
                      <a:pt x="1596390" y="820420"/>
                      <a:pt x="1584960" y="816610"/>
                    </a:cubicBezTo>
                    <a:cubicBezTo>
                      <a:pt x="1569720" y="812800"/>
                      <a:pt x="1550670" y="801370"/>
                      <a:pt x="1540510" y="787400"/>
                    </a:cubicBezTo>
                    <a:cubicBezTo>
                      <a:pt x="1530350" y="774700"/>
                      <a:pt x="1525270" y="751840"/>
                      <a:pt x="1526540" y="736600"/>
                    </a:cubicBezTo>
                    <a:cubicBezTo>
                      <a:pt x="1526540" y="723900"/>
                      <a:pt x="1531620" y="716280"/>
                      <a:pt x="1539240" y="703580"/>
                    </a:cubicBezTo>
                    <a:cubicBezTo>
                      <a:pt x="1551940" y="683260"/>
                      <a:pt x="1579880" y="647700"/>
                      <a:pt x="1605280" y="629920"/>
                    </a:cubicBezTo>
                    <a:cubicBezTo>
                      <a:pt x="1628140" y="613410"/>
                      <a:pt x="1661160" y="613410"/>
                      <a:pt x="1681480" y="595630"/>
                    </a:cubicBezTo>
                    <a:cubicBezTo>
                      <a:pt x="1703070" y="576580"/>
                      <a:pt x="1711960" y="537210"/>
                      <a:pt x="1732280" y="516890"/>
                    </a:cubicBezTo>
                    <a:cubicBezTo>
                      <a:pt x="1751330" y="497840"/>
                      <a:pt x="1779270" y="481330"/>
                      <a:pt x="1798320" y="476250"/>
                    </a:cubicBezTo>
                    <a:cubicBezTo>
                      <a:pt x="1811020" y="472440"/>
                      <a:pt x="1822450" y="472440"/>
                      <a:pt x="1833880" y="476250"/>
                    </a:cubicBezTo>
                    <a:cubicBezTo>
                      <a:pt x="1849120" y="480060"/>
                      <a:pt x="1869440" y="494030"/>
                      <a:pt x="1878330" y="505460"/>
                    </a:cubicBezTo>
                    <a:cubicBezTo>
                      <a:pt x="1885950" y="515620"/>
                      <a:pt x="1891030" y="525780"/>
                      <a:pt x="1891030" y="538480"/>
                    </a:cubicBezTo>
                    <a:cubicBezTo>
                      <a:pt x="1891030" y="556260"/>
                      <a:pt x="1885950" y="585470"/>
                      <a:pt x="1866900" y="603250"/>
                    </a:cubicBezTo>
                    <a:cubicBezTo>
                      <a:pt x="1835150" y="632460"/>
                      <a:pt x="1739900" y="627380"/>
                      <a:pt x="1684020" y="659130"/>
                    </a:cubicBezTo>
                    <a:cubicBezTo>
                      <a:pt x="1624330" y="693420"/>
                      <a:pt x="1564640" y="795020"/>
                      <a:pt x="1522730" y="810260"/>
                    </a:cubicBezTo>
                    <a:cubicBezTo>
                      <a:pt x="1502410" y="817880"/>
                      <a:pt x="1483360" y="812800"/>
                      <a:pt x="1469390" y="807720"/>
                    </a:cubicBezTo>
                    <a:cubicBezTo>
                      <a:pt x="1457960" y="803910"/>
                      <a:pt x="1447800" y="796290"/>
                      <a:pt x="1440180" y="786130"/>
                    </a:cubicBezTo>
                    <a:cubicBezTo>
                      <a:pt x="1431290" y="773430"/>
                      <a:pt x="1422400" y="751840"/>
                      <a:pt x="1423670" y="735330"/>
                    </a:cubicBezTo>
                    <a:cubicBezTo>
                      <a:pt x="1424940" y="718820"/>
                      <a:pt x="1430020" y="701040"/>
                      <a:pt x="1443990" y="687070"/>
                    </a:cubicBezTo>
                    <a:cubicBezTo>
                      <a:pt x="1465580" y="665480"/>
                      <a:pt x="1518920" y="665480"/>
                      <a:pt x="1559560" y="640080"/>
                    </a:cubicBezTo>
                    <a:cubicBezTo>
                      <a:pt x="1617980" y="604520"/>
                      <a:pt x="1720850" y="483870"/>
                      <a:pt x="1751330" y="472440"/>
                    </a:cubicBezTo>
                    <a:cubicBezTo>
                      <a:pt x="1758950" y="469900"/>
                      <a:pt x="1761490" y="471170"/>
                      <a:pt x="1769110" y="472440"/>
                    </a:cubicBezTo>
                    <a:cubicBezTo>
                      <a:pt x="1781810" y="474980"/>
                      <a:pt x="1804670" y="485140"/>
                      <a:pt x="1816100" y="497840"/>
                    </a:cubicBezTo>
                    <a:cubicBezTo>
                      <a:pt x="1827530" y="510540"/>
                      <a:pt x="1833880" y="532130"/>
                      <a:pt x="1835150" y="547370"/>
                    </a:cubicBezTo>
                    <a:cubicBezTo>
                      <a:pt x="1836420" y="560070"/>
                      <a:pt x="1832610" y="571500"/>
                      <a:pt x="1826260" y="581660"/>
                    </a:cubicBezTo>
                    <a:cubicBezTo>
                      <a:pt x="1818640" y="594360"/>
                      <a:pt x="1807210" y="607060"/>
                      <a:pt x="1786890" y="615950"/>
                    </a:cubicBezTo>
                    <a:cubicBezTo>
                      <a:pt x="1748790" y="632460"/>
                      <a:pt x="1644650" y="610870"/>
                      <a:pt x="1595120" y="632460"/>
                    </a:cubicBezTo>
                    <a:cubicBezTo>
                      <a:pt x="1555750" y="650240"/>
                      <a:pt x="1527810" y="704850"/>
                      <a:pt x="1503680" y="716280"/>
                    </a:cubicBezTo>
                    <a:cubicBezTo>
                      <a:pt x="1490980" y="722630"/>
                      <a:pt x="1480820" y="722630"/>
                      <a:pt x="1469390" y="720090"/>
                    </a:cubicBezTo>
                    <a:cubicBezTo>
                      <a:pt x="1455420" y="717550"/>
                      <a:pt x="1435100" y="706120"/>
                      <a:pt x="1424940" y="694690"/>
                    </a:cubicBezTo>
                    <a:cubicBezTo>
                      <a:pt x="1416050" y="685800"/>
                      <a:pt x="1410970" y="675640"/>
                      <a:pt x="1409700" y="662940"/>
                    </a:cubicBezTo>
                    <a:cubicBezTo>
                      <a:pt x="1408430" y="645160"/>
                      <a:pt x="1417320" y="612140"/>
                      <a:pt x="1427480" y="598170"/>
                    </a:cubicBezTo>
                    <a:cubicBezTo>
                      <a:pt x="1435100" y="588010"/>
                      <a:pt x="1447800" y="576580"/>
                      <a:pt x="1456690" y="580390"/>
                    </a:cubicBezTo>
                    <a:cubicBezTo>
                      <a:pt x="1477010" y="588010"/>
                      <a:pt x="1525270" y="713740"/>
                      <a:pt x="1512570" y="730250"/>
                    </a:cubicBezTo>
                    <a:cubicBezTo>
                      <a:pt x="1504950" y="740410"/>
                      <a:pt x="1477010" y="734060"/>
                      <a:pt x="1461770" y="727710"/>
                    </a:cubicBezTo>
                    <a:cubicBezTo>
                      <a:pt x="1446530" y="721360"/>
                      <a:pt x="1431290" y="706120"/>
                      <a:pt x="1423670" y="692150"/>
                    </a:cubicBezTo>
                    <a:cubicBezTo>
                      <a:pt x="1416050" y="678180"/>
                      <a:pt x="1416050" y="655320"/>
                      <a:pt x="1418590" y="641350"/>
                    </a:cubicBezTo>
                    <a:cubicBezTo>
                      <a:pt x="1421130" y="629920"/>
                      <a:pt x="1428750" y="621030"/>
                      <a:pt x="1436370" y="610870"/>
                    </a:cubicBezTo>
                    <a:cubicBezTo>
                      <a:pt x="1446530" y="596900"/>
                      <a:pt x="1459230" y="580390"/>
                      <a:pt x="1477010" y="566420"/>
                    </a:cubicBezTo>
                    <a:cubicBezTo>
                      <a:pt x="1501140" y="547370"/>
                      <a:pt x="1535430" y="524510"/>
                      <a:pt x="1572260" y="510540"/>
                    </a:cubicBezTo>
                    <a:cubicBezTo>
                      <a:pt x="1614170" y="494030"/>
                      <a:pt x="1682750" y="474980"/>
                      <a:pt x="1715770" y="480060"/>
                    </a:cubicBezTo>
                    <a:cubicBezTo>
                      <a:pt x="1734820" y="482600"/>
                      <a:pt x="1748790" y="492760"/>
                      <a:pt x="1757680" y="502920"/>
                    </a:cubicBezTo>
                    <a:cubicBezTo>
                      <a:pt x="1765300" y="510540"/>
                      <a:pt x="1769110" y="520700"/>
                      <a:pt x="1771650" y="530860"/>
                    </a:cubicBezTo>
                    <a:cubicBezTo>
                      <a:pt x="1774190" y="541020"/>
                      <a:pt x="1775460" y="552450"/>
                      <a:pt x="1771650" y="562610"/>
                    </a:cubicBezTo>
                    <a:cubicBezTo>
                      <a:pt x="1767840" y="575310"/>
                      <a:pt x="1760220" y="591820"/>
                      <a:pt x="1743710" y="601980"/>
                    </a:cubicBezTo>
                    <a:cubicBezTo>
                      <a:pt x="1713230" y="621030"/>
                      <a:pt x="1640840" y="617220"/>
                      <a:pt x="1583690" y="636270"/>
                    </a:cubicBezTo>
                    <a:cubicBezTo>
                      <a:pt x="1510030" y="660400"/>
                      <a:pt x="1426210" y="725170"/>
                      <a:pt x="1341120" y="748030"/>
                    </a:cubicBezTo>
                    <a:cubicBezTo>
                      <a:pt x="1256030" y="770890"/>
                      <a:pt x="1120140" y="786130"/>
                      <a:pt x="1071880" y="775970"/>
                    </a:cubicBezTo>
                    <a:cubicBezTo>
                      <a:pt x="1052830" y="772160"/>
                      <a:pt x="1042670" y="764540"/>
                      <a:pt x="1033780" y="753110"/>
                    </a:cubicBezTo>
                    <a:cubicBezTo>
                      <a:pt x="1024890" y="741680"/>
                      <a:pt x="1018540" y="723900"/>
                      <a:pt x="1019810" y="709930"/>
                    </a:cubicBezTo>
                    <a:cubicBezTo>
                      <a:pt x="1021080" y="695960"/>
                      <a:pt x="1027430" y="684530"/>
                      <a:pt x="1038860" y="669290"/>
                    </a:cubicBezTo>
                    <a:cubicBezTo>
                      <a:pt x="1061720" y="640080"/>
                      <a:pt x="1120140" y="598170"/>
                      <a:pt x="1165860" y="566420"/>
                    </a:cubicBezTo>
                    <a:cubicBezTo>
                      <a:pt x="1214120" y="532130"/>
                      <a:pt x="1258570" y="501650"/>
                      <a:pt x="1319530" y="471170"/>
                    </a:cubicBezTo>
                    <a:cubicBezTo>
                      <a:pt x="1399540" y="430530"/>
                      <a:pt x="1534160" y="393700"/>
                      <a:pt x="1606550" y="355600"/>
                    </a:cubicBezTo>
                    <a:cubicBezTo>
                      <a:pt x="1653540" y="331470"/>
                      <a:pt x="1690370" y="287020"/>
                      <a:pt x="1717040" y="283210"/>
                    </a:cubicBezTo>
                    <a:cubicBezTo>
                      <a:pt x="1731010" y="281940"/>
                      <a:pt x="1739900" y="287020"/>
                      <a:pt x="1750060" y="294640"/>
                    </a:cubicBezTo>
                    <a:cubicBezTo>
                      <a:pt x="1762760" y="303530"/>
                      <a:pt x="1778000" y="318770"/>
                      <a:pt x="1781810" y="335280"/>
                    </a:cubicBezTo>
                    <a:cubicBezTo>
                      <a:pt x="1786890" y="354330"/>
                      <a:pt x="1778000" y="387350"/>
                      <a:pt x="1769110" y="402590"/>
                    </a:cubicBezTo>
                    <a:cubicBezTo>
                      <a:pt x="1762760" y="414020"/>
                      <a:pt x="1750060" y="420370"/>
                      <a:pt x="1741170" y="424180"/>
                    </a:cubicBezTo>
                    <a:cubicBezTo>
                      <a:pt x="1734820" y="426720"/>
                      <a:pt x="1724660" y="430530"/>
                      <a:pt x="1723390" y="429260"/>
                    </a:cubicBezTo>
                    <a:cubicBezTo>
                      <a:pt x="1722120" y="426720"/>
                      <a:pt x="1757680" y="403860"/>
                      <a:pt x="1756410" y="401320"/>
                    </a:cubicBezTo>
                    <a:cubicBezTo>
                      <a:pt x="1752600" y="393700"/>
                      <a:pt x="1639570" y="458470"/>
                      <a:pt x="1549400" y="473710"/>
                    </a:cubicBezTo>
                    <a:cubicBezTo>
                      <a:pt x="1393190" y="500380"/>
                      <a:pt x="981710" y="427990"/>
                      <a:pt x="887730" y="471170"/>
                    </a:cubicBezTo>
                    <a:cubicBezTo>
                      <a:pt x="854710" y="486410"/>
                      <a:pt x="849630" y="525780"/>
                      <a:pt x="835660" y="533400"/>
                    </a:cubicBezTo>
                    <a:cubicBezTo>
                      <a:pt x="829310" y="537210"/>
                      <a:pt x="825500" y="535940"/>
                      <a:pt x="819150" y="534670"/>
                    </a:cubicBezTo>
                    <a:cubicBezTo>
                      <a:pt x="810260" y="533400"/>
                      <a:pt x="797560" y="532130"/>
                      <a:pt x="788670" y="525780"/>
                    </a:cubicBezTo>
                    <a:cubicBezTo>
                      <a:pt x="777240" y="518160"/>
                      <a:pt x="763270" y="500380"/>
                      <a:pt x="758190" y="487680"/>
                    </a:cubicBezTo>
                    <a:cubicBezTo>
                      <a:pt x="754380" y="477520"/>
                      <a:pt x="753110" y="467360"/>
                      <a:pt x="755650" y="455930"/>
                    </a:cubicBezTo>
                    <a:cubicBezTo>
                      <a:pt x="759460" y="441960"/>
                      <a:pt x="767080" y="426720"/>
                      <a:pt x="781050" y="414020"/>
                    </a:cubicBezTo>
                    <a:cubicBezTo>
                      <a:pt x="803910" y="393700"/>
                      <a:pt x="853440" y="375920"/>
                      <a:pt x="895350" y="363220"/>
                    </a:cubicBezTo>
                    <a:cubicBezTo>
                      <a:pt x="941070" y="349250"/>
                      <a:pt x="982980" y="339090"/>
                      <a:pt x="1045210" y="334010"/>
                    </a:cubicBezTo>
                    <a:cubicBezTo>
                      <a:pt x="1143000" y="326390"/>
                      <a:pt x="1362710" y="320040"/>
                      <a:pt x="1430020" y="346710"/>
                    </a:cubicBezTo>
                    <a:cubicBezTo>
                      <a:pt x="1459230" y="358140"/>
                      <a:pt x="1474470" y="375920"/>
                      <a:pt x="1483360" y="393700"/>
                    </a:cubicBezTo>
                    <a:cubicBezTo>
                      <a:pt x="1490980" y="410210"/>
                      <a:pt x="1489710" y="433070"/>
                      <a:pt x="1483360" y="448310"/>
                    </a:cubicBezTo>
                    <a:cubicBezTo>
                      <a:pt x="1477010" y="464820"/>
                      <a:pt x="1464310" y="477520"/>
                      <a:pt x="1446530" y="488950"/>
                    </a:cubicBezTo>
                    <a:cubicBezTo>
                      <a:pt x="1422400" y="505460"/>
                      <a:pt x="1394460" y="514350"/>
                      <a:pt x="1342390" y="523240"/>
                    </a:cubicBezTo>
                    <a:cubicBezTo>
                      <a:pt x="1196340" y="547370"/>
                      <a:pt x="513080" y="581660"/>
                      <a:pt x="487680" y="529590"/>
                    </a:cubicBezTo>
                    <a:cubicBezTo>
                      <a:pt x="480060" y="513080"/>
                      <a:pt x="516890" y="481330"/>
                      <a:pt x="541020" y="463550"/>
                    </a:cubicBezTo>
                    <a:cubicBezTo>
                      <a:pt x="570230" y="443230"/>
                      <a:pt x="622300" y="427990"/>
                      <a:pt x="654050" y="422910"/>
                    </a:cubicBezTo>
                    <a:cubicBezTo>
                      <a:pt x="675640" y="419100"/>
                      <a:pt x="694690" y="417830"/>
                      <a:pt x="711200" y="424180"/>
                    </a:cubicBezTo>
                    <a:cubicBezTo>
                      <a:pt x="727710" y="430530"/>
                      <a:pt x="746760" y="447040"/>
                      <a:pt x="754380" y="463550"/>
                    </a:cubicBezTo>
                    <a:cubicBezTo>
                      <a:pt x="762000" y="480060"/>
                      <a:pt x="763270" y="505460"/>
                      <a:pt x="759460" y="521970"/>
                    </a:cubicBezTo>
                    <a:cubicBezTo>
                      <a:pt x="756920" y="534670"/>
                      <a:pt x="751840" y="543560"/>
                      <a:pt x="740410" y="554990"/>
                    </a:cubicBezTo>
                    <a:cubicBezTo>
                      <a:pt x="717550" y="576580"/>
                      <a:pt x="661670" y="600710"/>
                      <a:pt x="610870" y="615950"/>
                    </a:cubicBezTo>
                    <a:cubicBezTo>
                      <a:pt x="546100" y="636270"/>
                      <a:pt x="427990" y="627380"/>
                      <a:pt x="381000" y="654050"/>
                    </a:cubicBezTo>
                    <a:cubicBezTo>
                      <a:pt x="353060" y="670560"/>
                      <a:pt x="342900" y="711200"/>
                      <a:pt x="328930" y="717550"/>
                    </a:cubicBezTo>
                    <a:cubicBezTo>
                      <a:pt x="321310" y="720090"/>
                      <a:pt x="317500" y="717550"/>
                      <a:pt x="309880" y="715010"/>
                    </a:cubicBezTo>
                    <a:cubicBezTo>
                      <a:pt x="297180" y="709930"/>
                      <a:pt x="274320" y="697230"/>
                      <a:pt x="264160" y="684530"/>
                    </a:cubicBezTo>
                    <a:cubicBezTo>
                      <a:pt x="255270" y="674370"/>
                      <a:pt x="251460" y="661670"/>
                      <a:pt x="250190" y="648970"/>
                    </a:cubicBezTo>
                    <a:cubicBezTo>
                      <a:pt x="248920" y="632460"/>
                      <a:pt x="252730" y="608330"/>
                      <a:pt x="262890" y="594360"/>
                    </a:cubicBezTo>
                    <a:cubicBezTo>
                      <a:pt x="273050" y="580390"/>
                      <a:pt x="284480" y="570230"/>
                      <a:pt x="307340" y="562610"/>
                    </a:cubicBezTo>
                    <a:cubicBezTo>
                      <a:pt x="360680" y="543560"/>
                      <a:pt x="504190" y="561340"/>
                      <a:pt x="596900" y="544830"/>
                    </a:cubicBezTo>
                    <a:cubicBezTo>
                      <a:pt x="684530" y="529590"/>
                      <a:pt x="782320" y="462280"/>
                      <a:pt x="849630" y="472440"/>
                    </a:cubicBezTo>
                    <a:cubicBezTo>
                      <a:pt x="900430" y="480060"/>
                      <a:pt x="976630" y="525780"/>
                      <a:pt x="975360" y="554990"/>
                    </a:cubicBezTo>
                    <a:cubicBezTo>
                      <a:pt x="974090" y="589280"/>
                      <a:pt x="844550" y="650240"/>
                      <a:pt x="784860" y="665480"/>
                    </a:cubicBezTo>
                    <a:cubicBezTo>
                      <a:pt x="737870" y="678180"/>
                      <a:pt x="678180" y="669290"/>
                      <a:pt x="648970" y="662940"/>
                    </a:cubicBezTo>
                    <a:cubicBezTo>
                      <a:pt x="633730" y="659130"/>
                      <a:pt x="624840" y="657860"/>
                      <a:pt x="615950" y="648970"/>
                    </a:cubicBezTo>
                    <a:cubicBezTo>
                      <a:pt x="603250" y="636270"/>
                      <a:pt x="585470" y="605790"/>
                      <a:pt x="586740" y="585470"/>
                    </a:cubicBezTo>
                    <a:cubicBezTo>
                      <a:pt x="588010" y="565150"/>
                      <a:pt x="600710" y="539750"/>
                      <a:pt x="622300" y="525780"/>
                    </a:cubicBezTo>
                    <a:cubicBezTo>
                      <a:pt x="660400" y="500380"/>
                      <a:pt x="773430" y="514350"/>
                      <a:pt x="829310" y="501650"/>
                    </a:cubicBezTo>
                    <a:cubicBezTo>
                      <a:pt x="868680" y="492760"/>
                      <a:pt x="923290" y="463550"/>
                      <a:pt x="927100" y="469900"/>
                    </a:cubicBezTo>
                    <a:cubicBezTo>
                      <a:pt x="930910" y="476250"/>
                      <a:pt x="883920" y="533400"/>
                      <a:pt x="857250" y="539750"/>
                    </a:cubicBezTo>
                    <a:cubicBezTo>
                      <a:pt x="831850" y="546100"/>
                      <a:pt x="803910" y="518160"/>
                      <a:pt x="773430" y="511810"/>
                    </a:cubicBezTo>
                    <a:cubicBezTo>
                      <a:pt x="737870" y="504190"/>
                      <a:pt x="697230" y="514350"/>
                      <a:pt x="654050" y="501650"/>
                    </a:cubicBezTo>
                    <a:cubicBezTo>
                      <a:pt x="596900" y="485140"/>
                      <a:pt x="518160" y="438150"/>
                      <a:pt x="468630" y="405130"/>
                    </a:cubicBezTo>
                    <a:cubicBezTo>
                      <a:pt x="430530" y="379730"/>
                      <a:pt x="402590" y="356870"/>
                      <a:pt x="374650" y="327660"/>
                    </a:cubicBezTo>
                    <a:cubicBezTo>
                      <a:pt x="346710" y="298450"/>
                      <a:pt x="309880" y="256540"/>
                      <a:pt x="299720" y="228600"/>
                    </a:cubicBezTo>
                    <a:cubicBezTo>
                      <a:pt x="293370" y="212090"/>
                      <a:pt x="292100" y="196850"/>
                      <a:pt x="297180" y="182880"/>
                    </a:cubicBezTo>
                    <a:cubicBezTo>
                      <a:pt x="303530" y="167640"/>
                      <a:pt x="321310" y="149860"/>
                      <a:pt x="339090" y="140970"/>
                    </a:cubicBezTo>
                    <a:cubicBezTo>
                      <a:pt x="358140" y="132080"/>
                      <a:pt x="384810" y="129540"/>
                      <a:pt x="410210" y="133350"/>
                    </a:cubicBezTo>
                    <a:cubicBezTo>
                      <a:pt x="441960" y="138430"/>
                      <a:pt x="478790" y="160020"/>
                      <a:pt x="514350" y="180340"/>
                    </a:cubicBezTo>
                    <a:cubicBezTo>
                      <a:pt x="556260" y="203200"/>
                      <a:pt x="589280" y="236220"/>
                      <a:pt x="643890" y="266700"/>
                    </a:cubicBezTo>
                    <a:cubicBezTo>
                      <a:pt x="726440" y="313690"/>
                      <a:pt x="877570" y="388620"/>
                      <a:pt x="971550" y="424180"/>
                    </a:cubicBezTo>
                    <a:cubicBezTo>
                      <a:pt x="1038860" y="449580"/>
                      <a:pt x="1093470" y="464820"/>
                      <a:pt x="1150620" y="473710"/>
                    </a:cubicBezTo>
                    <a:cubicBezTo>
                      <a:pt x="1200150" y="481330"/>
                      <a:pt x="1263650" y="471170"/>
                      <a:pt x="1292860" y="477520"/>
                    </a:cubicBezTo>
                    <a:cubicBezTo>
                      <a:pt x="1306830" y="481330"/>
                      <a:pt x="1314450" y="485140"/>
                      <a:pt x="1323340" y="491490"/>
                    </a:cubicBezTo>
                    <a:cubicBezTo>
                      <a:pt x="1330960" y="497840"/>
                      <a:pt x="1338580" y="506730"/>
                      <a:pt x="1342390" y="518160"/>
                    </a:cubicBezTo>
                    <a:cubicBezTo>
                      <a:pt x="1346200" y="530860"/>
                      <a:pt x="1350010" y="552450"/>
                      <a:pt x="1343660" y="566420"/>
                    </a:cubicBezTo>
                    <a:cubicBezTo>
                      <a:pt x="1336040" y="582930"/>
                      <a:pt x="1324610" y="598170"/>
                      <a:pt x="1296670" y="609600"/>
                    </a:cubicBezTo>
                    <a:cubicBezTo>
                      <a:pt x="1217930" y="643890"/>
                      <a:pt x="843280" y="680720"/>
                      <a:pt x="772160" y="655320"/>
                    </a:cubicBezTo>
                    <a:cubicBezTo>
                      <a:pt x="750570" y="647700"/>
                      <a:pt x="742950" y="633730"/>
                      <a:pt x="736600" y="619760"/>
                    </a:cubicBezTo>
                    <a:cubicBezTo>
                      <a:pt x="730250" y="605790"/>
                      <a:pt x="727710" y="584200"/>
                      <a:pt x="732790" y="568960"/>
                    </a:cubicBezTo>
                    <a:cubicBezTo>
                      <a:pt x="737870" y="553720"/>
                      <a:pt x="751840" y="537210"/>
                      <a:pt x="763270" y="528320"/>
                    </a:cubicBezTo>
                    <a:cubicBezTo>
                      <a:pt x="773430" y="521970"/>
                      <a:pt x="779780" y="520700"/>
                      <a:pt x="796290" y="518160"/>
                    </a:cubicBezTo>
                    <a:cubicBezTo>
                      <a:pt x="835660" y="510540"/>
                      <a:pt x="943610" y="513080"/>
                      <a:pt x="1000760" y="504190"/>
                    </a:cubicBezTo>
                    <a:cubicBezTo>
                      <a:pt x="1043940" y="496570"/>
                      <a:pt x="1065530" y="480060"/>
                      <a:pt x="1112520" y="474980"/>
                    </a:cubicBezTo>
                    <a:cubicBezTo>
                      <a:pt x="1189990" y="466090"/>
                      <a:pt x="1366520" y="464820"/>
                      <a:pt x="1423670" y="483870"/>
                    </a:cubicBezTo>
                    <a:cubicBezTo>
                      <a:pt x="1449070" y="492760"/>
                      <a:pt x="1464310" y="502920"/>
                      <a:pt x="1471930" y="518160"/>
                    </a:cubicBezTo>
                    <a:cubicBezTo>
                      <a:pt x="1479550" y="533400"/>
                      <a:pt x="1479550" y="562610"/>
                      <a:pt x="1471930" y="577850"/>
                    </a:cubicBezTo>
                    <a:cubicBezTo>
                      <a:pt x="1465580" y="590550"/>
                      <a:pt x="1456690" y="598170"/>
                      <a:pt x="1437640" y="607060"/>
                    </a:cubicBezTo>
                    <a:cubicBezTo>
                      <a:pt x="1388110" y="629920"/>
                      <a:pt x="1230630" y="631190"/>
                      <a:pt x="1140460" y="651510"/>
                    </a:cubicBezTo>
                    <a:cubicBezTo>
                      <a:pt x="1064260" y="668020"/>
                      <a:pt x="1000760" y="687070"/>
                      <a:pt x="932180" y="712470"/>
                    </a:cubicBezTo>
                    <a:cubicBezTo>
                      <a:pt x="861060" y="737870"/>
                      <a:pt x="759460" y="800100"/>
                      <a:pt x="718820" y="803910"/>
                    </a:cubicBezTo>
                    <a:cubicBezTo>
                      <a:pt x="703580" y="805180"/>
                      <a:pt x="695960" y="801370"/>
                      <a:pt x="685800" y="796290"/>
                    </a:cubicBezTo>
                    <a:cubicBezTo>
                      <a:pt x="675640" y="791210"/>
                      <a:pt x="666750" y="784860"/>
                      <a:pt x="660400" y="774700"/>
                    </a:cubicBezTo>
                    <a:cubicBezTo>
                      <a:pt x="652780" y="762000"/>
                      <a:pt x="647700" y="740410"/>
                      <a:pt x="647700" y="726440"/>
                    </a:cubicBezTo>
                    <a:cubicBezTo>
                      <a:pt x="647700" y="715010"/>
                      <a:pt x="651510" y="703580"/>
                      <a:pt x="659130" y="694690"/>
                    </a:cubicBezTo>
                    <a:cubicBezTo>
                      <a:pt x="668020" y="683260"/>
                      <a:pt x="679450" y="673100"/>
                      <a:pt x="699770" y="665480"/>
                    </a:cubicBezTo>
                    <a:cubicBezTo>
                      <a:pt x="746760" y="648970"/>
                      <a:pt x="872490" y="666750"/>
                      <a:pt x="953770" y="655320"/>
                    </a:cubicBezTo>
                    <a:cubicBezTo>
                      <a:pt x="1031240" y="643890"/>
                      <a:pt x="1097280" y="614680"/>
                      <a:pt x="1176020" y="598170"/>
                    </a:cubicBezTo>
                    <a:cubicBezTo>
                      <a:pt x="1264920" y="579120"/>
                      <a:pt x="1409700" y="541020"/>
                      <a:pt x="1461770" y="548640"/>
                    </a:cubicBezTo>
                    <a:cubicBezTo>
                      <a:pt x="1483360" y="551180"/>
                      <a:pt x="1494790" y="560070"/>
                      <a:pt x="1504950" y="570230"/>
                    </a:cubicBezTo>
                    <a:cubicBezTo>
                      <a:pt x="1513840" y="577850"/>
                      <a:pt x="1518920" y="588010"/>
                      <a:pt x="1521460" y="599440"/>
                    </a:cubicBezTo>
                    <a:cubicBezTo>
                      <a:pt x="1524000" y="613410"/>
                      <a:pt x="1520190" y="635000"/>
                      <a:pt x="1515110" y="647700"/>
                    </a:cubicBezTo>
                    <a:cubicBezTo>
                      <a:pt x="1510030" y="657860"/>
                      <a:pt x="1503680" y="665480"/>
                      <a:pt x="1494790" y="671830"/>
                    </a:cubicBezTo>
                    <a:cubicBezTo>
                      <a:pt x="1483360" y="679450"/>
                      <a:pt x="1471930" y="685800"/>
                      <a:pt x="1447800" y="684530"/>
                    </a:cubicBezTo>
                    <a:cubicBezTo>
                      <a:pt x="1360170" y="679450"/>
                      <a:pt x="1029970" y="511810"/>
                      <a:pt x="855980" y="448310"/>
                    </a:cubicBezTo>
                    <a:cubicBezTo>
                      <a:pt x="720090" y="398780"/>
                      <a:pt x="607060" y="339090"/>
                      <a:pt x="490220" y="326390"/>
                    </a:cubicBezTo>
                    <a:cubicBezTo>
                      <a:pt x="386080" y="314960"/>
                      <a:pt x="260350" y="339090"/>
                      <a:pt x="189230" y="355600"/>
                    </a:cubicBezTo>
                    <a:cubicBezTo>
                      <a:pt x="148590" y="365760"/>
                      <a:pt x="100330" y="369570"/>
                      <a:pt x="95250" y="391160"/>
                    </a:cubicBezTo>
                    <a:cubicBezTo>
                      <a:pt x="87630" y="420370"/>
                      <a:pt x="151130" y="491490"/>
                      <a:pt x="212090" y="529590"/>
                    </a:cubicBezTo>
                    <a:cubicBezTo>
                      <a:pt x="309880" y="590550"/>
                      <a:pt x="534670" y="624840"/>
                      <a:pt x="678180" y="647700"/>
                    </a:cubicBezTo>
                    <a:cubicBezTo>
                      <a:pt x="796290" y="666750"/>
                      <a:pt x="883920" y="668020"/>
                      <a:pt x="1008380" y="673100"/>
                    </a:cubicBezTo>
                    <a:cubicBezTo>
                      <a:pt x="1168400" y="679450"/>
                      <a:pt x="1485900" y="648970"/>
                      <a:pt x="1560830" y="671830"/>
                    </a:cubicBezTo>
                    <a:cubicBezTo>
                      <a:pt x="1582420" y="678180"/>
                      <a:pt x="1590040" y="687070"/>
                      <a:pt x="1597660" y="697230"/>
                    </a:cubicBezTo>
                    <a:cubicBezTo>
                      <a:pt x="1604010" y="706120"/>
                      <a:pt x="1607820" y="716280"/>
                      <a:pt x="1609090" y="726440"/>
                    </a:cubicBezTo>
                    <a:cubicBezTo>
                      <a:pt x="1610360" y="736600"/>
                      <a:pt x="1609090" y="746760"/>
                      <a:pt x="1605280" y="756920"/>
                    </a:cubicBezTo>
                    <a:cubicBezTo>
                      <a:pt x="1600200" y="768350"/>
                      <a:pt x="1592580" y="782320"/>
                      <a:pt x="1574800" y="791210"/>
                    </a:cubicBezTo>
                    <a:cubicBezTo>
                      <a:pt x="1527810" y="812800"/>
                      <a:pt x="1319530" y="814070"/>
                      <a:pt x="1267460" y="797560"/>
                    </a:cubicBezTo>
                    <a:cubicBezTo>
                      <a:pt x="1247140" y="791210"/>
                      <a:pt x="1238250" y="782320"/>
                      <a:pt x="1230630" y="770890"/>
                    </a:cubicBezTo>
                    <a:cubicBezTo>
                      <a:pt x="1223010" y="759460"/>
                      <a:pt x="1217930" y="740410"/>
                      <a:pt x="1219200" y="726440"/>
                    </a:cubicBezTo>
                    <a:cubicBezTo>
                      <a:pt x="1220470" y="712470"/>
                      <a:pt x="1230630" y="694690"/>
                      <a:pt x="1240790" y="685800"/>
                    </a:cubicBezTo>
                    <a:cubicBezTo>
                      <a:pt x="1252220" y="675640"/>
                      <a:pt x="1283970" y="669290"/>
                      <a:pt x="1283970" y="669290"/>
                    </a:cubicBezTo>
                  </a:path>
                </a:pathLst>
              </a:custGeom>
              <a:solidFill>
                <a:srgbClr val="65BA84"/>
              </a:solidFill>
              <a:ln>
                <a:noFill/>
              </a:ln>
            </p:spPr>
          </p:sp>
        </p:grpSp>
        <p:grpSp>
          <p:nvGrpSpPr>
            <p:cNvPr name="Group 22" id="22"/>
            <p:cNvGrpSpPr/>
            <p:nvPr/>
          </p:nvGrpSpPr>
          <p:grpSpPr>
            <a:xfrm rot="0">
              <a:off x="8033436" y="1007531"/>
              <a:ext cx="243840" cy="246380"/>
              <a:chOff x="0" y="0"/>
              <a:chExt cx="243840" cy="246380"/>
            </a:xfrm>
          </p:grpSpPr>
          <p:sp>
            <p:nvSpPr>
              <p:cNvPr name="Freeform 23" id="23"/>
              <p:cNvSpPr/>
              <p:nvPr/>
            </p:nvSpPr>
            <p:spPr>
              <a:xfrm flipH="false" flipV="false" rot="0">
                <a:off x="45720" y="49530"/>
                <a:ext cx="147320" cy="151130"/>
              </a:xfrm>
              <a:custGeom>
                <a:avLst/>
                <a:gdLst/>
                <a:ahLst/>
                <a:cxnLst/>
                <a:rect r="r" b="b" t="t" l="l"/>
                <a:pathLst>
                  <a:path h="151130" w="147320">
                    <a:moveTo>
                      <a:pt x="147320" y="54610"/>
                    </a:moveTo>
                    <a:cubicBezTo>
                      <a:pt x="128270" y="135890"/>
                      <a:pt x="118110" y="142240"/>
                      <a:pt x="105410" y="146050"/>
                    </a:cubicBezTo>
                    <a:cubicBezTo>
                      <a:pt x="87630" y="151130"/>
                      <a:pt x="52070" y="149860"/>
                      <a:pt x="35560" y="142240"/>
                    </a:cubicBezTo>
                    <a:cubicBezTo>
                      <a:pt x="22860" y="137160"/>
                      <a:pt x="13970" y="128270"/>
                      <a:pt x="8890" y="116840"/>
                    </a:cubicBezTo>
                    <a:cubicBezTo>
                      <a:pt x="1270" y="100330"/>
                      <a:pt x="0" y="63500"/>
                      <a:pt x="5080" y="45720"/>
                    </a:cubicBezTo>
                    <a:cubicBezTo>
                      <a:pt x="8890" y="33020"/>
                      <a:pt x="19050" y="24130"/>
                      <a:pt x="27940" y="16510"/>
                    </a:cubicBezTo>
                    <a:cubicBezTo>
                      <a:pt x="36830" y="8890"/>
                      <a:pt x="48260" y="2540"/>
                      <a:pt x="60960" y="1270"/>
                    </a:cubicBezTo>
                    <a:cubicBezTo>
                      <a:pt x="78740" y="0"/>
                      <a:pt x="128270" y="22860"/>
                      <a:pt x="128270" y="22860"/>
                    </a:cubicBezTo>
                  </a:path>
                </a:pathLst>
              </a:custGeom>
              <a:solidFill>
                <a:srgbClr val="65BA84"/>
              </a:solidFill>
              <a:ln>
                <a:noFill/>
              </a:ln>
            </p:spPr>
          </p:sp>
        </p:grpSp>
        <p:grpSp>
          <p:nvGrpSpPr>
            <p:cNvPr name="Group 24" id="24"/>
            <p:cNvGrpSpPr/>
            <p:nvPr/>
          </p:nvGrpSpPr>
          <p:grpSpPr>
            <a:xfrm rot="0">
              <a:off x="7285406" y="594781"/>
              <a:ext cx="1230630" cy="938530"/>
              <a:chOff x="0" y="0"/>
              <a:chExt cx="1230630" cy="938530"/>
            </a:xfrm>
          </p:grpSpPr>
          <p:sp>
            <p:nvSpPr>
              <p:cNvPr name="Freeform 25" id="25"/>
              <p:cNvSpPr/>
              <p:nvPr/>
            </p:nvSpPr>
            <p:spPr>
              <a:xfrm flipH="false" flipV="false" rot="0">
                <a:off x="44450" y="49530"/>
                <a:ext cx="1140460" cy="839470"/>
              </a:xfrm>
              <a:custGeom>
                <a:avLst/>
                <a:gdLst/>
                <a:ahLst/>
                <a:cxnLst/>
                <a:rect r="r" b="b" t="t" l="l"/>
                <a:pathLst>
                  <a:path h="839470" w="1140460">
                    <a:moveTo>
                      <a:pt x="900430" y="346710"/>
                    </a:moveTo>
                    <a:cubicBezTo>
                      <a:pt x="906780" y="688340"/>
                      <a:pt x="930910" y="727710"/>
                      <a:pt x="929640" y="759460"/>
                    </a:cubicBezTo>
                    <a:cubicBezTo>
                      <a:pt x="928370" y="781050"/>
                      <a:pt x="923290" y="798830"/>
                      <a:pt x="910590" y="811530"/>
                    </a:cubicBezTo>
                    <a:cubicBezTo>
                      <a:pt x="896620" y="826770"/>
                      <a:pt x="861060" y="838200"/>
                      <a:pt x="842010" y="838200"/>
                    </a:cubicBezTo>
                    <a:cubicBezTo>
                      <a:pt x="828040" y="838200"/>
                      <a:pt x="816610" y="833120"/>
                      <a:pt x="806450" y="824230"/>
                    </a:cubicBezTo>
                    <a:cubicBezTo>
                      <a:pt x="793750" y="814070"/>
                      <a:pt x="779780" y="798830"/>
                      <a:pt x="774700" y="778510"/>
                    </a:cubicBezTo>
                    <a:cubicBezTo>
                      <a:pt x="767080" y="746760"/>
                      <a:pt x="793750" y="699770"/>
                      <a:pt x="791210" y="648970"/>
                    </a:cubicBezTo>
                    <a:cubicBezTo>
                      <a:pt x="787400" y="571500"/>
                      <a:pt x="751840" y="430530"/>
                      <a:pt x="725170" y="360680"/>
                    </a:cubicBezTo>
                    <a:cubicBezTo>
                      <a:pt x="708660" y="317500"/>
                      <a:pt x="683260" y="298450"/>
                      <a:pt x="671830" y="262890"/>
                    </a:cubicBezTo>
                    <a:cubicBezTo>
                      <a:pt x="660400" y="227330"/>
                      <a:pt x="665480" y="181610"/>
                      <a:pt x="656590" y="148590"/>
                    </a:cubicBezTo>
                    <a:cubicBezTo>
                      <a:pt x="648970" y="121920"/>
                      <a:pt x="627380" y="96520"/>
                      <a:pt x="626110" y="77470"/>
                    </a:cubicBezTo>
                    <a:cubicBezTo>
                      <a:pt x="624840" y="64770"/>
                      <a:pt x="627380" y="53340"/>
                      <a:pt x="633730" y="43180"/>
                    </a:cubicBezTo>
                    <a:cubicBezTo>
                      <a:pt x="641350" y="30480"/>
                      <a:pt x="656590" y="11430"/>
                      <a:pt x="673100" y="6350"/>
                    </a:cubicBezTo>
                    <a:cubicBezTo>
                      <a:pt x="692150" y="0"/>
                      <a:pt x="725170" y="2540"/>
                      <a:pt x="742950" y="12700"/>
                    </a:cubicBezTo>
                    <a:cubicBezTo>
                      <a:pt x="758190" y="21590"/>
                      <a:pt x="764540" y="36830"/>
                      <a:pt x="774700" y="55880"/>
                    </a:cubicBezTo>
                    <a:cubicBezTo>
                      <a:pt x="789940" y="85090"/>
                      <a:pt x="791210" y="149860"/>
                      <a:pt x="815340" y="177800"/>
                    </a:cubicBezTo>
                    <a:cubicBezTo>
                      <a:pt x="838200" y="203200"/>
                      <a:pt x="877570" y="200660"/>
                      <a:pt x="909320" y="222250"/>
                    </a:cubicBezTo>
                    <a:cubicBezTo>
                      <a:pt x="948690" y="250190"/>
                      <a:pt x="1005840" y="285750"/>
                      <a:pt x="1029970" y="337820"/>
                    </a:cubicBezTo>
                    <a:cubicBezTo>
                      <a:pt x="1060450" y="403860"/>
                      <a:pt x="1059180" y="549910"/>
                      <a:pt x="1045210" y="600710"/>
                    </a:cubicBezTo>
                    <a:cubicBezTo>
                      <a:pt x="1038860" y="624840"/>
                      <a:pt x="1026160" y="637540"/>
                      <a:pt x="1013460" y="647700"/>
                    </a:cubicBezTo>
                    <a:cubicBezTo>
                      <a:pt x="1003300" y="656590"/>
                      <a:pt x="990600" y="660400"/>
                      <a:pt x="976630" y="661670"/>
                    </a:cubicBezTo>
                    <a:cubicBezTo>
                      <a:pt x="960120" y="662940"/>
                      <a:pt x="934720" y="656590"/>
                      <a:pt x="920750" y="647700"/>
                    </a:cubicBezTo>
                    <a:cubicBezTo>
                      <a:pt x="909320" y="641350"/>
                      <a:pt x="904240" y="633730"/>
                      <a:pt x="895350" y="619760"/>
                    </a:cubicBezTo>
                    <a:cubicBezTo>
                      <a:pt x="878840" y="591820"/>
                      <a:pt x="850900" y="527050"/>
                      <a:pt x="842010" y="483870"/>
                    </a:cubicBezTo>
                    <a:cubicBezTo>
                      <a:pt x="834390" y="448310"/>
                      <a:pt x="844550" y="417830"/>
                      <a:pt x="838200" y="383540"/>
                    </a:cubicBezTo>
                    <a:cubicBezTo>
                      <a:pt x="831850" y="344170"/>
                      <a:pt x="816610" y="298450"/>
                      <a:pt x="801370" y="260350"/>
                    </a:cubicBezTo>
                    <a:cubicBezTo>
                      <a:pt x="788670" y="226060"/>
                      <a:pt x="764540" y="198120"/>
                      <a:pt x="755650" y="166370"/>
                    </a:cubicBezTo>
                    <a:cubicBezTo>
                      <a:pt x="748030" y="137160"/>
                      <a:pt x="744220" y="101600"/>
                      <a:pt x="748030" y="80010"/>
                    </a:cubicBezTo>
                    <a:cubicBezTo>
                      <a:pt x="750570" y="64770"/>
                      <a:pt x="755650" y="54610"/>
                      <a:pt x="764540" y="44450"/>
                    </a:cubicBezTo>
                    <a:cubicBezTo>
                      <a:pt x="775970" y="31750"/>
                      <a:pt x="797560" y="17780"/>
                      <a:pt x="815340" y="15240"/>
                    </a:cubicBezTo>
                    <a:cubicBezTo>
                      <a:pt x="833120" y="12700"/>
                      <a:pt x="857250" y="16510"/>
                      <a:pt x="872490" y="26670"/>
                    </a:cubicBezTo>
                    <a:cubicBezTo>
                      <a:pt x="887730" y="36830"/>
                      <a:pt x="899160" y="50800"/>
                      <a:pt x="906780" y="73660"/>
                    </a:cubicBezTo>
                    <a:cubicBezTo>
                      <a:pt x="920750" y="114300"/>
                      <a:pt x="892810" y="204470"/>
                      <a:pt x="906780" y="265430"/>
                    </a:cubicBezTo>
                    <a:cubicBezTo>
                      <a:pt x="920750" y="325120"/>
                      <a:pt x="975360" y="384810"/>
                      <a:pt x="989330" y="435610"/>
                    </a:cubicBezTo>
                    <a:cubicBezTo>
                      <a:pt x="1000760" y="473710"/>
                      <a:pt x="990600" y="514350"/>
                      <a:pt x="999490" y="542290"/>
                    </a:cubicBezTo>
                    <a:cubicBezTo>
                      <a:pt x="1005840" y="563880"/>
                      <a:pt x="1027430" y="576580"/>
                      <a:pt x="1028700" y="594360"/>
                    </a:cubicBezTo>
                    <a:cubicBezTo>
                      <a:pt x="1029970" y="612140"/>
                      <a:pt x="1022350" y="636270"/>
                      <a:pt x="1010920" y="650240"/>
                    </a:cubicBezTo>
                    <a:cubicBezTo>
                      <a:pt x="999490" y="664210"/>
                      <a:pt x="977900" y="676910"/>
                      <a:pt x="960120" y="680720"/>
                    </a:cubicBezTo>
                    <a:cubicBezTo>
                      <a:pt x="942340" y="684530"/>
                      <a:pt x="916940" y="679450"/>
                      <a:pt x="901700" y="669290"/>
                    </a:cubicBezTo>
                    <a:cubicBezTo>
                      <a:pt x="886460" y="659130"/>
                      <a:pt x="873760" y="646430"/>
                      <a:pt x="866140" y="622300"/>
                    </a:cubicBezTo>
                    <a:cubicBezTo>
                      <a:pt x="849630" y="568960"/>
                      <a:pt x="889000" y="407670"/>
                      <a:pt x="882650" y="334010"/>
                    </a:cubicBezTo>
                    <a:cubicBezTo>
                      <a:pt x="878840" y="287020"/>
                      <a:pt x="854710" y="246380"/>
                      <a:pt x="854710" y="218440"/>
                    </a:cubicBezTo>
                    <a:cubicBezTo>
                      <a:pt x="854710" y="201930"/>
                      <a:pt x="858520" y="190500"/>
                      <a:pt x="864870" y="179070"/>
                    </a:cubicBezTo>
                    <a:cubicBezTo>
                      <a:pt x="871220" y="167640"/>
                      <a:pt x="881380" y="157480"/>
                      <a:pt x="891540" y="149860"/>
                    </a:cubicBezTo>
                    <a:cubicBezTo>
                      <a:pt x="902970" y="142240"/>
                      <a:pt x="916940" y="135890"/>
                      <a:pt x="929640" y="134620"/>
                    </a:cubicBezTo>
                    <a:cubicBezTo>
                      <a:pt x="942340" y="133350"/>
                      <a:pt x="956310" y="133350"/>
                      <a:pt x="969010" y="139700"/>
                    </a:cubicBezTo>
                    <a:cubicBezTo>
                      <a:pt x="986790" y="148590"/>
                      <a:pt x="1012190" y="171450"/>
                      <a:pt x="1021080" y="198120"/>
                    </a:cubicBezTo>
                    <a:cubicBezTo>
                      <a:pt x="1032510" y="233680"/>
                      <a:pt x="999490" y="302260"/>
                      <a:pt x="1004570" y="345440"/>
                    </a:cubicBezTo>
                    <a:cubicBezTo>
                      <a:pt x="1008380" y="381000"/>
                      <a:pt x="1031240" y="400050"/>
                      <a:pt x="1038860" y="438150"/>
                    </a:cubicBezTo>
                    <a:cubicBezTo>
                      <a:pt x="1050290" y="492760"/>
                      <a:pt x="1074420" y="621030"/>
                      <a:pt x="1050290" y="643890"/>
                    </a:cubicBezTo>
                    <a:cubicBezTo>
                      <a:pt x="1035050" y="657860"/>
                      <a:pt x="991870" y="650240"/>
                      <a:pt x="974090" y="636270"/>
                    </a:cubicBezTo>
                    <a:cubicBezTo>
                      <a:pt x="953770" y="621030"/>
                      <a:pt x="960120" y="575310"/>
                      <a:pt x="942340" y="546100"/>
                    </a:cubicBezTo>
                    <a:cubicBezTo>
                      <a:pt x="922020" y="511810"/>
                      <a:pt x="883920" y="472440"/>
                      <a:pt x="852170" y="445770"/>
                    </a:cubicBezTo>
                    <a:cubicBezTo>
                      <a:pt x="824230" y="422910"/>
                      <a:pt x="797560" y="402590"/>
                      <a:pt x="765810" y="392430"/>
                    </a:cubicBezTo>
                    <a:cubicBezTo>
                      <a:pt x="735330" y="382270"/>
                      <a:pt x="695960" y="391160"/>
                      <a:pt x="665480" y="382270"/>
                    </a:cubicBezTo>
                    <a:cubicBezTo>
                      <a:pt x="636270" y="374650"/>
                      <a:pt x="617220" y="353060"/>
                      <a:pt x="586740" y="344170"/>
                    </a:cubicBezTo>
                    <a:cubicBezTo>
                      <a:pt x="551180" y="332740"/>
                      <a:pt x="497840" y="337820"/>
                      <a:pt x="464820" y="326390"/>
                    </a:cubicBezTo>
                    <a:cubicBezTo>
                      <a:pt x="438150" y="317500"/>
                      <a:pt x="430530" y="298450"/>
                      <a:pt x="398780" y="289560"/>
                    </a:cubicBezTo>
                    <a:cubicBezTo>
                      <a:pt x="331470" y="270510"/>
                      <a:pt x="121920" y="308610"/>
                      <a:pt x="59690" y="281940"/>
                    </a:cubicBezTo>
                    <a:cubicBezTo>
                      <a:pt x="30480" y="269240"/>
                      <a:pt x="12700" y="247650"/>
                      <a:pt x="6350" y="226060"/>
                    </a:cubicBezTo>
                    <a:cubicBezTo>
                      <a:pt x="0" y="204470"/>
                      <a:pt x="8890" y="168910"/>
                      <a:pt x="22860" y="151130"/>
                    </a:cubicBezTo>
                    <a:cubicBezTo>
                      <a:pt x="36830" y="133350"/>
                      <a:pt x="71120" y="119380"/>
                      <a:pt x="93980" y="121920"/>
                    </a:cubicBezTo>
                    <a:cubicBezTo>
                      <a:pt x="116840" y="124460"/>
                      <a:pt x="147320" y="144780"/>
                      <a:pt x="157480" y="165100"/>
                    </a:cubicBezTo>
                    <a:cubicBezTo>
                      <a:pt x="167640" y="185420"/>
                      <a:pt x="167640" y="222250"/>
                      <a:pt x="157480" y="242570"/>
                    </a:cubicBezTo>
                    <a:cubicBezTo>
                      <a:pt x="147320" y="262890"/>
                      <a:pt x="116840" y="283210"/>
                      <a:pt x="93980" y="285750"/>
                    </a:cubicBezTo>
                    <a:cubicBezTo>
                      <a:pt x="71120" y="288290"/>
                      <a:pt x="36830" y="274320"/>
                      <a:pt x="22860" y="256540"/>
                    </a:cubicBezTo>
                    <a:cubicBezTo>
                      <a:pt x="8890" y="238760"/>
                      <a:pt x="2540" y="201930"/>
                      <a:pt x="6350" y="181610"/>
                    </a:cubicBezTo>
                    <a:cubicBezTo>
                      <a:pt x="10160" y="163830"/>
                      <a:pt x="22860" y="148590"/>
                      <a:pt x="35560" y="138430"/>
                    </a:cubicBezTo>
                    <a:cubicBezTo>
                      <a:pt x="48260" y="128270"/>
                      <a:pt x="60960" y="125730"/>
                      <a:pt x="85090" y="121920"/>
                    </a:cubicBezTo>
                    <a:cubicBezTo>
                      <a:pt x="149860" y="113030"/>
                      <a:pt x="363220" y="118110"/>
                      <a:pt x="448310" y="137160"/>
                    </a:cubicBezTo>
                    <a:cubicBezTo>
                      <a:pt x="497840" y="147320"/>
                      <a:pt x="516890" y="168910"/>
                      <a:pt x="560070" y="182880"/>
                    </a:cubicBezTo>
                    <a:cubicBezTo>
                      <a:pt x="614680" y="200660"/>
                      <a:pt x="693420" y="212090"/>
                      <a:pt x="753110" y="232410"/>
                    </a:cubicBezTo>
                    <a:cubicBezTo>
                      <a:pt x="805180" y="250190"/>
                      <a:pt x="858520" y="273050"/>
                      <a:pt x="897890" y="293370"/>
                    </a:cubicBezTo>
                    <a:cubicBezTo>
                      <a:pt x="925830" y="307340"/>
                      <a:pt x="947420" y="317500"/>
                      <a:pt x="969010" y="335280"/>
                    </a:cubicBezTo>
                    <a:cubicBezTo>
                      <a:pt x="990600" y="353060"/>
                      <a:pt x="1008380" y="372110"/>
                      <a:pt x="1027430" y="398780"/>
                    </a:cubicBezTo>
                    <a:cubicBezTo>
                      <a:pt x="1054100" y="434340"/>
                      <a:pt x="1088390" y="483870"/>
                      <a:pt x="1106170" y="530860"/>
                    </a:cubicBezTo>
                    <a:cubicBezTo>
                      <a:pt x="1123950" y="577850"/>
                      <a:pt x="1140460" y="641350"/>
                      <a:pt x="1135380" y="680720"/>
                    </a:cubicBezTo>
                    <a:cubicBezTo>
                      <a:pt x="1131570" y="708660"/>
                      <a:pt x="1118870" y="732790"/>
                      <a:pt x="1102360" y="750570"/>
                    </a:cubicBezTo>
                    <a:cubicBezTo>
                      <a:pt x="1084580" y="768350"/>
                      <a:pt x="1059180" y="783590"/>
                      <a:pt x="1032510" y="784860"/>
                    </a:cubicBezTo>
                    <a:cubicBezTo>
                      <a:pt x="999490" y="786130"/>
                      <a:pt x="948690" y="778510"/>
                      <a:pt x="918210" y="744220"/>
                    </a:cubicBezTo>
                    <a:cubicBezTo>
                      <a:pt x="863600" y="680720"/>
                      <a:pt x="839470" y="440690"/>
                      <a:pt x="836930" y="340360"/>
                    </a:cubicBezTo>
                    <a:cubicBezTo>
                      <a:pt x="835660" y="280670"/>
                      <a:pt x="843280" y="232410"/>
                      <a:pt x="857250" y="198120"/>
                    </a:cubicBezTo>
                    <a:cubicBezTo>
                      <a:pt x="866140" y="176530"/>
                      <a:pt x="877570" y="160020"/>
                      <a:pt x="891540" y="149860"/>
                    </a:cubicBezTo>
                    <a:cubicBezTo>
                      <a:pt x="902970" y="140970"/>
                      <a:pt x="916940" y="135890"/>
                      <a:pt x="929640" y="134620"/>
                    </a:cubicBezTo>
                    <a:cubicBezTo>
                      <a:pt x="942340" y="133350"/>
                      <a:pt x="957580" y="134620"/>
                      <a:pt x="969010" y="139700"/>
                    </a:cubicBezTo>
                    <a:cubicBezTo>
                      <a:pt x="981710" y="144780"/>
                      <a:pt x="993140" y="151130"/>
                      <a:pt x="1002030" y="162560"/>
                    </a:cubicBezTo>
                    <a:cubicBezTo>
                      <a:pt x="1012190" y="176530"/>
                      <a:pt x="1016000" y="215900"/>
                      <a:pt x="1023620" y="218440"/>
                    </a:cubicBezTo>
                    <a:cubicBezTo>
                      <a:pt x="1027430" y="219710"/>
                      <a:pt x="1032510" y="210820"/>
                      <a:pt x="1036320" y="212090"/>
                    </a:cubicBezTo>
                    <a:cubicBezTo>
                      <a:pt x="1045210" y="215900"/>
                      <a:pt x="1047750" y="256540"/>
                      <a:pt x="1050290" y="287020"/>
                    </a:cubicBezTo>
                    <a:cubicBezTo>
                      <a:pt x="1055370" y="335280"/>
                      <a:pt x="1055370" y="416560"/>
                      <a:pt x="1050290" y="476250"/>
                    </a:cubicBezTo>
                    <a:cubicBezTo>
                      <a:pt x="1045210" y="530860"/>
                      <a:pt x="1038860" y="598170"/>
                      <a:pt x="1021080" y="632460"/>
                    </a:cubicBezTo>
                    <a:cubicBezTo>
                      <a:pt x="1009650" y="652780"/>
                      <a:pt x="995680" y="666750"/>
                      <a:pt x="979170" y="674370"/>
                    </a:cubicBezTo>
                    <a:cubicBezTo>
                      <a:pt x="962660" y="681990"/>
                      <a:pt x="938530" y="681990"/>
                      <a:pt x="920750" y="676910"/>
                    </a:cubicBezTo>
                    <a:cubicBezTo>
                      <a:pt x="902970" y="671830"/>
                      <a:pt x="890270" y="661670"/>
                      <a:pt x="873760" y="640080"/>
                    </a:cubicBezTo>
                    <a:cubicBezTo>
                      <a:pt x="835660" y="590550"/>
                      <a:pt x="773430" y="417830"/>
                      <a:pt x="754380" y="339090"/>
                    </a:cubicBezTo>
                    <a:cubicBezTo>
                      <a:pt x="742950" y="290830"/>
                      <a:pt x="741680" y="261620"/>
                      <a:pt x="741680" y="218440"/>
                    </a:cubicBezTo>
                    <a:cubicBezTo>
                      <a:pt x="741680" y="168910"/>
                      <a:pt x="737870" y="95250"/>
                      <a:pt x="754380" y="60960"/>
                    </a:cubicBezTo>
                    <a:cubicBezTo>
                      <a:pt x="764540" y="40640"/>
                      <a:pt x="778510" y="26670"/>
                      <a:pt x="796290" y="20320"/>
                    </a:cubicBezTo>
                    <a:cubicBezTo>
                      <a:pt x="816610" y="12700"/>
                      <a:pt x="854710" y="17780"/>
                      <a:pt x="872490" y="26670"/>
                    </a:cubicBezTo>
                    <a:cubicBezTo>
                      <a:pt x="885190" y="33020"/>
                      <a:pt x="892810" y="40640"/>
                      <a:pt x="899160" y="54610"/>
                    </a:cubicBezTo>
                    <a:cubicBezTo>
                      <a:pt x="909320" y="74930"/>
                      <a:pt x="904240" y="111760"/>
                      <a:pt x="915670" y="146050"/>
                    </a:cubicBezTo>
                    <a:cubicBezTo>
                      <a:pt x="932180" y="196850"/>
                      <a:pt x="986790" y="266700"/>
                      <a:pt x="999490" y="327660"/>
                    </a:cubicBezTo>
                    <a:cubicBezTo>
                      <a:pt x="1012190" y="384810"/>
                      <a:pt x="984250" y="455930"/>
                      <a:pt x="996950" y="501650"/>
                    </a:cubicBezTo>
                    <a:cubicBezTo>
                      <a:pt x="1005840" y="534670"/>
                      <a:pt x="1045210" y="557530"/>
                      <a:pt x="1047750" y="581660"/>
                    </a:cubicBezTo>
                    <a:cubicBezTo>
                      <a:pt x="1050290" y="600710"/>
                      <a:pt x="1038860" y="622300"/>
                      <a:pt x="1027430" y="635000"/>
                    </a:cubicBezTo>
                    <a:cubicBezTo>
                      <a:pt x="1016000" y="648970"/>
                      <a:pt x="994410" y="659130"/>
                      <a:pt x="976630" y="661670"/>
                    </a:cubicBezTo>
                    <a:cubicBezTo>
                      <a:pt x="958850" y="664210"/>
                      <a:pt x="935990" y="657860"/>
                      <a:pt x="920750" y="647700"/>
                    </a:cubicBezTo>
                    <a:cubicBezTo>
                      <a:pt x="906780" y="637540"/>
                      <a:pt x="895350" y="623570"/>
                      <a:pt x="889000" y="601980"/>
                    </a:cubicBezTo>
                    <a:cubicBezTo>
                      <a:pt x="876300" y="560070"/>
                      <a:pt x="925830" y="455930"/>
                      <a:pt x="899160" y="398780"/>
                    </a:cubicBezTo>
                    <a:cubicBezTo>
                      <a:pt x="869950" y="336550"/>
                      <a:pt x="751840" y="293370"/>
                      <a:pt x="707390" y="248920"/>
                    </a:cubicBezTo>
                    <a:cubicBezTo>
                      <a:pt x="679450" y="219710"/>
                      <a:pt x="661670" y="198120"/>
                      <a:pt x="647700" y="168910"/>
                    </a:cubicBezTo>
                    <a:cubicBezTo>
                      <a:pt x="635000" y="140970"/>
                      <a:pt x="626110" y="100330"/>
                      <a:pt x="626110" y="77470"/>
                    </a:cubicBezTo>
                    <a:cubicBezTo>
                      <a:pt x="626110" y="63500"/>
                      <a:pt x="627380" y="53340"/>
                      <a:pt x="633730" y="43180"/>
                    </a:cubicBezTo>
                    <a:cubicBezTo>
                      <a:pt x="641350" y="30480"/>
                      <a:pt x="659130" y="12700"/>
                      <a:pt x="673100" y="6350"/>
                    </a:cubicBezTo>
                    <a:cubicBezTo>
                      <a:pt x="684530" y="1270"/>
                      <a:pt x="695960" y="0"/>
                      <a:pt x="708660" y="1270"/>
                    </a:cubicBezTo>
                    <a:cubicBezTo>
                      <a:pt x="723900" y="3810"/>
                      <a:pt x="742950" y="10160"/>
                      <a:pt x="756920" y="24130"/>
                    </a:cubicBezTo>
                    <a:cubicBezTo>
                      <a:pt x="778510" y="46990"/>
                      <a:pt x="793750" y="100330"/>
                      <a:pt x="803910" y="139700"/>
                    </a:cubicBezTo>
                    <a:cubicBezTo>
                      <a:pt x="812800" y="177800"/>
                      <a:pt x="803910" y="220980"/>
                      <a:pt x="815340" y="254000"/>
                    </a:cubicBezTo>
                    <a:cubicBezTo>
                      <a:pt x="825500" y="284480"/>
                      <a:pt x="845820" y="295910"/>
                      <a:pt x="861060" y="332740"/>
                    </a:cubicBezTo>
                    <a:cubicBezTo>
                      <a:pt x="890270" y="402590"/>
                      <a:pt x="941070" y="567690"/>
                      <a:pt x="944880" y="654050"/>
                    </a:cubicBezTo>
                    <a:cubicBezTo>
                      <a:pt x="947420" y="711200"/>
                      <a:pt x="937260" y="765810"/>
                      <a:pt x="920750" y="796290"/>
                    </a:cubicBezTo>
                    <a:cubicBezTo>
                      <a:pt x="910590" y="815340"/>
                      <a:pt x="892810" y="826770"/>
                      <a:pt x="878840" y="833120"/>
                    </a:cubicBezTo>
                    <a:cubicBezTo>
                      <a:pt x="867410" y="838200"/>
                      <a:pt x="853440" y="839470"/>
                      <a:pt x="842010" y="838200"/>
                    </a:cubicBezTo>
                    <a:cubicBezTo>
                      <a:pt x="829310" y="836930"/>
                      <a:pt x="816610" y="833120"/>
                      <a:pt x="806450" y="824230"/>
                    </a:cubicBezTo>
                    <a:cubicBezTo>
                      <a:pt x="792480" y="811530"/>
                      <a:pt x="784860" y="764540"/>
                      <a:pt x="773430" y="759460"/>
                    </a:cubicBezTo>
                    <a:cubicBezTo>
                      <a:pt x="768350" y="756920"/>
                      <a:pt x="762000" y="767080"/>
                      <a:pt x="758190" y="763270"/>
                    </a:cubicBezTo>
                    <a:cubicBezTo>
                      <a:pt x="735330" y="746760"/>
                      <a:pt x="735330" y="417830"/>
                      <a:pt x="746760" y="346710"/>
                    </a:cubicBezTo>
                    <a:cubicBezTo>
                      <a:pt x="750570" y="321310"/>
                      <a:pt x="754380" y="308610"/>
                      <a:pt x="765810" y="295910"/>
                    </a:cubicBezTo>
                    <a:cubicBezTo>
                      <a:pt x="777240" y="283210"/>
                      <a:pt x="797560" y="273050"/>
                      <a:pt x="814070" y="270510"/>
                    </a:cubicBezTo>
                    <a:cubicBezTo>
                      <a:pt x="830580" y="267970"/>
                      <a:pt x="853440" y="271780"/>
                      <a:pt x="867410" y="283210"/>
                    </a:cubicBezTo>
                    <a:cubicBezTo>
                      <a:pt x="883920" y="295910"/>
                      <a:pt x="900430" y="346710"/>
                      <a:pt x="900430" y="346710"/>
                    </a:cubicBezTo>
                  </a:path>
                </a:pathLst>
              </a:custGeom>
              <a:solidFill>
                <a:srgbClr val="65BA84"/>
              </a:solidFill>
              <a:ln>
                <a:noFill/>
              </a:ln>
            </p:spPr>
          </p:sp>
        </p:grpSp>
      </p:grp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FBF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5398008" y="7491155"/>
            <a:ext cx="1489037" cy="1302230"/>
          </a:xfrm>
          <a:custGeom>
            <a:avLst/>
            <a:gdLst/>
            <a:ahLst/>
            <a:cxnLst/>
            <a:rect r="r" b="b" t="t" l="l"/>
            <a:pathLst>
              <a:path h="1302230" w="1489037">
                <a:moveTo>
                  <a:pt x="0" y="0"/>
                </a:moveTo>
                <a:lnTo>
                  <a:pt x="1489037" y="0"/>
                </a:lnTo>
                <a:lnTo>
                  <a:pt x="1489037" y="1302230"/>
                </a:lnTo>
                <a:lnTo>
                  <a:pt x="0" y="13022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10580085" y="1832652"/>
            <a:ext cx="6306960" cy="6309618"/>
            <a:chOff x="0" y="0"/>
            <a:chExt cx="8409280" cy="8412824"/>
          </a:xfrm>
        </p:grpSpPr>
        <p:grpSp>
          <p:nvGrpSpPr>
            <p:cNvPr name="Group 4" id="4"/>
            <p:cNvGrpSpPr/>
            <p:nvPr/>
          </p:nvGrpSpPr>
          <p:grpSpPr>
            <a:xfrm rot="0">
              <a:off x="0" y="0"/>
              <a:ext cx="8409280" cy="8412824"/>
              <a:chOff x="0" y="0"/>
              <a:chExt cx="6832800" cy="6835680"/>
            </a:xfrm>
          </p:grpSpPr>
          <p:sp>
            <p:nvSpPr>
              <p:cNvPr name="Freeform 5" id="5"/>
              <p:cNvSpPr/>
              <p:nvPr/>
            </p:nvSpPr>
            <p:spPr>
              <a:xfrm flipH="false" flipV="false" rot="0">
                <a:off x="0" y="254"/>
                <a:ext cx="6832726" cy="6835394"/>
              </a:xfrm>
              <a:custGeom>
                <a:avLst/>
                <a:gdLst/>
                <a:ahLst/>
                <a:cxnLst/>
                <a:rect r="r" b="b" t="t" l="l"/>
                <a:pathLst>
                  <a:path h="6835394" w="6832726">
                    <a:moveTo>
                      <a:pt x="3408807" y="6835394"/>
                    </a:moveTo>
                    <a:cubicBezTo>
                      <a:pt x="3385947" y="6835394"/>
                      <a:pt x="3370707" y="6812534"/>
                      <a:pt x="3370707" y="6797294"/>
                    </a:cubicBezTo>
                    <a:cubicBezTo>
                      <a:pt x="3370707" y="6774434"/>
                      <a:pt x="3385947" y="6759194"/>
                      <a:pt x="3408807" y="6759194"/>
                    </a:cubicBezTo>
                    <a:cubicBezTo>
                      <a:pt x="3424047" y="6759194"/>
                      <a:pt x="3446907" y="6774434"/>
                      <a:pt x="3446907" y="6797294"/>
                    </a:cubicBezTo>
                    <a:cubicBezTo>
                      <a:pt x="3446907" y="6812534"/>
                      <a:pt x="3424047" y="6835394"/>
                      <a:pt x="3408807" y="6835394"/>
                    </a:cubicBezTo>
                    <a:moveTo>
                      <a:pt x="3584194" y="6789674"/>
                    </a:moveTo>
                    <a:cubicBezTo>
                      <a:pt x="3584194" y="6766814"/>
                      <a:pt x="3599434" y="6751574"/>
                      <a:pt x="3614674" y="6751574"/>
                    </a:cubicBezTo>
                    <a:cubicBezTo>
                      <a:pt x="3637534" y="6751574"/>
                      <a:pt x="3660394" y="6766814"/>
                      <a:pt x="3660394" y="6789674"/>
                    </a:cubicBezTo>
                    <a:cubicBezTo>
                      <a:pt x="3660394" y="6804914"/>
                      <a:pt x="3645154" y="6827774"/>
                      <a:pt x="3622294" y="6827774"/>
                    </a:cubicBezTo>
                    <a:cubicBezTo>
                      <a:pt x="3599434" y="6827774"/>
                      <a:pt x="3584194" y="6812534"/>
                      <a:pt x="3584194" y="6789674"/>
                    </a:cubicBezTo>
                    <a:moveTo>
                      <a:pt x="3187700" y="6827774"/>
                    </a:moveTo>
                    <a:cubicBezTo>
                      <a:pt x="3172460" y="6827774"/>
                      <a:pt x="3149600" y="6804914"/>
                      <a:pt x="3157220" y="6782054"/>
                    </a:cubicBezTo>
                    <a:cubicBezTo>
                      <a:pt x="3157220" y="6766814"/>
                      <a:pt x="3172460" y="6751574"/>
                      <a:pt x="3195320" y="6751574"/>
                    </a:cubicBezTo>
                    <a:cubicBezTo>
                      <a:pt x="3218180" y="6751574"/>
                      <a:pt x="3233420" y="6766814"/>
                      <a:pt x="3233420" y="6789674"/>
                    </a:cubicBezTo>
                    <a:cubicBezTo>
                      <a:pt x="3225800" y="6812534"/>
                      <a:pt x="3210560" y="6827774"/>
                      <a:pt x="3195320" y="6827774"/>
                    </a:cubicBezTo>
                    <a:cubicBezTo>
                      <a:pt x="3195320" y="6827774"/>
                      <a:pt x="3187700" y="6827774"/>
                      <a:pt x="3187700" y="6827774"/>
                    </a:cubicBezTo>
                    <a:moveTo>
                      <a:pt x="3797808" y="6774307"/>
                    </a:moveTo>
                    <a:cubicBezTo>
                      <a:pt x="3790188" y="6751447"/>
                      <a:pt x="3805428" y="6736207"/>
                      <a:pt x="3828288" y="6728587"/>
                    </a:cubicBezTo>
                    <a:cubicBezTo>
                      <a:pt x="3851148" y="6728587"/>
                      <a:pt x="3866388" y="6743827"/>
                      <a:pt x="3874008" y="6766687"/>
                    </a:cubicBezTo>
                    <a:cubicBezTo>
                      <a:pt x="3874008" y="6781927"/>
                      <a:pt x="3858768" y="6804787"/>
                      <a:pt x="3835908" y="6804787"/>
                    </a:cubicBezTo>
                    <a:cubicBezTo>
                      <a:pt x="3813048" y="6804787"/>
                      <a:pt x="3797808" y="6789547"/>
                      <a:pt x="3797808" y="6774307"/>
                    </a:cubicBezTo>
                    <a:moveTo>
                      <a:pt x="2974213" y="6804787"/>
                    </a:moveTo>
                    <a:cubicBezTo>
                      <a:pt x="2951353" y="6804787"/>
                      <a:pt x="2936113" y="6781927"/>
                      <a:pt x="2943733" y="6759067"/>
                    </a:cubicBezTo>
                    <a:cubicBezTo>
                      <a:pt x="2943733" y="6743827"/>
                      <a:pt x="2966593" y="6728587"/>
                      <a:pt x="2981833" y="6728587"/>
                    </a:cubicBezTo>
                    <a:cubicBezTo>
                      <a:pt x="3004693" y="6728587"/>
                      <a:pt x="3019933" y="6751447"/>
                      <a:pt x="3019933" y="6774307"/>
                    </a:cubicBezTo>
                    <a:cubicBezTo>
                      <a:pt x="3012313" y="6789547"/>
                      <a:pt x="2997073" y="6804787"/>
                      <a:pt x="2981833" y="6804787"/>
                    </a:cubicBezTo>
                    <a:cubicBezTo>
                      <a:pt x="2974213" y="6804787"/>
                      <a:pt x="2974213" y="6804787"/>
                      <a:pt x="2974213" y="6804787"/>
                    </a:cubicBezTo>
                    <a:moveTo>
                      <a:pt x="4011295" y="6743700"/>
                    </a:moveTo>
                    <a:cubicBezTo>
                      <a:pt x="4003675" y="6720840"/>
                      <a:pt x="4018915" y="6705600"/>
                      <a:pt x="4041775" y="6697980"/>
                    </a:cubicBezTo>
                    <a:cubicBezTo>
                      <a:pt x="4057015" y="6697980"/>
                      <a:pt x="4079875" y="6705600"/>
                      <a:pt x="4079875" y="6728460"/>
                    </a:cubicBezTo>
                    <a:cubicBezTo>
                      <a:pt x="4087495" y="6751320"/>
                      <a:pt x="4072255" y="6766560"/>
                      <a:pt x="4049395" y="6774180"/>
                    </a:cubicBezTo>
                    <a:cubicBezTo>
                      <a:pt x="4049395" y="6774180"/>
                      <a:pt x="4049395" y="6774180"/>
                      <a:pt x="4041775" y="6774180"/>
                    </a:cubicBezTo>
                    <a:cubicBezTo>
                      <a:pt x="4026535" y="6774180"/>
                      <a:pt x="4011295" y="6758940"/>
                      <a:pt x="4011295" y="6743700"/>
                    </a:cubicBezTo>
                    <a:moveTo>
                      <a:pt x="2760599" y="6766560"/>
                    </a:moveTo>
                    <a:cubicBezTo>
                      <a:pt x="2737739" y="6766560"/>
                      <a:pt x="2730119" y="6743700"/>
                      <a:pt x="2730119" y="6728460"/>
                    </a:cubicBezTo>
                    <a:cubicBezTo>
                      <a:pt x="2737739" y="6705600"/>
                      <a:pt x="2752979" y="6690360"/>
                      <a:pt x="2775839" y="6697980"/>
                    </a:cubicBezTo>
                    <a:cubicBezTo>
                      <a:pt x="2798699" y="6697980"/>
                      <a:pt x="2806319" y="6720840"/>
                      <a:pt x="2806319" y="6736080"/>
                    </a:cubicBezTo>
                    <a:cubicBezTo>
                      <a:pt x="2798699" y="6758940"/>
                      <a:pt x="2783459" y="6774180"/>
                      <a:pt x="2768219" y="6774180"/>
                    </a:cubicBezTo>
                    <a:cubicBezTo>
                      <a:pt x="2768219" y="6774180"/>
                      <a:pt x="2760599" y="6774180"/>
                      <a:pt x="2760599" y="6766560"/>
                    </a:cubicBezTo>
                    <a:moveTo>
                      <a:pt x="4217162" y="6697853"/>
                    </a:moveTo>
                    <a:cubicBezTo>
                      <a:pt x="4209542" y="6682613"/>
                      <a:pt x="4224782" y="6659753"/>
                      <a:pt x="4247642" y="6652133"/>
                    </a:cubicBezTo>
                    <a:cubicBezTo>
                      <a:pt x="4262882" y="6644513"/>
                      <a:pt x="4285742" y="6659753"/>
                      <a:pt x="4293362" y="6682613"/>
                    </a:cubicBezTo>
                    <a:cubicBezTo>
                      <a:pt x="4293362" y="6697853"/>
                      <a:pt x="4285742" y="6720713"/>
                      <a:pt x="4262882" y="6728333"/>
                    </a:cubicBezTo>
                    <a:cubicBezTo>
                      <a:pt x="4262882" y="6728333"/>
                      <a:pt x="4255262" y="6728333"/>
                      <a:pt x="4255262" y="6728333"/>
                    </a:cubicBezTo>
                    <a:cubicBezTo>
                      <a:pt x="4240022" y="6728333"/>
                      <a:pt x="4224782" y="6713093"/>
                      <a:pt x="4217162" y="6697853"/>
                    </a:cubicBezTo>
                    <a:moveTo>
                      <a:pt x="2547112" y="6720713"/>
                    </a:moveTo>
                    <a:cubicBezTo>
                      <a:pt x="2531872" y="6713093"/>
                      <a:pt x="2516632" y="6697853"/>
                      <a:pt x="2524252" y="6674993"/>
                    </a:cubicBezTo>
                    <a:cubicBezTo>
                      <a:pt x="2524252" y="6652133"/>
                      <a:pt x="2547112" y="6644513"/>
                      <a:pt x="2569972" y="6644513"/>
                    </a:cubicBezTo>
                    <a:cubicBezTo>
                      <a:pt x="2585212" y="6652133"/>
                      <a:pt x="2600452" y="6674993"/>
                      <a:pt x="2592832" y="6697980"/>
                    </a:cubicBezTo>
                    <a:cubicBezTo>
                      <a:pt x="2592832" y="6713220"/>
                      <a:pt x="2577592" y="6720840"/>
                      <a:pt x="2562352" y="6720840"/>
                    </a:cubicBezTo>
                    <a:cubicBezTo>
                      <a:pt x="2554732" y="6720840"/>
                      <a:pt x="2554732" y="6720840"/>
                      <a:pt x="2547112" y="6720840"/>
                    </a:cubicBezTo>
                    <a:lnTo>
                      <a:pt x="2547112" y="6720713"/>
                    </a:lnTo>
                    <a:moveTo>
                      <a:pt x="4423029" y="6644386"/>
                    </a:moveTo>
                    <a:cubicBezTo>
                      <a:pt x="4415409" y="6621526"/>
                      <a:pt x="4430649" y="6598666"/>
                      <a:pt x="4445889" y="6590919"/>
                    </a:cubicBezTo>
                    <a:cubicBezTo>
                      <a:pt x="4468749" y="6590919"/>
                      <a:pt x="4491609" y="6598539"/>
                      <a:pt x="4499229" y="6621399"/>
                    </a:cubicBezTo>
                    <a:cubicBezTo>
                      <a:pt x="4499229" y="6636639"/>
                      <a:pt x="4491609" y="6659499"/>
                      <a:pt x="4468749" y="6667119"/>
                    </a:cubicBezTo>
                    <a:cubicBezTo>
                      <a:pt x="4468749" y="6667119"/>
                      <a:pt x="4461129" y="6667119"/>
                      <a:pt x="4461129" y="6667119"/>
                    </a:cubicBezTo>
                    <a:cubicBezTo>
                      <a:pt x="4445889" y="6667119"/>
                      <a:pt x="4430649" y="6659499"/>
                      <a:pt x="4423029" y="6644259"/>
                    </a:cubicBezTo>
                    <a:lnTo>
                      <a:pt x="4423029" y="6644386"/>
                    </a:lnTo>
                    <a:moveTo>
                      <a:pt x="2341118" y="6659626"/>
                    </a:moveTo>
                    <a:cubicBezTo>
                      <a:pt x="2318258" y="6652006"/>
                      <a:pt x="2310638" y="6629146"/>
                      <a:pt x="2318258" y="6613906"/>
                    </a:cubicBezTo>
                    <a:cubicBezTo>
                      <a:pt x="2325878" y="6591046"/>
                      <a:pt x="2348738" y="6583426"/>
                      <a:pt x="2363978" y="6591046"/>
                    </a:cubicBezTo>
                    <a:cubicBezTo>
                      <a:pt x="2386838" y="6591046"/>
                      <a:pt x="2394458" y="6613906"/>
                      <a:pt x="2386838" y="6636766"/>
                    </a:cubicBezTo>
                    <a:cubicBezTo>
                      <a:pt x="2386838" y="6652006"/>
                      <a:pt x="2371598" y="6659626"/>
                      <a:pt x="2356358" y="6659626"/>
                    </a:cubicBezTo>
                    <a:cubicBezTo>
                      <a:pt x="2348738" y="6659626"/>
                      <a:pt x="2348738" y="6659626"/>
                      <a:pt x="2341118" y="6659626"/>
                    </a:cubicBezTo>
                    <a:moveTo>
                      <a:pt x="4628896" y="6568059"/>
                    </a:moveTo>
                    <a:cubicBezTo>
                      <a:pt x="4621276" y="6552819"/>
                      <a:pt x="4628896" y="6529959"/>
                      <a:pt x="4644136" y="6522339"/>
                    </a:cubicBezTo>
                    <a:cubicBezTo>
                      <a:pt x="4666996" y="6514719"/>
                      <a:pt x="4689856" y="6522339"/>
                      <a:pt x="4697476" y="6545199"/>
                    </a:cubicBezTo>
                    <a:cubicBezTo>
                      <a:pt x="4705096" y="6560439"/>
                      <a:pt x="4697476" y="6583299"/>
                      <a:pt x="4674616" y="6590919"/>
                    </a:cubicBezTo>
                    <a:cubicBezTo>
                      <a:pt x="4674616" y="6590919"/>
                      <a:pt x="4666996" y="6598539"/>
                      <a:pt x="4659376" y="6598539"/>
                    </a:cubicBezTo>
                    <a:cubicBezTo>
                      <a:pt x="4644136" y="6598539"/>
                      <a:pt x="4628896" y="6583299"/>
                      <a:pt x="4628896" y="6568059"/>
                    </a:cubicBezTo>
                    <a:moveTo>
                      <a:pt x="2135251" y="6583299"/>
                    </a:moveTo>
                    <a:cubicBezTo>
                      <a:pt x="2120011" y="6575679"/>
                      <a:pt x="2112391" y="6552819"/>
                      <a:pt x="2120011" y="6537579"/>
                    </a:cubicBezTo>
                    <a:cubicBezTo>
                      <a:pt x="2127631" y="6514719"/>
                      <a:pt x="2150491" y="6507099"/>
                      <a:pt x="2165731" y="6514719"/>
                    </a:cubicBezTo>
                    <a:cubicBezTo>
                      <a:pt x="2188591" y="6522339"/>
                      <a:pt x="2196211" y="6545199"/>
                      <a:pt x="2188591" y="6560439"/>
                    </a:cubicBezTo>
                    <a:cubicBezTo>
                      <a:pt x="2180971" y="6575679"/>
                      <a:pt x="2165731" y="6590919"/>
                      <a:pt x="2150491" y="6590919"/>
                    </a:cubicBezTo>
                    <a:cubicBezTo>
                      <a:pt x="2150491" y="6590919"/>
                      <a:pt x="2142871" y="6590919"/>
                      <a:pt x="2135251" y="6583299"/>
                    </a:cubicBezTo>
                    <a:moveTo>
                      <a:pt x="4827143" y="6491732"/>
                    </a:moveTo>
                    <a:cubicBezTo>
                      <a:pt x="4811903" y="6468872"/>
                      <a:pt x="4819523" y="6446012"/>
                      <a:pt x="4842383" y="6438265"/>
                    </a:cubicBezTo>
                    <a:cubicBezTo>
                      <a:pt x="4857623" y="6430645"/>
                      <a:pt x="4880483" y="6438265"/>
                      <a:pt x="4895723" y="6453505"/>
                    </a:cubicBezTo>
                    <a:cubicBezTo>
                      <a:pt x="4903343" y="6476365"/>
                      <a:pt x="4895723" y="6499225"/>
                      <a:pt x="4872863" y="6506972"/>
                    </a:cubicBezTo>
                    <a:cubicBezTo>
                      <a:pt x="4872863" y="6506972"/>
                      <a:pt x="4865243" y="6506972"/>
                      <a:pt x="4857623" y="6506972"/>
                    </a:cubicBezTo>
                    <a:cubicBezTo>
                      <a:pt x="4842383" y="6506972"/>
                      <a:pt x="4827143" y="6499352"/>
                      <a:pt x="4827143" y="6491732"/>
                    </a:cubicBezTo>
                    <a:moveTo>
                      <a:pt x="1936877" y="6499352"/>
                    </a:moveTo>
                    <a:cubicBezTo>
                      <a:pt x="1921637" y="6491732"/>
                      <a:pt x="1914017" y="6468872"/>
                      <a:pt x="1921637" y="6445885"/>
                    </a:cubicBezTo>
                    <a:cubicBezTo>
                      <a:pt x="1929257" y="6430645"/>
                      <a:pt x="1952117" y="6423025"/>
                      <a:pt x="1974977" y="6430645"/>
                    </a:cubicBezTo>
                    <a:cubicBezTo>
                      <a:pt x="1990217" y="6438265"/>
                      <a:pt x="1997837" y="6461125"/>
                      <a:pt x="1990217" y="6476365"/>
                    </a:cubicBezTo>
                    <a:cubicBezTo>
                      <a:pt x="1982597" y="6491605"/>
                      <a:pt x="1967357" y="6499225"/>
                      <a:pt x="1959737" y="6499225"/>
                    </a:cubicBezTo>
                    <a:cubicBezTo>
                      <a:pt x="1952117" y="6499225"/>
                      <a:pt x="1944497" y="6499225"/>
                      <a:pt x="1936877" y="6499225"/>
                    </a:cubicBezTo>
                    <a:lnTo>
                      <a:pt x="1936877" y="6499352"/>
                    </a:lnTo>
                    <a:moveTo>
                      <a:pt x="5017770" y="6392545"/>
                    </a:moveTo>
                    <a:cubicBezTo>
                      <a:pt x="5002530" y="6377305"/>
                      <a:pt x="5010150" y="6354445"/>
                      <a:pt x="5033010" y="6339078"/>
                    </a:cubicBezTo>
                    <a:cubicBezTo>
                      <a:pt x="5048250" y="6331458"/>
                      <a:pt x="5071110" y="6339078"/>
                      <a:pt x="5078730" y="6354318"/>
                    </a:cubicBezTo>
                    <a:cubicBezTo>
                      <a:pt x="5093970" y="6377178"/>
                      <a:pt x="5086350" y="6400038"/>
                      <a:pt x="5063490" y="6407785"/>
                    </a:cubicBezTo>
                    <a:cubicBezTo>
                      <a:pt x="5063490" y="6407785"/>
                      <a:pt x="5055870" y="6415405"/>
                      <a:pt x="5048250" y="6415405"/>
                    </a:cubicBezTo>
                    <a:cubicBezTo>
                      <a:pt x="5033010" y="6415405"/>
                      <a:pt x="5025390" y="6407785"/>
                      <a:pt x="5017770" y="6392545"/>
                    </a:cubicBezTo>
                    <a:moveTo>
                      <a:pt x="1746250" y="6400165"/>
                    </a:moveTo>
                    <a:cubicBezTo>
                      <a:pt x="1731010" y="6384925"/>
                      <a:pt x="1723390" y="6362065"/>
                      <a:pt x="1731010" y="6346698"/>
                    </a:cubicBezTo>
                    <a:cubicBezTo>
                      <a:pt x="1746250" y="6323838"/>
                      <a:pt x="1769110" y="6323838"/>
                      <a:pt x="1784350" y="6331458"/>
                    </a:cubicBezTo>
                    <a:cubicBezTo>
                      <a:pt x="1807210" y="6339078"/>
                      <a:pt x="1807210" y="6361938"/>
                      <a:pt x="1799590" y="6384925"/>
                    </a:cubicBezTo>
                    <a:cubicBezTo>
                      <a:pt x="1791970" y="6392545"/>
                      <a:pt x="1776730" y="6400165"/>
                      <a:pt x="1769110" y="6400165"/>
                    </a:cubicBezTo>
                    <a:cubicBezTo>
                      <a:pt x="1761490" y="6400165"/>
                      <a:pt x="1753870" y="6400165"/>
                      <a:pt x="1746250" y="6400165"/>
                    </a:cubicBezTo>
                    <a:moveTo>
                      <a:pt x="5200777" y="6285738"/>
                    </a:moveTo>
                    <a:cubicBezTo>
                      <a:pt x="5185537" y="6270498"/>
                      <a:pt x="5193157" y="6247638"/>
                      <a:pt x="5208397" y="6232271"/>
                    </a:cubicBezTo>
                    <a:cubicBezTo>
                      <a:pt x="5231257" y="6224651"/>
                      <a:pt x="5254117" y="6224651"/>
                      <a:pt x="5261737" y="6247511"/>
                    </a:cubicBezTo>
                    <a:cubicBezTo>
                      <a:pt x="5276977" y="6262751"/>
                      <a:pt x="5269357" y="6285611"/>
                      <a:pt x="5254117" y="6293231"/>
                    </a:cubicBezTo>
                    <a:cubicBezTo>
                      <a:pt x="5246497" y="6300851"/>
                      <a:pt x="5238877" y="6300851"/>
                      <a:pt x="5231257" y="6300851"/>
                    </a:cubicBezTo>
                    <a:cubicBezTo>
                      <a:pt x="5223637" y="6300851"/>
                      <a:pt x="5208397" y="6293231"/>
                      <a:pt x="5200777" y="6285611"/>
                    </a:cubicBezTo>
                    <a:lnTo>
                      <a:pt x="5200777" y="6285738"/>
                    </a:lnTo>
                    <a:moveTo>
                      <a:pt x="1563243" y="6285738"/>
                    </a:moveTo>
                    <a:cubicBezTo>
                      <a:pt x="1548003" y="6270498"/>
                      <a:pt x="1540383" y="6247638"/>
                      <a:pt x="1548003" y="6232271"/>
                    </a:cubicBezTo>
                    <a:cubicBezTo>
                      <a:pt x="1563243" y="6217031"/>
                      <a:pt x="1586103" y="6209411"/>
                      <a:pt x="1601343" y="6224651"/>
                    </a:cubicBezTo>
                    <a:cubicBezTo>
                      <a:pt x="1624203" y="6232271"/>
                      <a:pt x="1624203" y="6255131"/>
                      <a:pt x="1616583" y="6278118"/>
                    </a:cubicBezTo>
                    <a:cubicBezTo>
                      <a:pt x="1608963" y="6285738"/>
                      <a:pt x="1593723" y="6293358"/>
                      <a:pt x="1586103" y="6293358"/>
                    </a:cubicBezTo>
                    <a:cubicBezTo>
                      <a:pt x="1578483" y="6293358"/>
                      <a:pt x="1570863" y="6293358"/>
                      <a:pt x="1563243" y="6285738"/>
                    </a:cubicBezTo>
                    <a:moveTo>
                      <a:pt x="5376164" y="6163691"/>
                    </a:moveTo>
                    <a:cubicBezTo>
                      <a:pt x="5368544" y="6148451"/>
                      <a:pt x="5368544" y="6125591"/>
                      <a:pt x="5383784" y="6110224"/>
                    </a:cubicBezTo>
                    <a:cubicBezTo>
                      <a:pt x="5406644" y="6102604"/>
                      <a:pt x="5429504" y="6102604"/>
                      <a:pt x="5437124" y="6117844"/>
                    </a:cubicBezTo>
                    <a:cubicBezTo>
                      <a:pt x="5452364" y="6140704"/>
                      <a:pt x="5452364" y="6163564"/>
                      <a:pt x="5429504" y="6171311"/>
                    </a:cubicBezTo>
                    <a:cubicBezTo>
                      <a:pt x="5421884" y="6178931"/>
                      <a:pt x="5414264" y="6178931"/>
                      <a:pt x="5406644" y="6178931"/>
                    </a:cubicBezTo>
                    <a:cubicBezTo>
                      <a:pt x="5399024" y="6178931"/>
                      <a:pt x="5383784" y="6178931"/>
                      <a:pt x="5376164" y="6163691"/>
                    </a:cubicBezTo>
                    <a:moveTo>
                      <a:pt x="1387856" y="6163691"/>
                    </a:moveTo>
                    <a:cubicBezTo>
                      <a:pt x="1364996" y="6148451"/>
                      <a:pt x="1364996" y="6125591"/>
                      <a:pt x="1380236" y="6110224"/>
                    </a:cubicBezTo>
                    <a:cubicBezTo>
                      <a:pt x="1387856" y="6094984"/>
                      <a:pt x="1410716" y="6087364"/>
                      <a:pt x="1425956" y="6102604"/>
                    </a:cubicBezTo>
                    <a:cubicBezTo>
                      <a:pt x="1448816" y="6110224"/>
                      <a:pt x="1448816" y="6140704"/>
                      <a:pt x="1441196" y="6156071"/>
                    </a:cubicBezTo>
                    <a:cubicBezTo>
                      <a:pt x="1433576" y="6163691"/>
                      <a:pt x="1418336" y="6171311"/>
                      <a:pt x="1410716" y="6171311"/>
                    </a:cubicBezTo>
                    <a:cubicBezTo>
                      <a:pt x="1395476" y="6171311"/>
                      <a:pt x="1387856" y="6163691"/>
                      <a:pt x="1387856" y="6163691"/>
                    </a:cubicBezTo>
                    <a:moveTo>
                      <a:pt x="5551551" y="6034024"/>
                    </a:moveTo>
                    <a:cubicBezTo>
                      <a:pt x="5536311" y="6018784"/>
                      <a:pt x="5536311" y="5995924"/>
                      <a:pt x="5551551" y="5980557"/>
                    </a:cubicBezTo>
                    <a:cubicBezTo>
                      <a:pt x="5566791" y="5965317"/>
                      <a:pt x="5597271" y="5972937"/>
                      <a:pt x="5604891" y="5988177"/>
                    </a:cubicBezTo>
                    <a:cubicBezTo>
                      <a:pt x="5620131" y="6003417"/>
                      <a:pt x="5620131" y="6026277"/>
                      <a:pt x="5604891" y="6041644"/>
                    </a:cubicBezTo>
                    <a:cubicBezTo>
                      <a:pt x="5597271" y="6049264"/>
                      <a:pt x="5589651" y="6049264"/>
                      <a:pt x="5574411" y="6049264"/>
                    </a:cubicBezTo>
                    <a:cubicBezTo>
                      <a:pt x="5566791" y="6049264"/>
                      <a:pt x="5559171" y="6041644"/>
                      <a:pt x="5551551" y="6034024"/>
                    </a:cubicBezTo>
                    <a:moveTo>
                      <a:pt x="1212469" y="6026404"/>
                    </a:moveTo>
                    <a:cubicBezTo>
                      <a:pt x="1197229" y="6011164"/>
                      <a:pt x="1197229" y="5988304"/>
                      <a:pt x="1212469" y="5972937"/>
                    </a:cubicBezTo>
                    <a:cubicBezTo>
                      <a:pt x="1220089" y="5957697"/>
                      <a:pt x="1250569" y="5957697"/>
                      <a:pt x="1265809" y="5972937"/>
                    </a:cubicBezTo>
                    <a:cubicBezTo>
                      <a:pt x="1281049" y="5980557"/>
                      <a:pt x="1281049" y="6003417"/>
                      <a:pt x="1265809" y="6026404"/>
                    </a:cubicBezTo>
                    <a:cubicBezTo>
                      <a:pt x="1258189" y="6034024"/>
                      <a:pt x="1250569" y="6034024"/>
                      <a:pt x="1235329" y="6034024"/>
                    </a:cubicBezTo>
                    <a:cubicBezTo>
                      <a:pt x="1227709" y="6034024"/>
                      <a:pt x="1220089" y="6034024"/>
                      <a:pt x="1212469" y="6026404"/>
                    </a:cubicBezTo>
                    <a:moveTo>
                      <a:pt x="5711698" y="5896737"/>
                    </a:moveTo>
                    <a:cubicBezTo>
                      <a:pt x="5696458" y="5881497"/>
                      <a:pt x="5696458" y="5858637"/>
                      <a:pt x="5711698" y="5843270"/>
                    </a:cubicBezTo>
                    <a:cubicBezTo>
                      <a:pt x="5726938" y="5828030"/>
                      <a:pt x="5749798" y="5828030"/>
                      <a:pt x="5765038" y="5843270"/>
                    </a:cubicBezTo>
                    <a:cubicBezTo>
                      <a:pt x="5780278" y="5858510"/>
                      <a:pt x="5780278" y="5881370"/>
                      <a:pt x="5765038" y="5896737"/>
                    </a:cubicBezTo>
                    <a:cubicBezTo>
                      <a:pt x="5757418" y="5904357"/>
                      <a:pt x="5749798" y="5904357"/>
                      <a:pt x="5734558" y="5904357"/>
                    </a:cubicBezTo>
                    <a:cubicBezTo>
                      <a:pt x="5726938" y="5904357"/>
                      <a:pt x="5719318" y="5904357"/>
                      <a:pt x="5711698" y="5896737"/>
                    </a:cubicBezTo>
                    <a:moveTo>
                      <a:pt x="1052322" y="5881497"/>
                    </a:moveTo>
                    <a:cubicBezTo>
                      <a:pt x="1037082" y="5866257"/>
                      <a:pt x="1037082" y="5843397"/>
                      <a:pt x="1052322" y="5828030"/>
                    </a:cubicBezTo>
                    <a:cubicBezTo>
                      <a:pt x="1067562" y="5812790"/>
                      <a:pt x="1090422" y="5812790"/>
                      <a:pt x="1105662" y="5828030"/>
                    </a:cubicBezTo>
                    <a:cubicBezTo>
                      <a:pt x="1120902" y="5843270"/>
                      <a:pt x="1120902" y="5866130"/>
                      <a:pt x="1105662" y="5881497"/>
                    </a:cubicBezTo>
                    <a:cubicBezTo>
                      <a:pt x="1098042" y="5889117"/>
                      <a:pt x="1090422" y="5896737"/>
                      <a:pt x="1082802" y="5896737"/>
                    </a:cubicBezTo>
                    <a:cubicBezTo>
                      <a:pt x="1067562" y="5896737"/>
                      <a:pt x="1059942" y="5889117"/>
                      <a:pt x="1052322" y="5881497"/>
                    </a:cubicBezTo>
                    <a:moveTo>
                      <a:pt x="5864225" y="5744210"/>
                    </a:moveTo>
                    <a:cubicBezTo>
                      <a:pt x="5848985" y="5728970"/>
                      <a:pt x="5848985" y="5706110"/>
                      <a:pt x="5864225" y="5690743"/>
                    </a:cubicBezTo>
                    <a:cubicBezTo>
                      <a:pt x="5871845" y="5675503"/>
                      <a:pt x="5902325" y="5675503"/>
                      <a:pt x="5917565" y="5690743"/>
                    </a:cubicBezTo>
                    <a:cubicBezTo>
                      <a:pt x="5932805" y="5705983"/>
                      <a:pt x="5932805" y="5728843"/>
                      <a:pt x="5917565" y="5744210"/>
                    </a:cubicBezTo>
                    <a:cubicBezTo>
                      <a:pt x="5909945" y="5751830"/>
                      <a:pt x="5902325" y="5751830"/>
                      <a:pt x="5887085" y="5751830"/>
                    </a:cubicBezTo>
                    <a:cubicBezTo>
                      <a:pt x="5879465" y="5751830"/>
                      <a:pt x="5871845" y="5751830"/>
                      <a:pt x="5864225" y="5744210"/>
                    </a:cubicBezTo>
                    <a:moveTo>
                      <a:pt x="899795" y="5728970"/>
                    </a:moveTo>
                    <a:cubicBezTo>
                      <a:pt x="884555" y="5713730"/>
                      <a:pt x="892175" y="5690870"/>
                      <a:pt x="907415" y="5675503"/>
                    </a:cubicBezTo>
                    <a:cubicBezTo>
                      <a:pt x="922655" y="5660263"/>
                      <a:pt x="945515" y="5660263"/>
                      <a:pt x="960755" y="5675503"/>
                    </a:cubicBezTo>
                    <a:cubicBezTo>
                      <a:pt x="975995" y="5690743"/>
                      <a:pt x="968375" y="5713603"/>
                      <a:pt x="953135" y="5728970"/>
                    </a:cubicBezTo>
                    <a:cubicBezTo>
                      <a:pt x="945515" y="5736590"/>
                      <a:pt x="937895" y="5736590"/>
                      <a:pt x="930275" y="5736590"/>
                    </a:cubicBezTo>
                    <a:cubicBezTo>
                      <a:pt x="922655" y="5736590"/>
                      <a:pt x="907415" y="5736590"/>
                      <a:pt x="899795" y="5728970"/>
                    </a:cubicBezTo>
                    <a:moveTo>
                      <a:pt x="6009132" y="5584063"/>
                    </a:moveTo>
                    <a:cubicBezTo>
                      <a:pt x="5986272" y="5568823"/>
                      <a:pt x="5986272" y="5545963"/>
                      <a:pt x="6001512" y="5530596"/>
                    </a:cubicBezTo>
                    <a:cubicBezTo>
                      <a:pt x="6016752" y="5515356"/>
                      <a:pt x="6039612" y="5515356"/>
                      <a:pt x="6054852" y="5522976"/>
                    </a:cubicBezTo>
                    <a:cubicBezTo>
                      <a:pt x="6070092" y="5538216"/>
                      <a:pt x="6070092" y="5561076"/>
                      <a:pt x="6062472" y="5576443"/>
                    </a:cubicBezTo>
                    <a:cubicBezTo>
                      <a:pt x="6054852" y="5591683"/>
                      <a:pt x="6039612" y="5591683"/>
                      <a:pt x="6031992" y="5591683"/>
                    </a:cubicBezTo>
                    <a:cubicBezTo>
                      <a:pt x="6024372" y="5591683"/>
                      <a:pt x="6009132" y="5591683"/>
                      <a:pt x="6009132" y="5584063"/>
                    </a:cubicBezTo>
                    <a:moveTo>
                      <a:pt x="762508" y="5561203"/>
                    </a:moveTo>
                    <a:cubicBezTo>
                      <a:pt x="747268" y="5545963"/>
                      <a:pt x="747268" y="5523103"/>
                      <a:pt x="762508" y="5507736"/>
                    </a:cubicBezTo>
                    <a:cubicBezTo>
                      <a:pt x="785368" y="5500116"/>
                      <a:pt x="808228" y="5500116"/>
                      <a:pt x="823468" y="5515356"/>
                    </a:cubicBezTo>
                    <a:cubicBezTo>
                      <a:pt x="831088" y="5530596"/>
                      <a:pt x="831088" y="5553456"/>
                      <a:pt x="815848" y="5568823"/>
                    </a:cubicBezTo>
                    <a:cubicBezTo>
                      <a:pt x="808228" y="5576443"/>
                      <a:pt x="800608" y="5576443"/>
                      <a:pt x="792988" y="5576443"/>
                    </a:cubicBezTo>
                    <a:cubicBezTo>
                      <a:pt x="777748" y="5576443"/>
                      <a:pt x="770128" y="5576443"/>
                      <a:pt x="762508" y="5561203"/>
                    </a:cubicBezTo>
                    <a:moveTo>
                      <a:pt x="6138799" y="5416296"/>
                    </a:moveTo>
                    <a:cubicBezTo>
                      <a:pt x="6123559" y="5401056"/>
                      <a:pt x="6115939" y="5378196"/>
                      <a:pt x="6131179" y="5362829"/>
                    </a:cubicBezTo>
                    <a:cubicBezTo>
                      <a:pt x="6138799" y="5347589"/>
                      <a:pt x="6161659" y="5339969"/>
                      <a:pt x="6184519" y="5355209"/>
                    </a:cubicBezTo>
                    <a:cubicBezTo>
                      <a:pt x="6199759" y="5370449"/>
                      <a:pt x="6199759" y="5393309"/>
                      <a:pt x="6192139" y="5408676"/>
                    </a:cubicBezTo>
                    <a:cubicBezTo>
                      <a:pt x="6184519" y="5416296"/>
                      <a:pt x="6169279" y="5423916"/>
                      <a:pt x="6161659" y="5423916"/>
                    </a:cubicBezTo>
                    <a:cubicBezTo>
                      <a:pt x="6154039" y="5423916"/>
                      <a:pt x="6146419" y="5423916"/>
                      <a:pt x="6138799" y="5416296"/>
                    </a:cubicBezTo>
                    <a:moveTo>
                      <a:pt x="632841" y="5393436"/>
                    </a:moveTo>
                    <a:cubicBezTo>
                      <a:pt x="617601" y="5370576"/>
                      <a:pt x="625221" y="5347716"/>
                      <a:pt x="640461" y="5339969"/>
                    </a:cubicBezTo>
                    <a:cubicBezTo>
                      <a:pt x="655701" y="5324729"/>
                      <a:pt x="678561" y="5332349"/>
                      <a:pt x="693801" y="5347589"/>
                    </a:cubicBezTo>
                    <a:cubicBezTo>
                      <a:pt x="701421" y="5362829"/>
                      <a:pt x="701421" y="5385689"/>
                      <a:pt x="686181" y="5401056"/>
                    </a:cubicBezTo>
                    <a:cubicBezTo>
                      <a:pt x="678561" y="5408676"/>
                      <a:pt x="670941" y="5408676"/>
                      <a:pt x="663321" y="5408676"/>
                    </a:cubicBezTo>
                    <a:cubicBezTo>
                      <a:pt x="648081" y="5408676"/>
                      <a:pt x="640461" y="5401056"/>
                      <a:pt x="632841" y="5393436"/>
                    </a:cubicBezTo>
                    <a:moveTo>
                      <a:pt x="6260719" y="5240909"/>
                    </a:moveTo>
                    <a:cubicBezTo>
                      <a:pt x="6237859" y="5225669"/>
                      <a:pt x="6237859" y="5202809"/>
                      <a:pt x="6245479" y="5187442"/>
                    </a:cubicBezTo>
                    <a:cubicBezTo>
                      <a:pt x="6260719" y="5172202"/>
                      <a:pt x="6283579" y="5164582"/>
                      <a:pt x="6298819" y="5172202"/>
                    </a:cubicBezTo>
                    <a:cubicBezTo>
                      <a:pt x="6314059" y="5187442"/>
                      <a:pt x="6321679" y="5210302"/>
                      <a:pt x="6314059" y="5225669"/>
                    </a:cubicBezTo>
                    <a:cubicBezTo>
                      <a:pt x="6306439" y="5240909"/>
                      <a:pt x="6291199" y="5248529"/>
                      <a:pt x="6275959" y="5248529"/>
                    </a:cubicBezTo>
                    <a:cubicBezTo>
                      <a:pt x="6275959" y="5248529"/>
                      <a:pt x="6268339" y="5240909"/>
                      <a:pt x="6260719" y="5240909"/>
                    </a:cubicBezTo>
                    <a:moveTo>
                      <a:pt x="510794" y="5210429"/>
                    </a:moveTo>
                    <a:cubicBezTo>
                      <a:pt x="495554" y="5195189"/>
                      <a:pt x="503174" y="5172329"/>
                      <a:pt x="526034" y="5156962"/>
                    </a:cubicBezTo>
                    <a:cubicBezTo>
                      <a:pt x="541274" y="5149342"/>
                      <a:pt x="564134" y="5149342"/>
                      <a:pt x="571754" y="5172202"/>
                    </a:cubicBezTo>
                    <a:cubicBezTo>
                      <a:pt x="586994" y="5187442"/>
                      <a:pt x="579374" y="5210302"/>
                      <a:pt x="564134" y="5225669"/>
                    </a:cubicBezTo>
                    <a:cubicBezTo>
                      <a:pt x="556514" y="5225669"/>
                      <a:pt x="548894" y="5225669"/>
                      <a:pt x="541274" y="5225669"/>
                    </a:cubicBezTo>
                    <a:cubicBezTo>
                      <a:pt x="526034" y="5225669"/>
                      <a:pt x="518414" y="5225669"/>
                      <a:pt x="510794" y="5210429"/>
                    </a:cubicBezTo>
                    <a:moveTo>
                      <a:pt x="6367526" y="5057902"/>
                    </a:moveTo>
                    <a:cubicBezTo>
                      <a:pt x="6352286" y="5042662"/>
                      <a:pt x="6344666" y="5019802"/>
                      <a:pt x="6352286" y="5004435"/>
                    </a:cubicBezTo>
                    <a:cubicBezTo>
                      <a:pt x="6367526" y="4989195"/>
                      <a:pt x="6390386" y="4981575"/>
                      <a:pt x="6405626" y="4989195"/>
                    </a:cubicBezTo>
                    <a:cubicBezTo>
                      <a:pt x="6420866" y="4996815"/>
                      <a:pt x="6428486" y="5019675"/>
                      <a:pt x="6420866" y="5042662"/>
                    </a:cubicBezTo>
                    <a:cubicBezTo>
                      <a:pt x="6413246" y="5050282"/>
                      <a:pt x="6398006" y="5057902"/>
                      <a:pt x="6390386" y="5057902"/>
                    </a:cubicBezTo>
                    <a:cubicBezTo>
                      <a:pt x="6382766" y="5057902"/>
                      <a:pt x="6375146" y="5057902"/>
                      <a:pt x="6367526" y="5057902"/>
                    </a:cubicBezTo>
                    <a:moveTo>
                      <a:pt x="404114" y="5019802"/>
                    </a:moveTo>
                    <a:cubicBezTo>
                      <a:pt x="388874" y="5004562"/>
                      <a:pt x="396494" y="4981702"/>
                      <a:pt x="419354" y="4974082"/>
                    </a:cubicBezTo>
                    <a:cubicBezTo>
                      <a:pt x="434594" y="4958842"/>
                      <a:pt x="457454" y="4966462"/>
                      <a:pt x="472694" y="4989322"/>
                    </a:cubicBezTo>
                    <a:cubicBezTo>
                      <a:pt x="480314" y="5004562"/>
                      <a:pt x="472694" y="5027422"/>
                      <a:pt x="449834" y="5035042"/>
                    </a:cubicBezTo>
                    <a:cubicBezTo>
                      <a:pt x="449834" y="5042662"/>
                      <a:pt x="442214" y="5042662"/>
                      <a:pt x="434594" y="5042662"/>
                    </a:cubicBezTo>
                    <a:cubicBezTo>
                      <a:pt x="419354" y="5042662"/>
                      <a:pt x="411734" y="5035042"/>
                      <a:pt x="404114" y="5019802"/>
                    </a:cubicBezTo>
                    <a:moveTo>
                      <a:pt x="6466713" y="4867275"/>
                    </a:moveTo>
                    <a:cubicBezTo>
                      <a:pt x="6451473" y="4859655"/>
                      <a:pt x="6436233" y="4836795"/>
                      <a:pt x="6451473" y="4813808"/>
                    </a:cubicBezTo>
                    <a:cubicBezTo>
                      <a:pt x="6459093" y="4798568"/>
                      <a:pt x="6481953" y="4790948"/>
                      <a:pt x="6497193" y="4798568"/>
                    </a:cubicBezTo>
                    <a:cubicBezTo>
                      <a:pt x="6520053" y="4806188"/>
                      <a:pt x="6527673" y="4829048"/>
                      <a:pt x="6520053" y="4844288"/>
                    </a:cubicBezTo>
                    <a:cubicBezTo>
                      <a:pt x="6512433" y="4859528"/>
                      <a:pt x="6497193" y="4867148"/>
                      <a:pt x="6481953" y="4867148"/>
                    </a:cubicBezTo>
                    <a:cubicBezTo>
                      <a:pt x="6474333" y="4867148"/>
                      <a:pt x="6474333" y="4867148"/>
                      <a:pt x="6466713" y="4867148"/>
                    </a:cubicBezTo>
                    <a:lnTo>
                      <a:pt x="6466713" y="4867275"/>
                    </a:lnTo>
                    <a:moveTo>
                      <a:pt x="305054" y="4829175"/>
                    </a:moveTo>
                    <a:cubicBezTo>
                      <a:pt x="297434" y="4806315"/>
                      <a:pt x="305054" y="4783455"/>
                      <a:pt x="327914" y="4775708"/>
                    </a:cubicBezTo>
                    <a:cubicBezTo>
                      <a:pt x="343154" y="4768088"/>
                      <a:pt x="366014" y="4775708"/>
                      <a:pt x="373634" y="4798568"/>
                    </a:cubicBezTo>
                    <a:cubicBezTo>
                      <a:pt x="381254" y="4813808"/>
                      <a:pt x="373634" y="4836668"/>
                      <a:pt x="358394" y="4844288"/>
                    </a:cubicBezTo>
                    <a:cubicBezTo>
                      <a:pt x="350774" y="4851908"/>
                      <a:pt x="343154" y="4851908"/>
                      <a:pt x="343154" y="4851908"/>
                    </a:cubicBezTo>
                    <a:cubicBezTo>
                      <a:pt x="327914" y="4851908"/>
                      <a:pt x="312674" y="4844288"/>
                      <a:pt x="305054" y="4829048"/>
                    </a:cubicBezTo>
                    <a:lnTo>
                      <a:pt x="305054" y="4829175"/>
                    </a:lnTo>
                    <a:moveTo>
                      <a:pt x="6550660" y="4668774"/>
                    </a:moveTo>
                    <a:cubicBezTo>
                      <a:pt x="6535420" y="4661154"/>
                      <a:pt x="6520180" y="4638294"/>
                      <a:pt x="6527800" y="4623054"/>
                    </a:cubicBezTo>
                    <a:cubicBezTo>
                      <a:pt x="6535420" y="4600194"/>
                      <a:pt x="6558280" y="4592574"/>
                      <a:pt x="6581140" y="4600194"/>
                    </a:cubicBezTo>
                    <a:cubicBezTo>
                      <a:pt x="6604000" y="4607814"/>
                      <a:pt x="6611620" y="4630674"/>
                      <a:pt x="6604000" y="4645914"/>
                    </a:cubicBezTo>
                    <a:cubicBezTo>
                      <a:pt x="6596380" y="4661154"/>
                      <a:pt x="6581140" y="4668774"/>
                      <a:pt x="6565900" y="4668774"/>
                    </a:cubicBezTo>
                    <a:cubicBezTo>
                      <a:pt x="6565900" y="4668774"/>
                      <a:pt x="6558280" y="4668774"/>
                      <a:pt x="6550660" y="4668774"/>
                    </a:cubicBezTo>
                    <a:moveTo>
                      <a:pt x="221107" y="4630674"/>
                    </a:moveTo>
                    <a:cubicBezTo>
                      <a:pt x="213487" y="4607814"/>
                      <a:pt x="228727" y="4584954"/>
                      <a:pt x="243967" y="4577207"/>
                    </a:cubicBezTo>
                    <a:cubicBezTo>
                      <a:pt x="266827" y="4569587"/>
                      <a:pt x="289687" y="4584827"/>
                      <a:pt x="297307" y="4600067"/>
                    </a:cubicBezTo>
                    <a:cubicBezTo>
                      <a:pt x="304927" y="4622927"/>
                      <a:pt x="289687" y="4645787"/>
                      <a:pt x="274447" y="4653534"/>
                    </a:cubicBezTo>
                    <a:cubicBezTo>
                      <a:pt x="266827" y="4653534"/>
                      <a:pt x="266827" y="4653534"/>
                      <a:pt x="259207" y="4653534"/>
                    </a:cubicBezTo>
                    <a:cubicBezTo>
                      <a:pt x="243967" y="4653534"/>
                      <a:pt x="228727" y="4645914"/>
                      <a:pt x="221107" y="4630674"/>
                    </a:cubicBezTo>
                    <a:moveTo>
                      <a:pt x="6626860" y="4470400"/>
                    </a:moveTo>
                    <a:cubicBezTo>
                      <a:pt x="6604000" y="4462780"/>
                      <a:pt x="6596380" y="4439920"/>
                      <a:pt x="6604000" y="4416933"/>
                    </a:cubicBezTo>
                    <a:cubicBezTo>
                      <a:pt x="6604000" y="4401693"/>
                      <a:pt x="6626860" y="4386453"/>
                      <a:pt x="6649720" y="4394073"/>
                    </a:cubicBezTo>
                    <a:cubicBezTo>
                      <a:pt x="6672580" y="4401693"/>
                      <a:pt x="6680200" y="4424553"/>
                      <a:pt x="6672580" y="4439793"/>
                    </a:cubicBezTo>
                    <a:cubicBezTo>
                      <a:pt x="6672580" y="4455033"/>
                      <a:pt x="6657340" y="4470273"/>
                      <a:pt x="6634480" y="4470273"/>
                    </a:cubicBezTo>
                    <a:cubicBezTo>
                      <a:pt x="6634480" y="4470273"/>
                      <a:pt x="6626860" y="4470273"/>
                      <a:pt x="6626860" y="4470273"/>
                    </a:cubicBezTo>
                    <a:lnTo>
                      <a:pt x="6626860" y="4470400"/>
                    </a:lnTo>
                    <a:moveTo>
                      <a:pt x="152527" y="4424680"/>
                    </a:moveTo>
                    <a:cubicBezTo>
                      <a:pt x="144907" y="4401820"/>
                      <a:pt x="160147" y="4378960"/>
                      <a:pt x="175387" y="4378960"/>
                    </a:cubicBezTo>
                    <a:cubicBezTo>
                      <a:pt x="198247" y="4371340"/>
                      <a:pt x="221107" y="4378960"/>
                      <a:pt x="228727" y="4401820"/>
                    </a:cubicBezTo>
                    <a:cubicBezTo>
                      <a:pt x="228727" y="4424680"/>
                      <a:pt x="221107" y="4439920"/>
                      <a:pt x="198247" y="4447540"/>
                    </a:cubicBezTo>
                    <a:cubicBezTo>
                      <a:pt x="198247" y="4447540"/>
                      <a:pt x="190627" y="4447540"/>
                      <a:pt x="190627" y="4447540"/>
                    </a:cubicBezTo>
                    <a:cubicBezTo>
                      <a:pt x="175387" y="4447540"/>
                      <a:pt x="160147" y="4439920"/>
                      <a:pt x="152527" y="4424680"/>
                    </a:cubicBezTo>
                    <a:moveTo>
                      <a:pt x="6687947" y="4264406"/>
                    </a:moveTo>
                    <a:cubicBezTo>
                      <a:pt x="6665086" y="4256786"/>
                      <a:pt x="6649847" y="4233926"/>
                      <a:pt x="6657467" y="4218686"/>
                    </a:cubicBezTo>
                    <a:cubicBezTo>
                      <a:pt x="6665086" y="4195826"/>
                      <a:pt x="6680326" y="4180586"/>
                      <a:pt x="6703186" y="4188206"/>
                    </a:cubicBezTo>
                    <a:cubicBezTo>
                      <a:pt x="6726047" y="4195826"/>
                      <a:pt x="6733667" y="4211066"/>
                      <a:pt x="6733667" y="4233926"/>
                    </a:cubicBezTo>
                    <a:cubicBezTo>
                      <a:pt x="6726047" y="4249166"/>
                      <a:pt x="6710807" y="4264406"/>
                      <a:pt x="6695567" y="4264406"/>
                    </a:cubicBezTo>
                    <a:cubicBezTo>
                      <a:pt x="6695567" y="4264406"/>
                      <a:pt x="6687947" y="4264406"/>
                      <a:pt x="6687947" y="4264406"/>
                    </a:cubicBezTo>
                    <a:moveTo>
                      <a:pt x="99187" y="4211066"/>
                    </a:moveTo>
                    <a:cubicBezTo>
                      <a:pt x="91567" y="4195826"/>
                      <a:pt x="106807" y="4172966"/>
                      <a:pt x="122047" y="4165346"/>
                    </a:cubicBezTo>
                    <a:cubicBezTo>
                      <a:pt x="144907" y="4165346"/>
                      <a:pt x="167767" y="4172966"/>
                      <a:pt x="167767" y="4195826"/>
                    </a:cubicBezTo>
                    <a:cubicBezTo>
                      <a:pt x="175387" y="4218686"/>
                      <a:pt x="160147" y="4241546"/>
                      <a:pt x="144907" y="4241546"/>
                    </a:cubicBezTo>
                    <a:cubicBezTo>
                      <a:pt x="137287" y="4241546"/>
                      <a:pt x="137287" y="4241546"/>
                      <a:pt x="129667" y="4241546"/>
                    </a:cubicBezTo>
                    <a:cubicBezTo>
                      <a:pt x="114427" y="4241546"/>
                      <a:pt x="99187" y="4233926"/>
                      <a:pt x="99187" y="4211066"/>
                    </a:cubicBezTo>
                    <a:moveTo>
                      <a:pt x="6733667" y="4050792"/>
                    </a:moveTo>
                    <a:cubicBezTo>
                      <a:pt x="6710807" y="4050792"/>
                      <a:pt x="6695567" y="4027932"/>
                      <a:pt x="6703187" y="4005072"/>
                    </a:cubicBezTo>
                    <a:cubicBezTo>
                      <a:pt x="6703187" y="3989832"/>
                      <a:pt x="6726048" y="3974592"/>
                      <a:pt x="6748907" y="3974592"/>
                    </a:cubicBezTo>
                    <a:cubicBezTo>
                      <a:pt x="6764148" y="3982212"/>
                      <a:pt x="6779387" y="3997452"/>
                      <a:pt x="6779387" y="4020312"/>
                    </a:cubicBezTo>
                    <a:cubicBezTo>
                      <a:pt x="6771767" y="4043172"/>
                      <a:pt x="6756527" y="4050792"/>
                      <a:pt x="6741287" y="4050792"/>
                    </a:cubicBezTo>
                    <a:cubicBezTo>
                      <a:pt x="6741287" y="4050792"/>
                      <a:pt x="6733667" y="4050792"/>
                      <a:pt x="6733667" y="4050792"/>
                    </a:cubicBezTo>
                    <a:moveTo>
                      <a:pt x="53340" y="4005072"/>
                    </a:moveTo>
                    <a:cubicBezTo>
                      <a:pt x="45720" y="3982212"/>
                      <a:pt x="60960" y="3959352"/>
                      <a:pt x="83820" y="3959352"/>
                    </a:cubicBezTo>
                    <a:cubicBezTo>
                      <a:pt x="106680" y="3951732"/>
                      <a:pt x="121920" y="3966972"/>
                      <a:pt x="129540" y="3989832"/>
                    </a:cubicBezTo>
                    <a:cubicBezTo>
                      <a:pt x="129540" y="4012692"/>
                      <a:pt x="114300" y="4027932"/>
                      <a:pt x="99060" y="4035552"/>
                    </a:cubicBezTo>
                    <a:cubicBezTo>
                      <a:pt x="91440" y="4035552"/>
                      <a:pt x="91440" y="4035552"/>
                      <a:pt x="91440" y="4035552"/>
                    </a:cubicBezTo>
                    <a:cubicBezTo>
                      <a:pt x="68580" y="4035552"/>
                      <a:pt x="53340" y="4020312"/>
                      <a:pt x="53340" y="4005072"/>
                    </a:cubicBezTo>
                    <a:moveTo>
                      <a:pt x="6764147" y="3837178"/>
                    </a:moveTo>
                    <a:cubicBezTo>
                      <a:pt x="6748907" y="3837178"/>
                      <a:pt x="6733667" y="3821938"/>
                      <a:pt x="6733667" y="3799078"/>
                    </a:cubicBezTo>
                    <a:cubicBezTo>
                      <a:pt x="6733667" y="3776218"/>
                      <a:pt x="6756526" y="3760978"/>
                      <a:pt x="6771767" y="3768598"/>
                    </a:cubicBezTo>
                    <a:cubicBezTo>
                      <a:pt x="6794626" y="3768598"/>
                      <a:pt x="6809867" y="3783838"/>
                      <a:pt x="6809867" y="3806698"/>
                    </a:cubicBezTo>
                    <a:cubicBezTo>
                      <a:pt x="6809867" y="3829558"/>
                      <a:pt x="6787007" y="3844798"/>
                      <a:pt x="6771767" y="3844798"/>
                    </a:cubicBezTo>
                    <a:cubicBezTo>
                      <a:pt x="6771767" y="3844798"/>
                      <a:pt x="6764147" y="3837178"/>
                      <a:pt x="6764147" y="3837178"/>
                    </a:cubicBezTo>
                    <a:moveTo>
                      <a:pt x="22860" y="3791458"/>
                    </a:moveTo>
                    <a:cubicBezTo>
                      <a:pt x="22860" y="3768598"/>
                      <a:pt x="38100" y="3745738"/>
                      <a:pt x="53340" y="3745738"/>
                    </a:cubicBezTo>
                    <a:cubicBezTo>
                      <a:pt x="76200" y="3745738"/>
                      <a:pt x="99060" y="3760978"/>
                      <a:pt x="99060" y="3776218"/>
                    </a:cubicBezTo>
                    <a:cubicBezTo>
                      <a:pt x="99060" y="3799078"/>
                      <a:pt x="83820" y="3821938"/>
                      <a:pt x="60960" y="3821938"/>
                    </a:cubicBezTo>
                    <a:cubicBezTo>
                      <a:pt x="38100" y="3821938"/>
                      <a:pt x="22860" y="3806698"/>
                      <a:pt x="22860" y="3791458"/>
                    </a:cubicBezTo>
                    <a:moveTo>
                      <a:pt x="6787007" y="3623564"/>
                    </a:moveTo>
                    <a:cubicBezTo>
                      <a:pt x="6764147" y="3623564"/>
                      <a:pt x="6748907" y="3608324"/>
                      <a:pt x="6748907" y="3585464"/>
                    </a:cubicBezTo>
                    <a:cubicBezTo>
                      <a:pt x="6748907" y="3562604"/>
                      <a:pt x="6771767" y="3547364"/>
                      <a:pt x="6787007" y="3554984"/>
                    </a:cubicBezTo>
                    <a:cubicBezTo>
                      <a:pt x="6809867" y="3554984"/>
                      <a:pt x="6825107" y="3570224"/>
                      <a:pt x="6825107" y="3593084"/>
                    </a:cubicBezTo>
                    <a:cubicBezTo>
                      <a:pt x="6825107" y="3608324"/>
                      <a:pt x="6809867" y="3631184"/>
                      <a:pt x="6787007" y="3631184"/>
                    </a:cubicBezTo>
                    <a:cubicBezTo>
                      <a:pt x="6787007" y="3631184"/>
                      <a:pt x="6787007" y="3631184"/>
                      <a:pt x="6787007" y="3623564"/>
                    </a:cubicBezTo>
                    <a:moveTo>
                      <a:pt x="7620" y="3570224"/>
                    </a:moveTo>
                    <a:cubicBezTo>
                      <a:pt x="7620" y="3547364"/>
                      <a:pt x="22860" y="3532124"/>
                      <a:pt x="45720" y="3532124"/>
                    </a:cubicBezTo>
                    <a:cubicBezTo>
                      <a:pt x="60960" y="3532124"/>
                      <a:pt x="83820" y="3547364"/>
                      <a:pt x="83820" y="3570224"/>
                    </a:cubicBezTo>
                    <a:cubicBezTo>
                      <a:pt x="83820" y="3593084"/>
                      <a:pt x="68580" y="3608324"/>
                      <a:pt x="45720" y="3608324"/>
                    </a:cubicBezTo>
                    <a:cubicBezTo>
                      <a:pt x="22860" y="3608324"/>
                      <a:pt x="7620" y="3593084"/>
                      <a:pt x="7620" y="3570224"/>
                    </a:cubicBezTo>
                    <a:moveTo>
                      <a:pt x="6756526" y="3371850"/>
                    </a:moveTo>
                    <a:cubicBezTo>
                      <a:pt x="6756526" y="3356610"/>
                      <a:pt x="6771767" y="3333750"/>
                      <a:pt x="6794626" y="3333750"/>
                    </a:cubicBezTo>
                    <a:cubicBezTo>
                      <a:pt x="6809867" y="3333750"/>
                      <a:pt x="6832726" y="3356610"/>
                      <a:pt x="6832726" y="3371850"/>
                    </a:cubicBezTo>
                    <a:cubicBezTo>
                      <a:pt x="6832726" y="3394710"/>
                      <a:pt x="6809867" y="3409950"/>
                      <a:pt x="6794626" y="3409950"/>
                    </a:cubicBezTo>
                    <a:cubicBezTo>
                      <a:pt x="6771767" y="3409950"/>
                      <a:pt x="6756526" y="3394710"/>
                      <a:pt x="6756526" y="3371850"/>
                    </a:cubicBezTo>
                    <a:moveTo>
                      <a:pt x="38100" y="3394710"/>
                    </a:moveTo>
                    <a:cubicBezTo>
                      <a:pt x="22860" y="3394710"/>
                      <a:pt x="0" y="3379470"/>
                      <a:pt x="0" y="3356610"/>
                    </a:cubicBezTo>
                    <a:cubicBezTo>
                      <a:pt x="0" y="3333750"/>
                      <a:pt x="22860" y="3318510"/>
                      <a:pt x="38100" y="3318510"/>
                    </a:cubicBezTo>
                    <a:cubicBezTo>
                      <a:pt x="60960" y="3318510"/>
                      <a:pt x="76200" y="3333750"/>
                      <a:pt x="76200" y="3356610"/>
                    </a:cubicBezTo>
                    <a:cubicBezTo>
                      <a:pt x="76200" y="3379470"/>
                      <a:pt x="60960" y="3394710"/>
                      <a:pt x="38100" y="3394710"/>
                    </a:cubicBezTo>
                    <a:moveTo>
                      <a:pt x="6741287" y="3165856"/>
                    </a:moveTo>
                    <a:cubicBezTo>
                      <a:pt x="6741287" y="3142996"/>
                      <a:pt x="6756527" y="3127756"/>
                      <a:pt x="6779387" y="3120136"/>
                    </a:cubicBezTo>
                    <a:cubicBezTo>
                      <a:pt x="6802247" y="3120136"/>
                      <a:pt x="6817487" y="3135376"/>
                      <a:pt x="6817487" y="3158236"/>
                    </a:cubicBezTo>
                    <a:cubicBezTo>
                      <a:pt x="6825107" y="3181096"/>
                      <a:pt x="6809867" y="3196336"/>
                      <a:pt x="6787007" y="3196336"/>
                    </a:cubicBezTo>
                    <a:cubicBezTo>
                      <a:pt x="6787007" y="3196336"/>
                      <a:pt x="6787007" y="3196336"/>
                      <a:pt x="6779387" y="3196336"/>
                    </a:cubicBezTo>
                    <a:cubicBezTo>
                      <a:pt x="6764147" y="3196336"/>
                      <a:pt x="6748907" y="3181096"/>
                      <a:pt x="6741287" y="3165856"/>
                    </a:cubicBezTo>
                    <a:moveTo>
                      <a:pt x="45720" y="3181096"/>
                    </a:moveTo>
                    <a:cubicBezTo>
                      <a:pt x="30480" y="3181096"/>
                      <a:pt x="15240" y="3158236"/>
                      <a:pt x="15240" y="3135376"/>
                    </a:cubicBezTo>
                    <a:cubicBezTo>
                      <a:pt x="15240" y="3120136"/>
                      <a:pt x="30480" y="3104896"/>
                      <a:pt x="53340" y="3104896"/>
                    </a:cubicBezTo>
                    <a:cubicBezTo>
                      <a:pt x="76200" y="3104896"/>
                      <a:pt x="91440" y="3120136"/>
                      <a:pt x="91440" y="3142996"/>
                    </a:cubicBezTo>
                    <a:cubicBezTo>
                      <a:pt x="91440" y="3165856"/>
                      <a:pt x="68580" y="3181096"/>
                      <a:pt x="53340" y="3181096"/>
                    </a:cubicBezTo>
                    <a:cubicBezTo>
                      <a:pt x="53340" y="3181096"/>
                      <a:pt x="45720" y="3181096"/>
                      <a:pt x="45720" y="3181096"/>
                    </a:cubicBezTo>
                    <a:moveTo>
                      <a:pt x="6718426" y="2952242"/>
                    </a:moveTo>
                    <a:cubicBezTo>
                      <a:pt x="6718426" y="2929382"/>
                      <a:pt x="6733667" y="2914142"/>
                      <a:pt x="6756526" y="2906522"/>
                    </a:cubicBezTo>
                    <a:cubicBezTo>
                      <a:pt x="6771767" y="2906522"/>
                      <a:pt x="6794626" y="2921762"/>
                      <a:pt x="6794626" y="2944622"/>
                    </a:cubicBezTo>
                    <a:cubicBezTo>
                      <a:pt x="6802247" y="2959862"/>
                      <a:pt x="6787007" y="2982722"/>
                      <a:pt x="6764147" y="2982722"/>
                    </a:cubicBezTo>
                    <a:cubicBezTo>
                      <a:pt x="6764147" y="2982722"/>
                      <a:pt x="6764147" y="2982722"/>
                      <a:pt x="6756526" y="2982722"/>
                    </a:cubicBezTo>
                    <a:cubicBezTo>
                      <a:pt x="6741287" y="2982722"/>
                      <a:pt x="6726047" y="2975102"/>
                      <a:pt x="6718426" y="2952242"/>
                    </a:cubicBezTo>
                    <a:moveTo>
                      <a:pt x="68580" y="2967482"/>
                    </a:moveTo>
                    <a:cubicBezTo>
                      <a:pt x="45720" y="2959862"/>
                      <a:pt x="38100" y="2944622"/>
                      <a:pt x="38100" y="2921762"/>
                    </a:cubicBezTo>
                    <a:cubicBezTo>
                      <a:pt x="38100" y="2898902"/>
                      <a:pt x="60960" y="2891282"/>
                      <a:pt x="83820" y="2891282"/>
                    </a:cubicBezTo>
                    <a:cubicBezTo>
                      <a:pt x="99060" y="2891282"/>
                      <a:pt x="114300" y="2914142"/>
                      <a:pt x="114300" y="2937002"/>
                    </a:cubicBezTo>
                    <a:cubicBezTo>
                      <a:pt x="106680" y="2952242"/>
                      <a:pt x="91440" y="2967482"/>
                      <a:pt x="76200" y="2967482"/>
                    </a:cubicBezTo>
                    <a:cubicBezTo>
                      <a:pt x="76200" y="2967482"/>
                      <a:pt x="68580" y="2967482"/>
                      <a:pt x="68580" y="2967482"/>
                    </a:cubicBezTo>
                    <a:moveTo>
                      <a:pt x="6687820" y="2746248"/>
                    </a:moveTo>
                    <a:cubicBezTo>
                      <a:pt x="6680200" y="2723388"/>
                      <a:pt x="6695440" y="2700528"/>
                      <a:pt x="6718300" y="2700528"/>
                    </a:cubicBezTo>
                    <a:cubicBezTo>
                      <a:pt x="6733540" y="2692908"/>
                      <a:pt x="6756400" y="2708148"/>
                      <a:pt x="6764020" y="2731008"/>
                    </a:cubicBezTo>
                    <a:cubicBezTo>
                      <a:pt x="6764020" y="2746248"/>
                      <a:pt x="6748780" y="2769108"/>
                      <a:pt x="6733540" y="2776728"/>
                    </a:cubicBezTo>
                    <a:cubicBezTo>
                      <a:pt x="6725920" y="2776728"/>
                      <a:pt x="6725920" y="2776728"/>
                      <a:pt x="6725920" y="2776728"/>
                    </a:cubicBezTo>
                    <a:cubicBezTo>
                      <a:pt x="6703060" y="2776728"/>
                      <a:pt x="6687820" y="2761488"/>
                      <a:pt x="6687820" y="2746248"/>
                    </a:cubicBezTo>
                    <a:moveTo>
                      <a:pt x="106680" y="2753868"/>
                    </a:moveTo>
                    <a:cubicBezTo>
                      <a:pt x="83820" y="2753868"/>
                      <a:pt x="68580" y="2731008"/>
                      <a:pt x="76200" y="2708148"/>
                    </a:cubicBezTo>
                    <a:cubicBezTo>
                      <a:pt x="76200" y="2685288"/>
                      <a:pt x="99060" y="2677668"/>
                      <a:pt x="121920" y="2677668"/>
                    </a:cubicBezTo>
                    <a:cubicBezTo>
                      <a:pt x="144780" y="2685288"/>
                      <a:pt x="152400" y="2708148"/>
                      <a:pt x="152400" y="2723388"/>
                    </a:cubicBezTo>
                    <a:cubicBezTo>
                      <a:pt x="144780" y="2746248"/>
                      <a:pt x="129540" y="2753868"/>
                      <a:pt x="114300" y="2753868"/>
                    </a:cubicBezTo>
                    <a:cubicBezTo>
                      <a:pt x="106680" y="2753868"/>
                      <a:pt x="106680" y="2753868"/>
                      <a:pt x="106680" y="2753868"/>
                    </a:cubicBezTo>
                    <a:moveTo>
                      <a:pt x="6634480" y="2540254"/>
                    </a:moveTo>
                    <a:cubicBezTo>
                      <a:pt x="6634480" y="2517394"/>
                      <a:pt x="6642100" y="2494534"/>
                      <a:pt x="6664960" y="2494534"/>
                    </a:cubicBezTo>
                    <a:cubicBezTo>
                      <a:pt x="6687820" y="2486914"/>
                      <a:pt x="6703060" y="2494534"/>
                      <a:pt x="6710680" y="2517394"/>
                    </a:cubicBezTo>
                    <a:cubicBezTo>
                      <a:pt x="6718300" y="2540254"/>
                      <a:pt x="6703060" y="2563114"/>
                      <a:pt x="6687820" y="2563114"/>
                    </a:cubicBezTo>
                    <a:cubicBezTo>
                      <a:pt x="6680200" y="2563114"/>
                      <a:pt x="6680200" y="2563114"/>
                      <a:pt x="6672580" y="2563114"/>
                    </a:cubicBezTo>
                    <a:cubicBezTo>
                      <a:pt x="6657340" y="2563114"/>
                      <a:pt x="6642100" y="2555494"/>
                      <a:pt x="6634480" y="2540254"/>
                    </a:cubicBezTo>
                    <a:moveTo>
                      <a:pt x="152527" y="2547874"/>
                    </a:moveTo>
                    <a:cubicBezTo>
                      <a:pt x="129667" y="2540254"/>
                      <a:pt x="122047" y="2517394"/>
                      <a:pt x="129667" y="2502154"/>
                    </a:cubicBezTo>
                    <a:cubicBezTo>
                      <a:pt x="129667" y="2479294"/>
                      <a:pt x="152527" y="2464054"/>
                      <a:pt x="175387" y="2471674"/>
                    </a:cubicBezTo>
                    <a:cubicBezTo>
                      <a:pt x="190627" y="2479294"/>
                      <a:pt x="205867" y="2502154"/>
                      <a:pt x="198247" y="2517394"/>
                    </a:cubicBezTo>
                    <a:cubicBezTo>
                      <a:pt x="198247" y="2532634"/>
                      <a:pt x="183007" y="2547874"/>
                      <a:pt x="167767" y="2547874"/>
                    </a:cubicBezTo>
                    <a:cubicBezTo>
                      <a:pt x="160147" y="2547874"/>
                      <a:pt x="160147" y="2547874"/>
                      <a:pt x="152527" y="2547874"/>
                    </a:cubicBezTo>
                    <a:moveTo>
                      <a:pt x="6573520" y="2334260"/>
                    </a:moveTo>
                    <a:cubicBezTo>
                      <a:pt x="6565900" y="2319020"/>
                      <a:pt x="6581139" y="2296160"/>
                      <a:pt x="6596380" y="2288540"/>
                    </a:cubicBezTo>
                    <a:cubicBezTo>
                      <a:pt x="6619239" y="2280920"/>
                      <a:pt x="6642100" y="2288540"/>
                      <a:pt x="6649720" y="2311400"/>
                    </a:cubicBezTo>
                    <a:cubicBezTo>
                      <a:pt x="6657339" y="2334260"/>
                      <a:pt x="6642100" y="2349500"/>
                      <a:pt x="6626860" y="2357120"/>
                    </a:cubicBezTo>
                    <a:cubicBezTo>
                      <a:pt x="6619239" y="2364740"/>
                      <a:pt x="6611620" y="2364740"/>
                      <a:pt x="6611620" y="2364740"/>
                    </a:cubicBezTo>
                    <a:cubicBezTo>
                      <a:pt x="6596380" y="2364740"/>
                      <a:pt x="6581139" y="2349500"/>
                      <a:pt x="6573520" y="2334260"/>
                    </a:cubicBezTo>
                    <a:moveTo>
                      <a:pt x="213487" y="2341880"/>
                    </a:moveTo>
                    <a:cubicBezTo>
                      <a:pt x="198247" y="2334260"/>
                      <a:pt x="183007" y="2311400"/>
                      <a:pt x="190627" y="2288413"/>
                    </a:cubicBezTo>
                    <a:cubicBezTo>
                      <a:pt x="198247" y="2273173"/>
                      <a:pt x="221107" y="2257933"/>
                      <a:pt x="243967" y="2265553"/>
                    </a:cubicBezTo>
                    <a:cubicBezTo>
                      <a:pt x="259207" y="2273173"/>
                      <a:pt x="274447" y="2296033"/>
                      <a:pt x="266827" y="2319020"/>
                    </a:cubicBezTo>
                    <a:cubicBezTo>
                      <a:pt x="259207" y="2334260"/>
                      <a:pt x="243967" y="2341880"/>
                      <a:pt x="228727" y="2341880"/>
                    </a:cubicBezTo>
                    <a:cubicBezTo>
                      <a:pt x="221107" y="2341880"/>
                      <a:pt x="221107" y="2341880"/>
                      <a:pt x="213487" y="2341880"/>
                    </a:cubicBezTo>
                    <a:moveTo>
                      <a:pt x="6497320" y="2135886"/>
                    </a:moveTo>
                    <a:cubicBezTo>
                      <a:pt x="6489700" y="2120646"/>
                      <a:pt x="6504940" y="2097786"/>
                      <a:pt x="6520180" y="2090166"/>
                    </a:cubicBezTo>
                    <a:cubicBezTo>
                      <a:pt x="6543040" y="2082546"/>
                      <a:pt x="6565900" y="2090166"/>
                      <a:pt x="6573520" y="2105406"/>
                    </a:cubicBezTo>
                    <a:cubicBezTo>
                      <a:pt x="6581140" y="2128266"/>
                      <a:pt x="6565900" y="2151126"/>
                      <a:pt x="6550660" y="2158873"/>
                    </a:cubicBezTo>
                    <a:cubicBezTo>
                      <a:pt x="6543040" y="2158873"/>
                      <a:pt x="6543040" y="2158873"/>
                      <a:pt x="6535420" y="2158873"/>
                    </a:cubicBezTo>
                    <a:cubicBezTo>
                      <a:pt x="6520180" y="2158873"/>
                      <a:pt x="6504940" y="2151253"/>
                      <a:pt x="6497320" y="2136013"/>
                    </a:cubicBezTo>
                    <a:lnTo>
                      <a:pt x="6497320" y="2135886"/>
                    </a:lnTo>
                    <a:moveTo>
                      <a:pt x="289814" y="2143506"/>
                    </a:moveTo>
                    <a:cubicBezTo>
                      <a:pt x="274574" y="2128266"/>
                      <a:pt x="259334" y="2113026"/>
                      <a:pt x="266954" y="2090039"/>
                    </a:cubicBezTo>
                    <a:cubicBezTo>
                      <a:pt x="274574" y="2067179"/>
                      <a:pt x="297434" y="2059559"/>
                      <a:pt x="320294" y="2067179"/>
                    </a:cubicBezTo>
                    <a:cubicBezTo>
                      <a:pt x="335534" y="2074799"/>
                      <a:pt x="350774" y="2097659"/>
                      <a:pt x="343154" y="2120646"/>
                    </a:cubicBezTo>
                    <a:cubicBezTo>
                      <a:pt x="335534" y="2135886"/>
                      <a:pt x="320294" y="2143506"/>
                      <a:pt x="305054" y="2143506"/>
                    </a:cubicBezTo>
                    <a:cubicBezTo>
                      <a:pt x="297434" y="2143506"/>
                      <a:pt x="297434" y="2143506"/>
                      <a:pt x="289814" y="2143506"/>
                    </a:cubicBezTo>
                    <a:moveTo>
                      <a:pt x="6413373" y="1945132"/>
                    </a:moveTo>
                    <a:cubicBezTo>
                      <a:pt x="6405753" y="1922272"/>
                      <a:pt x="6413373" y="1899412"/>
                      <a:pt x="6428613" y="1891665"/>
                    </a:cubicBezTo>
                    <a:cubicBezTo>
                      <a:pt x="6451473" y="1884045"/>
                      <a:pt x="6474333" y="1891665"/>
                      <a:pt x="6481953" y="1914525"/>
                    </a:cubicBezTo>
                    <a:cubicBezTo>
                      <a:pt x="6489573" y="1929765"/>
                      <a:pt x="6481953" y="1952625"/>
                      <a:pt x="6466713" y="1960245"/>
                    </a:cubicBezTo>
                    <a:cubicBezTo>
                      <a:pt x="6459093" y="1967865"/>
                      <a:pt x="6451473" y="1967865"/>
                      <a:pt x="6443853" y="1967865"/>
                    </a:cubicBezTo>
                    <a:cubicBezTo>
                      <a:pt x="6436233" y="1967865"/>
                      <a:pt x="6420993" y="1960245"/>
                      <a:pt x="6413373" y="1945005"/>
                    </a:cubicBezTo>
                    <a:lnTo>
                      <a:pt x="6413373" y="1945132"/>
                    </a:lnTo>
                    <a:moveTo>
                      <a:pt x="381254" y="1945132"/>
                    </a:moveTo>
                    <a:cubicBezTo>
                      <a:pt x="358394" y="1937512"/>
                      <a:pt x="350774" y="1914652"/>
                      <a:pt x="358394" y="1891665"/>
                    </a:cubicBezTo>
                    <a:cubicBezTo>
                      <a:pt x="373634" y="1876425"/>
                      <a:pt x="396494" y="1868805"/>
                      <a:pt x="411734" y="1876425"/>
                    </a:cubicBezTo>
                    <a:cubicBezTo>
                      <a:pt x="426974" y="1884045"/>
                      <a:pt x="434594" y="1906905"/>
                      <a:pt x="426974" y="1929892"/>
                    </a:cubicBezTo>
                    <a:cubicBezTo>
                      <a:pt x="419354" y="1937512"/>
                      <a:pt x="411734" y="1945132"/>
                      <a:pt x="396494" y="1945132"/>
                    </a:cubicBezTo>
                    <a:cubicBezTo>
                      <a:pt x="388874" y="1945132"/>
                      <a:pt x="381254" y="1945132"/>
                      <a:pt x="381254" y="1945132"/>
                    </a:cubicBezTo>
                    <a:moveTo>
                      <a:pt x="6314186" y="1754378"/>
                    </a:moveTo>
                    <a:cubicBezTo>
                      <a:pt x="6306566" y="1739138"/>
                      <a:pt x="6306566" y="1716278"/>
                      <a:pt x="6329426" y="1708658"/>
                    </a:cubicBezTo>
                    <a:cubicBezTo>
                      <a:pt x="6344666" y="1693418"/>
                      <a:pt x="6367526" y="1701038"/>
                      <a:pt x="6382766" y="1716278"/>
                    </a:cubicBezTo>
                    <a:cubicBezTo>
                      <a:pt x="6390386" y="1739138"/>
                      <a:pt x="6382766" y="1761998"/>
                      <a:pt x="6367526" y="1769745"/>
                    </a:cubicBezTo>
                    <a:cubicBezTo>
                      <a:pt x="6359906" y="1777365"/>
                      <a:pt x="6352286" y="1777365"/>
                      <a:pt x="6344666" y="1777365"/>
                    </a:cubicBezTo>
                    <a:cubicBezTo>
                      <a:pt x="6329426" y="1777365"/>
                      <a:pt x="6321806" y="1769745"/>
                      <a:pt x="6314186" y="1754505"/>
                    </a:cubicBezTo>
                    <a:lnTo>
                      <a:pt x="6314186" y="1754378"/>
                    </a:lnTo>
                    <a:moveTo>
                      <a:pt x="480441" y="1754378"/>
                    </a:moveTo>
                    <a:cubicBezTo>
                      <a:pt x="457581" y="1746758"/>
                      <a:pt x="449961" y="1723898"/>
                      <a:pt x="465201" y="1700911"/>
                    </a:cubicBezTo>
                    <a:cubicBezTo>
                      <a:pt x="472821" y="1685671"/>
                      <a:pt x="495681" y="1678051"/>
                      <a:pt x="518541" y="1685671"/>
                    </a:cubicBezTo>
                    <a:cubicBezTo>
                      <a:pt x="533781" y="1700911"/>
                      <a:pt x="541401" y="1723771"/>
                      <a:pt x="526161" y="1739138"/>
                    </a:cubicBezTo>
                    <a:cubicBezTo>
                      <a:pt x="518541" y="1754378"/>
                      <a:pt x="510921" y="1761998"/>
                      <a:pt x="495681" y="1761998"/>
                    </a:cubicBezTo>
                    <a:cubicBezTo>
                      <a:pt x="488061" y="1761998"/>
                      <a:pt x="480441" y="1754378"/>
                      <a:pt x="480441" y="1754378"/>
                    </a:cubicBezTo>
                    <a:moveTo>
                      <a:pt x="6199886" y="1578864"/>
                    </a:moveTo>
                    <a:cubicBezTo>
                      <a:pt x="6199886" y="1571244"/>
                      <a:pt x="6199886" y="1571244"/>
                      <a:pt x="6199886" y="1571244"/>
                    </a:cubicBezTo>
                    <a:cubicBezTo>
                      <a:pt x="6184646" y="1556004"/>
                      <a:pt x="6192266" y="1533144"/>
                      <a:pt x="6207506" y="1517777"/>
                    </a:cubicBezTo>
                    <a:cubicBezTo>
                      <a:pt x="6230366" y="1510157"/>
                      <a:pt x="6253226" y="1510157"/>
                      <a:pt x="6260846" y="1533017"/>
                    </a:cubicBezTo>
                    <a:cubicBezTo>
                      <a:pt x="6268466" y="1533017"/>
                      <a:pt x="6268466" y="1533017"/>
                      <a:pt x="6268466" y="1533017"/>
                    </a:cubicBezTo>
                    <a:cubicBezTo>
                      <a:pt x="6276086" y="1555877"/>
                      <a:pt x="6276086" y="1578737"/>
                      <a:pt x="6253226" y="1586484"/>
                    </a:cubicBezTo>
                    <a:cubicBezTo>
                      <a:pt x="6245606" y="1594104"/>
                      <a:pt x="6237986" y="1594104"/>
                      <a:pt x="6230366" y="1594104"/>
                    </a:cubicBezTo>
                    <a:cubicBezTo>
                      <a:pt x="6222746" y="1594104"/>
                      <a:pt x="6207506" y="1586484"/>
                      <a:pt x="6199886" y="1578864"/>
                    </a:cubicBezTo>
                    <a:moveTo>
                      <a:pt x="587248" y="1571244"/>
                    </a:moveTo>
                    <a:cubicBezTo>
                      <a:pt x="572008" y="1556004"/>
                      <a:pt x="564388" y="1533144"/>
                      <a:pt x="579628" y="1517777"/>
                    </a:cubicBezTo>
                    <a:cubicBezTo>
                      <a:pt x="587248" y="1502537"/>
                      <a:pt x="610108" y="1494917"/>
                      <a:pt x="632968" y="1510157"/>
                    </a:cubicBezTo>
                    <a:cubicBezTo>
                      <a:pt x="648208" y="1517777"/>
                      <a:pt x="655828" y="1540637"/>
                      <a:pt x="640588" y="1563624"/>
                    </a:cubicBezTo>
                    <a:cubicBezTo>
                      <a:pt x="632968" y="1571244"/>
                      <a:pt x="625348" y="1578864"/>
                      <a:pt x="610108" y="1578864"/>
                    </a:cubicBezTo>
                    <a:cubicBezTo>
                      <a:pt x="602488" y="1578864"/>
                      <a:pt x="594868" y="1578864"/>
                      <a:pt x="587248" y="1571244"/>
                    </a:cubicBezTo>
                    <a:moveTo>
                      <a:pt x="6077839" y="1403350"/>
                    </a:moveTo>
                    <a:cubicBezTo>
                      <a:pt x="6062599" y="1380490"/>
                      <a:pt x="6070219" y="1357630"/>
                      <a:pt x="6085459" y="1349883"/>
                    </a:cubicBezTo>
                    <a:cubicBezTo>
                      <a:pt x="6100699" y="1334643"/>
                      <a:pt x="6123559" y="1334643"/>
                      <a:pt x="6138799" y="1357503"/>
                    </a:cubicBezTo>
                    <a:cubicBezTo>
                      <a:pt x="6146419" y="1372743"/>
                      <a:pt x="6146419" y="1395603"/>
                      <a:pt x="6131179" y="1410970"/>
                    </a:cubicBezTo>
                    <a:cubicBezTo>
                      <a:pt x="6123559" y="1410970"/>
                      <a:pt x="6115939" y="1418590"/>
                      <a:pt x="6108319" y="1418590"/>
                    </a:cubicBezTo>
                    <a:cubicBezTo>
                      <a:pt x="6093079" y="1418590"/>
                      <a:pt x="6085459" y="1410970"/>
                      <a:pt x="6077839" y="1403350"/>
                    </a:cubicBezTo>
                    <a:moveTo>
                      <a:pt x="709168" y="1395730"/>
                    </a:moveTo>
                    <a:cubicBezTo>
                      <a:pt x="693928" y="1380490"/>
                      <a:pt x="693928" y="1357630"/>
                      <a:pt x="701548" y="1342263"/>
                    </a:cubicBezTo>
                    <a:cubicBezTo>
                      <a:pt x="716788" y="1327023"/>
                      <a:pt x="739648" y="1319403"/>
                      <a:pt x="754888" y="1334643"/>
                    </a:cubicBezTo>
                    <a:cubicBezTo>
                      <a:pt x="777748" y="1349883"/>
                      <a:pt x="777748" y="1372743"/>
                      <a:pt x="762508" y="1388110"/>
                    </a:cubicBezTo>
                    <a:cubicBezTo>
                      <a:pt x="754888" y="1395730"/>
                      <a:pt x="747268" y="1403350"/>
                      <a:pt x="732028" y="1403350"/>
                    </a:cubicBezTo>
                    <a:cubicBezTo>
                      <a:pt x="724408" y="1403350"/>
                      <a:pt x="716788" y="1403350"/>
                      <a:pt x="709168" y="1395730"/>
                    </a:cubicBezTo>
                    <a:moveTo>
                      <a:pt x="5940552" y="1235710"/>
                    </a:moveTo>
                    <a:cubicBezTo>
                      <a:pt x="5932932" y="1220470"/>
                      <a:pt x="5932932" y="1197610"/>
                      <a:pt x="5948172" y="1182243"/>
                    </a:cubicBezTo>
                    <a:cubicBezTo>
                      <a:pt x="5963412" y="1167003"/>
                      <a:pt x="5986272" y="1167003"/>
                      <a:pt x="6001512" y="1182243"/>
                    </a:cubicBezTo>
                    <a:cubicBezTo>
                      <a:pt x="6016752" y="1205103"/>
                      <a:pt x="6009132" y="1227963"/>
                      <a:pt x="5993892" y="1243330"/>
                    </a:cubicBezTo>
                    <a:cubicBezTo>
                      <a:pt x="5986272" y="1243330"/>
                      <a:pt x="5978652" y="1250950"/>
                      <a:pt x="5971032" y="1250950"/>
                    </a:cubicBezTo>
                    <a:cubicBezTo>
                      <a:pt x="5963412" y="1250950"/>
                      <a:pt x="5948172" y="1243330"/>
                      <a:pt x="5940552" y="1235710"/>
                    </a:cubicBezTo>
                    <a:moveTo>
                      <a:pt x="846455" y="1228090"/>
                    </a:moveTo>
                    <a:cubicBezTo>
                      <a:pt x="831215" y="1212850"/>
                      <a:pt x="831215" y="1189990"/>
                      <a:pt x="838835" y="1174623"/>
                    </a:cubicBezTo>
                    <a:cubicBezTo>
                      <a:pt x="854075" y="1159383"/>
                      <a:pt x="876935" y="1159383"/>
                      <a:pt x="892175" y="1174623"/>
                    </a:cubicBezTo>
                    <a:cubicBezTo>
                      <a:pt x="907415" y="1182243"/>
                      <a:pt x="915035" y="1205103"/>
                      <a:pt x="899795" y="1228090"/>
                    </a:cubicBezTo>
                    <a:cubicBezTo>
                      <a:pt x="892175" y="1235710"/>
                      <a:pt x="884555" y="1235710"/>
                      <a:pt x="869315" y="1235710"/>
                    </a:cubicBezTo>
                    <a:cubicBezTo>
                      <a:pt x="861695" y="1235710"/>
                      <a:pt x="854075" y="1235710"/>
                      <a:pt x="846455" y="1228090"/>
                    </a:cubicBezTo>
                    <a:moveTo>
                      <a:pt x="5803265" y="1083056"/>
                    </a:moveTo>
                    <a:cubicBezTo>
                      <a:pt x="5788025" y="1067816"/>
                      <a:pt x="5788025" y="1037336"/>
                      <a:pt x="5803265" y="1029589"/>
                    </a:cubicBezTo>
                    <a:cubicBezTo>
                      <a:pt x="5818505" y="1014349"/>
                      <a:pt x="5841365" y="1014349"/>
                      <a:pt x="5856605" y="1029589"/>
                    </a:cubicBezTo>
                    <a:cubicBezTo>
                      <a:pt x="5871845" y="1044829"/>
                      <a:pt x="5871845" y="1067689"/>
                      <a:pt x="5856605" y="1083056"/>
                    </a:cubicBezTo>
                    <a:cubicBezTo>
                      <a:pt x="5848985" y="1090676"/>
                      <a:pt x="5833745" y="1090676"/>
                      <a:pt x="5826125" y="1090676"/>
                    </a:cubicBezTo>
                    <a:cubicBezTo>
                      <a:pt x="5818505" y="1090676"/>
                      <a:pt x="5810885" y="1090676"/>
                      <a:pt x="5803265" y="1083056"/>
                    </a:cubicBezTo>
                    <a:moveTo>
                      <a:pt x="991362" y="1067816"/>
                    </a:moveTo>
                    <a:cubicBezTo>
                      <a:pt x="976122" y="1052576"/>
                      <a:pt x="976122" y="1029716"/>
                      <a:pt x="991362" y="1014349"/>
                    </a:cubicBezTo>
                    <a:cubicBezTo>
                      <a:pt x="1006602" y="999109"/>
                      <a:pt x="1029462" y="999109"/>
                      <a:pt x="1044702" y="1014349"/>
                    </a:cubicBezTo>
                    <a:cubicBezTo>
                      <a:pt x="1059942" y="1029589"/>
                      <a:pt x="1059942" y="1052449"/>
                      <a:pt x="1044702" y="1067816"/>
                    </a:cubicBezTo>
                    <a:cubicBezTo>
                      <a:pt x="1037082" y="1075436"/>
                      <a:pt x="1029462" y="1083056"/>
                      <a:pt x="1014222" y="1083056"/>
                    </a:cubicBezTo>
                    <a:cubicBezTo>
                      <a:pt x="1006602" y="1083056"/>
                      <a:pt x="998982" y="1075436"/>
                      <a:pt x="991362" y="1067816"/>
                    </a:cubicBezTo>
                    <a:moveTo>
                      <a:pt x="5643118" y="930529"/>
                    </a:moveTo>
                    <a:cubicBezTo>
                      <a:pt x="5627878" y="922909"/>
                      <a:pt x="5627878" y="892429"/>
                      <a:pt x="5643118" y="877062"/>
                    </a:cubicBezTo>
                    <a:cubicBezTo>
                      <a:pt x="5658358" y="861822"/>
                      <a:pt x="5681218" y="861822"/>
                      <a:pt x="5696458" y="877062"/>
                    </a:cubicBezTo>
                    <a:cubicBezTo>
                      <a:pt x="5711698" y="892302"/>
                      <a:pt x="5711698" y="915162"/>
                      <a:pt x="5704078" y="930529"/>
                    </a:cubicBezTo>
                    <a:cubicBezTo>
                      <a:pt x="5696458" y="938149"/>
                      <a:pt x="5681218" y="945769"/>
                      <a:pt x="5673598" y="945769"/>
                    </a:cubicBezTo>
                    <a:cubicBezTo>
                      <a:pt x="5665978" y="945769"/>
                      <a:pt x="5650738" y="938149"/>
                      <a:pt x="5643118" y="930529"/>
                    </a:cubicBezTo>
                    <a:moveTo>
                      <a:pt x="1143889" y="922909"/>
                    </a:moveTo>
                    <a:cubicBezTo>
                      <a:pt x="1128649" y="907669"/>
                      <a:pt x="1128649" y="877189"/>
                      <a:pt x="1143889" y="869442"/>
                    </a:cubicBezTo>
                    <a:cubicBezTo>
                      <a:pt x="1159129" y="854202"/>
                      <a:pt x="1189609" y="854202"/>
                      <a:pt x="1197229" y="869442"/>
                    </a:cubicBezTo>
                    <a:cubicBezTo>
                      <a:pt x="1212469" y="884682"/>
                      <a:pt x="1212469" y="907542"/>
                      <a:pt x="1197229" y="922909"/>
                    </a:cubicBezTo>
                    <a:cubicBezTo>
                      <a:pt x="1189609" y="930529"/>
                      <a:pt x="1181989" y="930529"/>
                      <a:pt x="1174369" y="930529"/>
                    </a:cubicBezTo>
                    <a:cubicBezTo>
                      <a:pt x="1159129" y="930529"/>
                      <a:pt x="1151509" y="930529"/>
                      <a:pt x="1143889" y="922909"/>
                    </a:cubicBezTo>
                    <a:moveTo>
                      <a:pt x="5482971" y="793115"/>
                    </a:moveTo>
                    <a:cubicBezTo>
                      <a:pt x="5467731" y="785495"/>
                      <a:pt x="5467731" y="762635"/>
                      <a:pt x="5475351" y="739648"/>
                    </a:cubicBezTo>
                    <a:cubicBezTo>
                      <a:pt x="5490591" y="724408"/>
                      <a:pt x="5513451" y="724408"/>
                      <a:pt x="5528691" y="739648"/>
                    </a:cubicBezTo>
                    <a:cubicBezTo>
                      <a:pt x="5551551" y="747268"/>
                      <a:pt x="5551551" y="770128"/>
                      <a:pt x="5536311" y="793115"/>
                    </a:cubicBezTo>
                    <a:cubicBezTo>
                      <a:pt x="5528691" y="800735"/>
                      <a:pt x="5521071" y="808355"/>
                      <a:pt x="5505831" y="808355"/>
                    </a:cubicBezTo>
                    <a:cubicBezTo>
                      <a:pt x="5498211" y="808355"/>
                      <a:pt x="5490591" y="800735"/>
                      <a:pt x="5482971" y="793115"/>
                    </a:cubicBezTo>
                    <a:moveTo>
                      <a:pt x="1304036" y="777875"/>
                    </a:moveTo>
                    <a:cubicBezTo>
                      <a:pt x="1296416" y="762635"/>
                      <a:pt x="1296416" y="739775"/>
                      <a:pt x="1311656" y="724408"/>
                    </a:cubicBezTo>
                    <a:cubicBezTo>
                      <a:pt x="1326896" y="716788"/>
                      <a:pt x="1349756" y="716788"/>
                      <a:pt x="1364996" y="732028"/>
                    </a:cubicBezTo>
                    <a:cubicBezTo>
                      <a:pt x="1380236" y="747268"/>
                      <a:pt x="1372616" y="777748"/>
                      <a:pt x="1357376" y="785495"/>
                    </a:cubicBezTo>
                    <a:cubicBezTo>
                      <a:pt x="1349756" y="793115"/>
                      <a:pt x="1342136" y="793115"/>
                      <a:pt x="1334516" y="793115"/>
                    </a:cubicBezTo>
                    <a:cubicBezTo>
                      <a:pt x="1326896" y="793115"/>
                      <a:pt x="1311656" y="793115"/>
                      <a:pt x="1304036" y="777875"/>
                    </a:cubicBezTo>
                    <a:moveTo>
                      <a:pt x="5315204" y="671068"/>
                    </a:moveTo>
                    <a:cubicBezTo>
                      <a:pt x="5299964" y="655828"/>
                      <a:pt x="5292344" y="632968"/>
                      <a:pt x="5307584" y="617601"/>
                    </a:cubicBezTo>
                    <a:cubicBezTo>
                      <a:pt x="5315204" y="602361"/>
                      <a:pt x="5338064" y="594741"/>
                      <a:pt x="5360924" y="609981"/>
                    </a:cubicBezTo>
                    <a:cubicBezTo>
                      <a:pt x="5376164" y="617601"/>
                      <a:pt x="5376164" y="640461"/>
                      <a:pt x="5368544" y="663448"/>
                    </a:cubicBezTo>
                    <a:cubicBezTo>
                      <a:pt x="5360924" y="671068"/>
                      <a:pt x="5345684" y="678688"/>
                      <a:pt x="5338064" y="678688"/>
                    </a:cubicBezTo>
                    <a:cubicBezTo>
                      <a:pt x="5330444" y="678688"/>
                      <a:pt x="5322824" y="678688"/>
                      <a:pt x="5315204" y="671068"/>
                    </a:cubicBezTo>
                    <a:moveTo>
                      <a:pt x="1479423" y="655828"/>
                    </a:moveTo>
                    <a:cubicBezTo>
                      <a:pt x="1464183" y="632968"/>
                      <a:pt x="1471803" y="610108"/>
                      <a:pt x="1487043" y="602361"/>
                    </a:cubicBezTo>
                    <a:cubicBezTo>
                      <a:pt x="1502283" y="587121"/>
                      <a:pt x="1525143" y="594741"/>
                      <a:pt x="1540383" y="609981"/>
                    </a:cubicBezTo>
                    <a:cubicBezTo>
                      <a:pt x="1548003" y="625221"/>
                      <a:pt x="1548003" y="648081"/>
                      <a:pt x="1532763" y="663448"/>
                    </a:cubicBezTo>
                    <a:cubicBezTo>
                      <a:pt x="1525143" y="663448"/>
                      <a:pt x="1517523" y="671068"/>
                      <a:pt x="1509903" y="671068"/>
                    </a:cubicBezTo>
                    <a:cubicBezTo>
                      <a:pt x="1494663" y="671068"/>
                      <a:pt x="1487043" y="663448"/>
                      <a:pt x="1479423" y="655828"/>
                    </a:cubicBezTo>
                    <a:moveTo>
                      <a:pt x="5139817" y="556641"/>
                    </a:moveTo>
                    <a:cubicBezTo>
                      <a:pt x="5116957" y="541401"/>
                      <a:pt x="5109337" y="518541"/>
                      <a:pt x="5124577" y="503174"/>
                    </a:cubicBezTo>
                    <a:cubicBezTo>
                      <a:pt x="5132197" y="487934"/>
                      <a:pt x="5155057" y="480314"/>
                      <a:pt x="5177917" y="487934"/>
                    </a:cubicBezTo>
                    <a:cubicBezTo>
                      <a:pt x="5193157" y="503174"/>
                      <a:pt x="5200777" y="526034"/>
                      <a:pt x="5185537" y="541401"/>
                    </a:cubicBezTo>
                    <a:cubicBezTo>
                      <a:pt x="5185537" y="556641"/>
                      <a:pt x="5170297" y="564261"/>
                      <a:pt x="5155057" y="564261"/>
                    </a:cubicBezTo>
                    <a:cubicBezTo>
                      <a:pt x="5147437" y="564261"/>
                      <a:pt x="5139817" y="556641"/>
                      <a:pt x="5139817" y="556641"/>
                    </a:cubicBezTo>
                    <a:moveTo>
                      <a:pt x="1654810" y="533781"/>
                    </a:moveTo>
                    <a:cubicBezTo>
                      <a:pt x="1647190" y="518541"/>
                      <a:pt x="1654810" y="495681"/>
                      <a:pt x="1670050" y="480314"/>
                    </a:cubicBezTo>
                    <a:cubicBezTo>
                      <a:pt x="1685290" y="472694"/>
                      <a:pt x="1708150" y="480314"/>
                      <a:pt x="1723390" y="495554"/>
                    </a:cubicBezTo>
                    <a:cubicBezTo>
                      <a:pt x="1731010" y="510794"/>
                      <a:pt x="1723390" y="533654"/>
                      <a:pt x="1708150" y="549021"/>
                    </a:cubicBezTo>
                    <a:cubicBezTo>
                      <a:pt x="1700530" y="549021"/>
                      <a:pt x="1692910" y="556641"/>
                      <a:pt x="1685290" y="556641"/>
                    </a:cubicBezTo>
                    <a:cubicBezTo>
                      <a:pt x="1677670" y="556641"/>
                      <a:pt x="1662430" y="549021"/>
                      <a:pt x="1654810" y="533781"/>
                    </a:cubicBezTo>
                    <a:moveTo>
                      <a:pt x="4949190" y="449834"/>
                    </a:moveTo>
                    <a:cubicBezTo>
                      <a:pt x="4933950" y="442214"/>
                      <a:pt x="4926330" y="419354"/>
                      <a:pt x="4933950" y="404114"/>
                    </a:cubicBezTo>
                    <a:cubicBezTo>
                      <a:pt x="4949190" y="381254"/>
                      <a:pt x="4972050" y="373634"/>
                      <a:pt x="4987290" y="381254"/>
                    </a:cubicBezTo>
                    <a:cubicBezTo>
                      <a:pt x="5002530" y="396494"/>
                      <a:pt x="5010150" y="419354"/>
                      <a:pt x="5002530" y="434721"/>
                    </a:cubicBezTo>
                    <a:cubicBezTo>
                      <a:pt x="4994910" y="449961"/>
                      <a:pt x="4979670" y="457581"/>
                      <a:pt x="4972050" y="457581"/>
                    </a:cubicBezTo>
                    <a:cubicBezTo>
                      <a:pt x="4964430" y="457581"/>
                      <a:pt x="4956810" y="457581"/>
                      <a:pt x="4949190" y="449961"/>
                    </a:cubicBezTo>
                    <a:lnTo>
                      <a:pt x="4949190" y="449834"/>
                    </a:lnTo>
                    <a:moveTo>
                      <a:pt x="1845437" y="426974"/>
                    </a:moveTo>
                    <a:cubicBezTo>
                      <a:pt x="1830197" y="411734"/>
                      <a:pt x="1837817" y="388874"/>
                      <a:pt x="1860677" y="381254"/>
                    </a:cubicBezTo>
                    <a:cubicBezTo>
                      <a:pt x="1875917" y="366014"/>
                      <a:pt x="1898777" y="373634"/>
                      <a:pt x="1906397" y="396494"/>
                    </a:cubicBezTo>
                    <a:cubicBezTo>
                      <a:pt x="1921637" y="411734"/>
                      <a:pt x="1914017" y="434594"/>
                      <a:pt x="1891157" y="442214"/>
                    </a:cubicBezTo>
                    <a:cubicBezTo>
                      <a:pt x="1891157" y="449834"/>
                      <a:pt x="1883537" y="449834"/>
                      <a:pt x="1875917" y="449834"/>
                    </a:cubicBezTo>
                    <a:cubicBezTo>
                      <a:pt x="1860677" y="449834"/>
                      <a:pt x="1845437" y="442214"/>
                      <a:pt x="1845437" y="426974"/>
                    </a:cubicBezTo>
                    <a:moveTo>
                      <a:pt x="4758563" y="358267"/>
                    </a:moveTo>
                    <a:cubicBezTo>
                      <a:pt x="4743323" y="350647"/>
                      <a:pt x="4735703" y="327787"/>
                      <a:pt x="4743323" y="312547"/>
                    </a:cubicBezTo>
                    <a:cubicBezTo>
                      <a:pt x="4750943" y="289687"/>
                      <a:pt x="4773803" y="282067"/>
                      <a:pt x="4789043" y="289687"/>
                    </a:cubicBezTo>
                    <a:cubicBezTo>
                      <a:pt x="4811903" y="297307"/>
                      <a:pt x="4819523" y="320167"/>
                      <a:pt x="4811903" y="343154"/>
                    </a:cubicBezTo>
                    <a:cubicBezTo>
                      <a:pt x="4804283" y="358394"/>
                      <a:pt x="4789043" y="366014"/>
                      <a:pt x="4773803" y="366014"/>
                    </a:cubicBezTo>
                    <a:cubicBezTo>
                      <a:pt x="4773803" y="366014"/>
                      <a:pt x="4766183" y="366014"/>
                      <a:pt x="4758563" y="358394"/>
                    </a:cubicBezTo>
                    <a:lnTo>
                      <a:pt x="4758563" y="358267"/>
                    </a:lnTo>
                    <a:moveTo>
                      <a:pt x="2036064" y="335407"/>
                    </a:moveTo>
                    <a:cubicBezTo>
                      <a:pt x="2028444" y="312547"/>
                      <a:pt x="2036064" y="289687"/>
                      <a:pt x="2051304" y="281940"/>
                    </a:cubicBezTo>
                    <a:cubicBezTo>
                      <a:pt x="2074164" y="274320"/>
                      <a:pt x="2097024" y="281940"/>
                      <a:pt x="2104644" y="304800"/>
                    </a:cubicBezTo>
                    <a:cubicBezTo>
                      <a:pt x="2112264" y="320040"/>
                      <a:pt x="2104644" y="342900"/>
                      <a:pt x="2081784" y="358267"/>
                    </a:cubicBezTo>
                    <a:cubicBezTo>
                      <a:pt x="2081784" y="358267"/>
                      <a:pt x="2074164" y="358267"/>
                      <a:pt x="2066544" y="358267"/>
                    </a:cubicBezTo>
                    <a:cubicBezTo>
                      <a:pt x="2051304" y="358267"/>
                      <a:pt x="2043684" y="350647"/>
                      <a:pt x="2036064" y="335407"/>
                    </a:cubicBezTo>
                    <a:moveTo>
                      <a:pt x="4567809" y="281940"/>
                    </a:moveTo>
                    <a:cubicBezTo>
                      <a:pt x="4544949" y="274320"/>
                      <a:pt x="4537329" y="251460"/>
                      <a:pt x="4544949" y="228473"/>
                    </a:cubicBezTo>
                    <a:cubicBezTo>
                      <a:pt x="4552569" y="213233"/>
                      <a:pt x="4567809" y="205613"/>
                      <a:pt x="4590669" y="213233"/>
                    </a:cubicBezTo>
                    <a:cubicBezTo>
                      <a:pt x="4613529" y="213233"/>
                      <a:pt x="4621149" y="236093"/>
                      <a:pt x="4613529" y="258953"/>
                    </a:cubicBezTo>
                    <a:cubicBezTo>
                      <a:pt x="4605909" y="274193"/>
                      <a:pt x="4590669" y="281813"/>
                      <a:pt x="4575429" y="281813"/>
                    </a:cubicBezTo>
                    <a:cubicBezTo>
                      <a:pt x="4575429" y="281813"/>
                      <a:pt x="4567809" y="281813"/>
                      <a:pt x="4567809" y="281813"/>
                    </a:cubicBezTo>
                    <a:lnTo>
                      <a:pt x="4567809" y="281940"/>
                    </a:lnTo>
                    <a:moveTo>
                      <a:pt x="2234311" y="251460"/>
                    </a:moveTo>
                    <a:cubicBezTo>
                      <a:pt x="2226691" y="236220"/>
                      <a:pt x="2234311" y="213360"/>
                      <a:pt x="2257171" y="205740"/>
                    </a:cubicBezTo>
                    <a:cubicBezTo>
                      <a:pt x="2272411" y="198120"/>
                      <a:pt x="2295271" y="205740"/>
                      <a:pt x="2302891" y="228600"/>
                    </a:cubicBezTo>
                    <a:cubicBezTo>
                      <a:pt x="2310511" y="243840"/>
                      <a:pt x="2302891" y="266700"/>
                      <a:pt x="2280031" y="274320"/>
                    </a:cubicBezTo>
                    <a:cubicBezTo>
                      <a:pt x="2280031" y="274320"/>
                      <a:pt x="2272411" y="281940"/>
                      <a:pt x="2272411" y="281940"/>
                    </a:cubicBezTo>
                    <a:cubicBezTo>
                      <a:pt x="2249551" y="281940"/>
                      <a:pt x="2241931" y="266700"/>
                      <a:pt x="2234311" y="251460"/>
                    </a:cubicBezTo>
                    <a:moveTo>
                      <a:pt x="4361942" y="213360"/>
                    </a:moveTo>
                    <a:cubicBezTo>
                      <a:pt x="4346702" y="205740"/>
                      <a:pt x="4331462" y="190500"/>
                      <a:pt x="4339082" y="167640"/>
                    </a:cubicBezTo>
                    <a:cubicBezTo>
                      <a:pt x="4346702" y="144780"/>
                      <a:pt x="4361942" y="137160"/>
                      <a:pt x="4384802" y="144780"/>
                    </a:cubicBezTo>
                    <a:cubicBezTo>
                      <a:pt x="4407662" y="144780"/>
                      <a:pt x="4415282" y="167640"/>
                      <a:pt x="4407662" y="190500"/>
                    </a:cubicBezTo>
                    <a:cubicBezTo>
                      <a:pt x="4407662" y="205740"/>
                      <a:pt x="4392422" y="213360"/>
                      <a:pt x="4377182" y="213360"/>
                    </a:cubicBezTo>
                    <a:cubicBezTo>
                      <a:pt x="4369562" y="213360"/>
                      <a:pt x="4369562" y="213360"/>
                      <a:pt x="4361942" y="213360"/>
                    </a:cubicBezTo>
                    <a:moveTo>
                      <a:pt x="2432558" y="182880"/>
                    </a:moveTo>
                    <a:cubicBezTo>
                      <a:pt x="2432558" y="167640"/>
                      <a:pt x="2440178" y="144780"/>
                      <a:pt x="2463038" y="137160"/>
                    </a:cubicBezTo>
                    <a:cubicBezTo>
                      <a:pt x="2478278" y="129540"/>
                      <a:pt x="2501138" y="144780"/>
                      <a:pt x="2508758" y="160020"/>
                    </a:cubicBezTo>
                    <a:cubicBezTo>
                      <a:pt x="2516378" y="182880"/>
                      <a:pt x="2501138" y="205740"/>
                      <a:pt x="2485898" y="213487"/>
                    </a:cubicBezTo>
                    <a:cubicBezTo>
                      <a:pt x="2478278" y="213487"/>
                      <a:pt x="2478278" y="213487"/>
                      <a:pt x="2470658" y="213487"/>
                    </a:cubicBezTo>
                    <a:cubicBezTo>
                      <a:pt x="2455418" y="213487"/>
                      <a:pt x="2440178" y="198247"/>
                      <a:pt x="2432558" y="183007"/>
                    </a:cubicBezTo>
                    <a:lnTo>
                      <a:pt x="2432558" y="182880"/>
                    </a:lnTo>
                    <a:moveTo>
                      <a:pt x="4155948" y="160020"/>
                    </a:moveTo>
                    <a:cubicBezTo>
                      <a:pt x="4140708" y="160020"/>
                      <a:pt x="4125468" y="137160"/>
                      <a:pt x="4133088" y="114300"/>
                    </a:cubicBezTo>
                    <a:cubicBezTo>
                      <a:pt x="4133088" y="91440"/>
                      <a:pt x="4155948" y="83820"/>
                      <a:pt x="4178808" y="83820"/>
                    </a:cubicBezTo>
                    <a:cubicBezTo>
                      <a:pt x="4194048" y="91440"/>
                      <a:pt x="4209288" y="114300"/>
                      <a:pt x="4201668" y="129540"/>
                    </a:cubicBezTo>
                    <a:cubicBezTo>
                      <a:pt x="4201668" y="152400"/>
                      <a:pt x="4186428" y="160020"/>
                      <a:pt x="4163568" y="160020"/>
                    </a:cubicBezTo>
                    <a:cubicBezTo>
                      <a:pt x="4163568" y="160020"/>
                      <a:pt x="4163568" y="160020"/>
                      <a:pt x="4155948" y="160020"/>
                    </a:cubicBezTo>
                    <a:moveTo>
                      <a:pt x="2646045" y="129540"/>
                    </a:moveTo>
                    <a:cubicBezTo>
                      <a:pt x="2638425" y="106680"/>
                      <a:pt x="2653665" y="91440"/>
                      <a:pt x="2668905" y="83820"/>
                    </a:cubicBezTo>
                    <a:cubicBezTo>
                      <a:pt x="2691765" y="76200"/>
                      <a:pt x="2714625" y="91440"/>
                      <a:pt x="2714625" y="114300"/>
                    </a:cubicBezTo>
                    <a:cubicBezTo>
                      <a:pt x="2722245" y="129540"/>
                      <a:pt x="2707005" y="152400"/>
                      <a:pt x="2684145" y="160020"/>
                    </a:cubicBezTo>
                    <a:cubicBezTo>
                      <a:pt x="2684145" y="160020"/>
                      <a:pt x="2684145" y="160020"/>
                      <a:pt x="2676525" y="160020"/>
                    </a:cubicBezTo>
                    <a:cubicBezTo>
                      <a:pt x="2661285" y="160020"/>
                      <a:pt x="2646045" y="144780"/>
                      <a:pt x="2646045" y="129540"/>
                    </a:cubicBezTo>
                    <a:moveTo>
                      <a:pt x="3950081" y="121920"/>
                    </a:moveTo>
                    <a:cubicBezTo>
                      <a:pt x="3927221" y="114300"/>
                      <a:pt x="3919601" y="99060"/>
                      <a:pt x="3919601" y="76200"/>
                    </a:cubicBezTo>
                    <a:cubicBezTo>
                      <a:pt x="3919601" y="53340"/>
                      <a:pt x="3942461" y="45720"/>
                      <a:pt x="3965321" y="45720"/>
                    </a:cubicBezTo>
                    <a:cubicBezTo>
                      <a:pt x="3980561" y="45720"/>
                      <a:pt x="3995801" y="68580"/>
                      <a:pt x="3995801" y="91440"/>
                    </a:cubicBezTo>
                    <a:cubicBezTo>
                      <a:pt x="3988181" y="106680"/>
                      <a:pt x="3972941" y="121920"/>
                      <a:pt x="3957701" y="121920"/>
                    </a:cubicBezTo>
                    <a:cubicBezTo>
                      <a:pt x="3957701" y="121920"/>
                      <a:pt x="3950081" y="121920"/>
                      <a:pt x="3950081" y="121920"/>
                    </a:cubicBezTo>
                    <a:moveTo>
                      <a:pt x="2851912" y="83820"/>
                    </a:moveTo>
                    <a:cubicBezTo>
                      <a:pt x="2851912" y="68580"/>
                      <a:pt x="2867152" y="45720"/>
                      <a:pt x="2882392" y="45720"/>
                    </a:cubicBezTo>
                    <a:cubicBezTo>
                      <a:pt x="2905252" y="38100"/>
                      <a:pt x="2928112" y="53340"/>
                      <a:pt x="2928112" y="76200"/>
                    </a:cubicBezTo>
                    <a:cubicBezTo>
                      <a:pt x="2928112" y="99060"/>
                      <a:pt x="2920492" y="114300"/>
                      <a:pt x="2897632" y="121920"/>
                    </a:cubicBezTo>
                    <a:cubicBezTo>
                      <a:pt x="2897632" y="121920"/>
                      <a:pt x="2890012" y="121920"/>
                      <a:pt x="2890012" y="121920"/>
                    </a:cubicBezTo>
                    <a:cubicBezTo>
                      <a:pt x="2874772" y="121920"/>
                      <a:pt x="2851912" y="106680"/>
                      <a:pt x="2851912" y="83820"/>
                    </a:cubicBezTo>
                    <a:moveTo>
                      <a:pt x="3744087" y="91440"/>
                    </a:moveTo>
                    <a:cubicBezTo>
                      <a:pt x="3721227" y="91440"/>
                      <a:pt x="3705987" y="76200"/>
                      <a:pt x="3705987" y="53340"/>
                    </a:cubicBezTo>
                    <a:cubicBezTo>
                      <a:pt x="3705987" y="30480"/>
                      <a:pt x="3728847" y="15240"/>
                      <a:pt x="3751707" y="15240"/>
                    </a:cubicBezTo>
                    <a:cubicBezTo>
                      <a:pt x="3766947" y="22860"/>
                      <a:pt x="3782187" y="38100"/>
                      <a:pt x="3782187" y="60960"/>
                    </a:cubicBezTo>
                    <a:cubicBezTo>
                      <a:pt x="3782187" y="76200"/>
                      <a:pt x="3766947" y="91440"/>
                      <a:pt x="3744087" y="91440"/>
                    </a:cubicBezTo>
                    <a:moveTo>
                      <a:pt x="3065399" y="60960"/>
                    </a:moveTo>
                    <a:cubicBezTo>
                      <a:pt x="3065399" y="38100"/>
                      <a:pt x="3080639" y="15240"/>
                      <a:pt x="3095879" y="15240"/>
                    </a:cubicBezTo>
                    <a:cubicBezTo>
                      <a:pt x="3118739" y="15240"/>
                      <a:pt x="3141599" y="30480"/>
                      <a:pt x="3141599" y="53340"/>
                    </a:cubicBezTo>
                    <a:cubicBezTo>
                      <a:pt x="3141599" y="68580"/>
                      <a:pt x="3126359" y="91440"/>
                      <a:pt x="3103499" y="91440"/>
                    </a:cubicBezTo>
                    <a:cubicBezTo>
                      <a:pt x="3080639" y="91440"/>
                      <a:pt x="3065399" y="76200"/>
                      <a:pt x="3065399" y="60960"/>
                    </a:cubicBezTo>
                    <a:moveTo>
                      <a:pt x="3530600" y="83820"/>
                    </a:moveTo>
                    <a:cubicBezTo>
                      <a:pt x="3507740" y="76200"/>
                      <a:pt x="3492500" y="60960"/>
                      <a:pt x="3492500" y="38100"/>
                    </a:cubicBezTo>
                    <a:cubicBezTo>
                      <a:pt x="3492500" y="22860"/>
                      <a:pt x="3507740" y="0"/>
                      <a:pt x="3530600" y="7620"/>
                    </a:cubicBezTo>
                    <a:cubicBezTo>
                      <a:pt x="3553460" y="7620"/>
                      <a:pt x="3568700" y="22860"/>
                      <a:pt x="3568700" y="45720"/>
                    </a:cubicBezTo>
                    <a:cubicBezTo>
                      <a:pt x="3568700" y="60960"/>
                      <a:pt x="3553460" y="83820"/>
                      <a:pt x="3530600" y="83820"/>
                    </a:cubicBezTo>
                    <a:moveTo>
                      <a:pt x="3278886" y="45720"/>
                    </a:moveTo>
                    <a:cubicBezTo>
                      <a:pt x="3278886" y="22860"/>
                      <a:pt x="3294126" y="7620"/>
                      <a:pt x="3316986" y="0"/>
                    </a:cubicBezTo>
                    <a:cubicBezTo>
                      <a:pt x="3339846" y="0"/>
                      <a:pt x="3355086" y="22860"/>
                      <a:pt x="3355086" y="38100"/>
                    </a:cubicBezTo>
                    <a:cubicBezTo>
                      <a:pt x="3355086" y="60960"/>
                      <a:pt x="3339846" y="76200"/>
                      <a:pt x="3316986" y="76200"/>
                    </a:cubicBezTo>
                    <a:cubicBezTo>
                      <a:pt x="3294126" y="76200"/>
                      <a:pt x="3278886" y="60960"/>
                      <a:pt x="3278886" y="45720"/>
                    </a:cubicBezTo>
                  </a:path>
                </a:pathLst>
              </a:custGeom>
              <a:solidFill>
                <a:srgbClr val="BFBFBF"/>
              </a:solidFill>
            </p:spPr>
          </p:sp>
        </p:grpSp>
        <p:grpSp>
          <p:nvGrpSpPr>
            <p:cNvPr name="Group 6" id="6"/>
            <p:cNvGrpSpPr/>
            <p:nvPr/>
          </p:nvGrpSpPr>
          <p:grpSpPr>
            <a:xfrm rot="0">
              <a:off x="7486829" y="1820977"/>
              <a:ext cx="676110" cy="687629"/>
              <a:chOff x="0" y="0"/>
              <a:chExt cx="549360" cy="558720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38100" y="38100"/>
                <a:ext cx="473075" cy="482473"/>
              </a:xfrm>
              <a:custGeom>
                <a:avLst/>
                <a:gdLst/>
                <a:ahLst/>
                <a:cxnLst/>
                <a:rect r="r" b="b" t="t" l="l"/>
                <a:pathLst>
                  <a:path h="482473" w="473075">
                    <a:moveTo>
                      <a:pt x="0" y="241300"/>
                    </a:moveTo>
                    <a:cubicBezTo>
                      <a:pt x="0" y="108077"/>
                      <a:pt x="105918" y="0"/>
                      <a:pt x="236601" y="0"/>
                    </a:cubicBezTo>
                    <a:cubicBezTo>
                      <a:pt x="367284" y="0"/>
                      <a:pt x="473075" y="108077"/>
                      <a:pt x="473075" y="241300"/>
                    </a:cubicBezTo>
                    <a:cubicBezTo>
                      <a:pt x="473075" y="374523"/>
                      <a:pt x="367157" y="482473"/>
                      <a:pt x="236601" y="482473"/>
                    </a:cubicBezTo>
                    <a:cubicBezTo>
                      <a:pt x="106045" y="482473"/>
                      <a:pt x="0" y="374523"/>
                      <a:pt x="0" y="241300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8" id="8"/>
              <p:cNvSpPr/>
              <p:nvPr/>
            </p:nvSpPr>
            <p:spPr>
              <a:xfrm flipH="false" flipV="false" rot="0">
                <a:off x="0" y="0"/>
                <a:ext cx="549402" cy="558800"/>
              </a:xfrm>
              <a:custGeom>
                <a:avLst/>
                <a:gdLst/>
                <a:ahLst/>
                <a:cxnLst/>
                <a:rect r="r" b="b" t="t" l="l"/>
                <a:pathLst>
                  <a:path h="558800" w="549402">
                    <a:moveTo>
                      <a:pt x="0" y="279400"/>
                    </a:moveTo>
                    <a:cubicBezTo>
                      <a:pt x="0" y="125730"/>
                      <a:pt x="122301" y="0"/>
                      <a:pt x="274701" y="0"/>
                    </a:cubicBezTo>
                    <a:lnTo>
                      <a:pt x="274701" y="38100"/>
                    </a:lnTo>
                    <a:lnTo>
                      <a:pt x="274701" y="0"/>
                    </a:lnTo>
                    <a:cubicBezTo>
                      <a:pt x="427101" y="0"/>
                      <a:pt x="549402" y="125730"/>
                      <a:pt x="549402" y="279400"/>
                    </a:cubicBezTo>
                    <a:lnTo>
                      <a:pt x="511302" y="279400"/>
                    </a:lnTo>
                    <a:lnTo>
                      <a:pt x="549402" y="279400"/>
                    </a:lnTo>
                    <a:cubicBezTo>
                      <a:pt x="549402" y="432943"/>
                      <a:pt x="427101" y="558800"/>
                      <a:pt x="274701" y="558800"/>
                    </a:cubicBezTo>
                    <a:lnTo>
                      <a:pt x="274701" y="520700"/>
                    </a:lnTo>
                    <a:lnTo>
                      <a:pt x="274701" y="558800"/>
                    </a:lnTo>
                    <a:cubicBezTo>
                      <a:pt x="122301" y="558673"/>
                      <a:pt x="0" y="432943"/>
                      <a:pt x="0" y="279400"/>
                    </a:cubicBezTo>
                    <a:lnTo>
                      <a:pt x="38100" y="279400"/>
                    </a:lnTo>
                    <a:lnTo>
                      <a:pt x="76200" y="279400"/>
                    </a:lnTo>
                    <a:lnTo>
                      <a:pt x="38100" y="279400"/>
                    </a:lnTo>
                    <a:lnTo>
                      <a:pt x="0" y="279400"/>
                    </a:lnTo>
                    <a:moveTo>
                      <a:pt x="76327" y="279400"/>
                    </a:moveTo>
                    <a:cubicBezTo>
                      <a:pt x="76327" y="300482"/>
                      <a:pt x="59182" y="317500"/>
                      <a:pt x="38227" y="317500"/>
                    </a:cubicBezTo>
                    <a:cubicBezTo>
                      <a:pt x="17272" y="317500"/>
                      <a:pt x="127" y="300355"/>
                      <a:pt x="127" y="279400"/>
                    </a:cubicBezTo>
                    <a:cubicBezTo>
                      <a:pt x="127" y="258445"/>
                      <a:pt x="17272" y="241300"/>
                      <a:pt x="38227" y="241300"/>
                    </a:cubicBezTo>
                    <a:cubicBezTo>
                      <a:pt x="59182" y="241300"/>
                      <a:pt x="76327" y="258445"/>
                      <a:pt x="76327" y="279400"/>
                    </a:cubicBezTo>
                    <a:cubicBezTo>
                      <a:pt x="76327" y="392303"/>
                      <a:pt x="165862" y="482473"/>
                      <a:pt x="274701" y="482473"/>
                    </a:cubicBezTo>
                    <a:cubicBezTo>
                      <a:pt x="383540" y="482473"/>
                      <a:pt x="473075" y="392176"/>
                      <a:pt x="473075" y="279400"/>
                    </a:cubicBezTo>
                    <a:cubicBezTo>
                      <a:pt x="473075" y="166624"/>
                      <a:pt x="383540" y="76327"/>
                      <a:pt x="274701" y="76327"/>
                    </a:cubicBezTo>
                    <a:lnTo>
                      <a:pt x="274701" y="38100"/>
                    </a:lnTo>
                    <a:lnTo>
                      <a:pt x="274701" y="76200"/>
                    </a:lnTo>
                    <a:cubicBezTo>
                      <a:pt x="165862" y="76327"/>
                      <a:pt x="76327" y="166497"/>
                      <a:pt x="76327" y="279400"/>
                    </a:cubicBezTo>
                  </a:path>
                </a:pathLst>
              </a:custGeom>
              <a:solidFill>
                <a:srgbClr val="397D5A"/>
              </a:solidFill>
            </p:spPr>
          </p:sp>
        </p:grpSp>
        <p:grpSp>
          <p:nvGrpSpPr>
            <p:cNvPr name="Group 9" id="9"/>
            <p:cNvGrpSpPr/>
            <p:nvPr/>
          </p:nvGrpSpPr>
          <p:grpSpPr>
            <a:xfrm rot="0">
              <a:off x="7486829" y="5904218"/>
              <a:ext cx="676110" cy="687629"/>
              <a:chOff x="0" y="0"/>
              <a:chExt cx="549360" cy="558720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38100" y="38100"/>
                <a:ext cx="473075" cy="482473"/>
              </a:xfrm>
              <a:custGeom>
                <a:avLst/>
                <a:gdLst/>
                <a:ahLst/>
                <a:cxnLst/>
                <a:rect r="r" b="b" t="t" l="l"/>
                <a:pathLst>
                  <a:path h="482473" w="473075">
                    <a:moveTo>
                      <a:pt x="0" y="241300"/>
                    </a:moveTo>
                    <a:cubicBezTo>
                      <a:pt x="0" y="108077"/>
                      <a:pt x="105918" y="0"/>
                      <a:pt x="236601" y="0"/>
                    </a:cubicBezTo>
                    <a:cubicBezTo>
                      <a:pt x="367284" y="0"/>
                      <a:pt x="473075" y="108077"/>
                      <a:pt x="473075" y="241300"/>
                    </a:cubicBezTo>
                    <a:cubicBezTo>
                      <a:pt x="473075" y="374523"/>
                      <a:pt x="367157" y="482473"/>
                      <a:pt x="236601" y="482473"/>
                    </a:cubicBezTo>
                    <a:cubicBezTo>
                      <a:pt x="106045" y="482473"/>
                      <a:pt x="0" y="374523"/>
                      <a:pt x="0" y="241300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11" id="11"/>
              <p:cNvSpPr/>
              <p:nvPr/>
            </p:nvSpPr>
            <p:spPr>
              <a:xfrm flipH="false" flipV="false" rot="0">
                <a:off x="0" y="0"/>
                <a:ext cx="549402" cy="558800"/>
              </a:xfrm>
              <a:custGeom>
                <a:avLst/>
                <a:gdLst/>
                <a:ahLst/>
                <a:cxnLst/>
                <a:rect r="r" b="b" t="t" l="l"/>
                <a:pathLst>
                  <a:path h="558800" w="549402">
                    <a:moveTo>
                      <a:pt x="0" y="279400"/>
                    </a:moveTo>
                    <a:cubicBezTo>
                      <a:pt x="0" y="125730"/>
                      <a:pt x="122301" y="0"/>
                      <a:pt x="274701" y="0"/>
                    </a:cubicBezTo>
                    <a:lnTo>
                      <a:pt x="274701" y="38100"/>
                    </a:lnTo>
                    <a:lnTo>
                      <a:pt x="274701" y="0"/>
                    </a:lnTo>
                    <a:cubicBezTo>
                      <a:pt x="427101" y="0"/>
                      <a:pt x="549402" y="125730"/>
                      <a:pt x="549402" y="279400"/>
                    </a:cubicBezTo>
                    <a:lnTo>
                      <a:pt x="511302" y="279400"/>
                    </a:lnTo>
                    <a:lnTo>
                      <a:pt x="549402" y="279400"/>
                    </a:lnTo>
                    <a:cubicBezTo>
                      <a:pt x="549402" y="432943"/>
                      <a:pt x="427101" y="558800"/>
                      <a:pt x="274701" y="558800"/>
                    </a:cubicBezTo>
                    <a:lnTo>
                      <a:pt x="274701" y="520700"/>
                    </a:lnTo>
                    <a:lnTo>
                      <a:pt x="274701" y="558800"/>
                    </a:lnTo>
                    <a:cubicBezTo>
                      <a:pt x="122301" y="558673"/>
                      <a:pt x="0" y="432943"/>
                      <a:pt x="0" y="279400"/>
                    </a:cubicBezTo>
                    <a:lnTo>
                      <a:pt x="38100" y="279400"/>
                    </a:lnTo>
                    <a:lnTo>
                      <a:pt x="76200" y="279400"/>
                    </a:lnTo>
                    <a:lnTo>
                      <a:pt x="38100" y="279400"/>
                    </a:lnTo>
                    <a:lnTo>
                      <a:pt x="0" y="279400"/>
                    </a:lnTo>
                    <a:moveTo>
                      <a:pt x="76327" y="279400"/>
                    </a:moveTo>
                    <a:cubicBezTo>
                      <a:pt x="76327" y="300482"/>
                      <a:pt x="59182" y="317500"/>
                      <a:pt x="38227" y="317500"/>
                    </a:cubicBezTo>
                    <a:cubicBezTo>
                      <a:pt x="17272" y="317500"/>
                      <a:pt x="127" y="300355"/>
                      <a:pt x="127" y="279400"/>
                    </a:cubicBezTo>
                    <a:cubicBezTo>
                      <a:pt x="127" y="258445"/>
                      <a:pt x="17272" y="241300"/>
                      <a:pt x="38227" y="241300"/>
                    </a:cubicBezTo>
                    <a:cubicBezTo>
                      <a:pt x="59182" y="241300"/>
                      <a:pt x="76327" y="258445"/>
                      <a:pt x="76327" y="279400"/>
                    </a:cubicBezTo>
                    <a:cubicBezTo>
                      <a:pt x="76327" y="392303"/>
                      <a:pt x="165862" y="482473"/>
                      <a:pt x="274701" y="482473"/>
                    </a:cubicBezTo>
                    <a:cubicBezTo>
                      <a:pt x="383540" y="482473"/>
                      <a:pt x="473075" y="392176"/>
                      <a:pt x="473075" y="279400"/>
                    </a:cubicBezTo>
                    <a:cubicBezTo>
                      <a:pt x="473075" y="166624"/>
                      <a:pt x="383540" y="76327"/>
                      <a:pt x="274701" y="76327"/>
                    </a:cubicBezTo>
                    <a:lnTo>
                      <a:pt x="274701" y="38100"/>
                    </a:lnTo>
                    <a:lnTo>
                      <a:pt x="274701" y="76200"/>
                    </a:lnTo>
                    <a:cubicBezTo>
                      <a:pt x="165862" y="76327"/>
                      <a:pt x="76327" y="166497"/>
                      <a:pt x="76327" y="279400"/>
                    </a:cubicBezTo>
                  </a:path>
                </a:pathLst>
              </a:custGeom>
              <a:solidFill>
                <a:srgbClr val="397D5A"/>
              </a:solidFill>
            </p:spPr>
          </p:sp>
        </p:grpSp>
        <p:grpSp>
          <p:nvGrpSpPr>
            <p:cNvPr name="Group 12" id="12"/>
            <p:cNvGrpSpPr/>
            <p:nvPr/>
          </p:nvGrpSpPr>
          <p:grpSpPr>
            <a:xfrm rot="0">
              <a:off x="7674686" y="6103595"/>
              <a:ext cx="292420" cy="288875"/>
              <a:chOff x="0" y="0"/>
              <a:chExt cx="237600" cy="234720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237490" cy="234696"/>
              </a:xfrm>
              <a:custGeom>
                <a:avLst/>
                <a:gdLst/>
                <a:ahLst/>
                <a:cxnLst/>
                <a:rect r="r" b="b" t="t" l="l"/>
                <a:pathLst>
                  <a:path h="234696" w="237490">
                    <a:moveTo>
                      <a:pt x="0" y="117348"/>
                    </a:moveTo>
                    <a:cubicBezTo>
                      <a:pt x="0" y="52578"/>
                      <a:pt x="53213" y="0"/>
                      <a:pt x="118745" y="0"/>
                    </a:cubicBezTo>
                    <a:cubicBezTo>
                      <a:pt x="184277" y="0"/>
                      <a:pt x="237490" y="52578"/>
                      <a:pt x="237490" y="117348"/>
                    </a:cubicBezTo>
                    <a:cubicBezTo>
                      <a:pt x="237490" y="182118"/>
                      <a:pt x="184277" y="234696"/>
                      <a:pt x="118745" y="234696"/>
                    </a:cubicBezTo>
                    <a:cubicBezTo>
                      <a:pt x="53213" y="234696"/>
                      <a:pt x="0" y="182118"/>
                      <a:pt x="0" y="117348"/>
                    </a:cubicBezTo>
                  </a:path>
                </a:pathLst>
              </a:custGeom>
              <a:solidFill>
                <a:srgbClr val="397D5A"/>
              </a:solidFill>
            </p:spPr>
          </p:sp>
        </p:grpSp>
        <p:grpSp>
          <p:nvGrpSpPr>
            <p:cNvPr name="Group 14" id="14"/>
            <p:cNvGrpSpPr/>
            <p:nvPr/>
          </p:nvGrpSpPr>
          <p:grpSpPr>
            <a:xfrm rot="0">
              <a:off x="246341" y="5904218"/>
              <a:ext cx="676110" cy="687629"/>
              <a:chOff x="0" y="0"/>
              <a:chExt cx="549360" cy="558720"/>
            </a:xfrm>
          </p:grpSpPr>
          <p:sp>
            <p:nvSpPr>
              <p:cNvPr name="Freeform 15" id="15"/>
              <p:cNvSpPr/>
              <p:nvPr/>
            </p:nvSpPr>
            <p:spPr>
              <a:xfrm flipH="false" flipV="false" rot="0">
                <a:off x="38100" y="38100"/>
                <a:ext cx="473075" cy="482473"/>
              </a:xfrm>
              <a:custGeom>
                <a:avLst/>
                <a:gdLst/>
                <a:ahLst/>
                <a:cxnLst/>
                <a:rect r="r" b="b" t="t" l="l"/>
                <a:pathLst>
                  <a:path h="482473" w="473075">
                    <a:moveTo>
                      <a:pt x="0" y="241300"/>
                    </a:moveTo>
                    <a:cubicBezTo>
                      <a:pt x="0" y="108077"/>
                      <a:pt x="105918" y="0"/>
                      <a:pt x="236601" y="0"/>
                    </a:cubicBezTo>
                    <a:cubicBezTo>
                      <a:pt x="367284" y="0"/>
                      <a:pt x="473075" y="108077"/>
                      <a:pt x="473075" y="241300"/>
                    </a:cubicBezTo>
                    <a:cubicBezTo>
                      <a:pt x="473075" y="374523"/>
                      <a:pt x="367157" y="482473"/>
                      <a:pt x="236601" y="482473"/>
                    </a:cubicBezTo>
                    <a:cubicBezTo>
                      <a:pt x="106045" y="482473"/>
                      <a:pt x="0" y="374523"/>
                      <a:pt x="0" y="241300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549402" cy="558800"/>
              </a:xfrm>
              <a:custGeom>
                <a:avLst/>
                <a:gdLst/>
                <a:ahLst/>
                <a:cxnLst/>
                <a:rect r="r" b="b" t="t" l="l"/>
                <a:pathLst>
                  <a:path h="558800" w="549402">
                    <a:moveTo>
                      <a:pt x="0" y="279400"/>
                    </a:moveTo>
                    <a:cubicBezTo>
                      <a:pt x="0" y="125730"/>
                      <a:pt x="122301" y="0"/>
                      <a:pt x="274701" y="0"/>
                    </a:cubicBezTo>
                    <a:lnTo>
                      <a:pt x="274701" y="38100"/>
                    </a:lnTo>
                    <a:lnTo>
                      <a:pt x="274701" y="0"/>
                    </a:lnTo>
                    <a:cubicBezTo>
                      <a:pt x="427101" y="0"/>
                      <a:pt x="549402" y="125730"/>
                      <a:pt x="549402" y="279400"/>
                    </a:cubicBezTo>
                    <a:lnTo>
                      <a:pt x="511302" y="279400"/>
                    </a:lnTo>
                    <a:lnTo>
                      <a:pt x="549402" y="279400"/>
                    </a:lnTo>
                    <a:cubicBezTo>
                      <a:pt x="549402" y="432943"/>
                      <a:pt x="427101" y="558800"/>
                      <a:pt x="274701" y="558800"/>
                    </a:cubicBezTo>
                    <a:lnTo>
                      <a:pt x="274701" y="520700"/>
                    </a:lnTo>
                    <a:lnTo>
                      <a:pt x="274701" y="558800"/>
                    </a:lnTo>
                    <a:cubicBezTo>
                      <a:pt x="122301" y="558673"/>
                      <a:pt x="0" y="432943"/>
                      <a:pt x="0" y="279400"/>
                    </a:cubicBezTo>
                    <a:lnTo>
                      <a:pt x="38100" y="279400"/>
                    </a:lnTo>
                    <a:lnTo>
                      <a:pt x="76200" y="279400"/>
                    </a:lnTo>
                    <a:lnTo>
                      <a:pt x="38100" y="279400"/>
                    </a:lnTo>
                    <a:lnTo>
                      <a:pt x="0" y="279400"/>
                    </a:lnTo>
                    <a:moveTo>
                      <a:pt x="76327" y="279400"/>
                    </a:moveTo>
                    <a:cubicBezTo>
                      <a:pt x="76327" y="300482"/>
                      <a:pt x="59182" y="317500"/>
                      <a:pt x="38227" y="317500"/>
                    </a:cubicBezTo>
                    <a:cubicBezTo>
                      <a:pt x="17272" y="317500"/>
                      <a:pt x="127" y="300355"/>
                      <a:pt x="127" y="279400"/>
                    </a:cubicBezTo>
                    <a:cubicBezTo>
                      <a:pt x="127" y="258445"/>
                      <a:pt x="17272" y="241300"/>
                      <a:pt x="38227" y="241300"/>
                    </a:cubicBezTo>
                    <a:cubicBezTo>
                      <a:pt x="59182" y="241300"/>
                      <a:pt x="76327" y="258445"/>
                      <a:pt x="76327" y="279400"/>
                    </a:cubicBezTo>
                    <a:cubicBezTo>
                      <a:pt x="76327" y="392303"/>
                      <a:pt x="165862" y="482473"/>
                      <a:pt x="274701" y="482473"/>
                    </a:cubicBezTo>
                    <a:cubicBezTo>
                      <a:pt x="383540" y="482473"/>
                      <a:pt x="473075" y="392176"/>
                      <a:pt x="473075" y="279400"/>
                    </a:cubicBezTo>
                    <a:cubicBezTo>
                      <a:pt x="473075" y="166624"/>
                      <a:pt x="383540" y="76327"/>
                      <a:pt x="274701" y="76327"/>
                    </a:cubicBezTo>
                    <a:lnTo>
                      <a:pt x="274701" y="38100"/>
                    </a:lnTo>
                    <a:lnTo>
                      <a:pt x="274701" y="76200"/>
                    </a:lnTo>
                    <a:cubicBezTo>
                      <a:pt x="165862" y="76327"/>
                      <a:pt x="76327" y="166497"/>
                      <a:pt x="76327" y="279400"/>
                    </a:cubicBezTo>
                  </a:path>
                </a:pathLst>
              </a:custGeom>
              <a:solidFill>
                <a:srgbClr val="397D5A"/>
              </a:solidFill>
            </p:spPr>
          </p:sp>
        </p:grpSp>
        <p:grpSp>
          <p:nvGrpSpPr>
            <p:cNvPr name="Group 17" id="17"/>
            <p:cNvGrpSpPr/>
            <p:nvPr/>
          </p:nvGrpSpPr>
          <p:grpSpPr>
            <a:xfrm rot="0">
              <a:off x="441288" y="6103595"/>
              <a:ext cx="293306" cy="288875"/>
              <a:chOff x="0" y="0"/>
              <a:chExt cx="238320" cy="234720"/>
            </a:xfrm>
          </p:grpSpPr>
          <p:sp>
            <p:nvSpPr>
              <p:cNvPr name="Freeform 18" id="18"/>
              <p:cNvSpPr/>
              <p:nvPr/>
            </p:nvSpPr>
            <p:spPr>
              <a:xfrm flipH="false" flipV="false" rot="0">
                <a:off x="0" y="0"/>
                <a:ext cx="238252" cy="234696"/>
              </a:xfrm>
              <a:custGeom>
                <a:avLst/>
                <a:gdLst/>
                <a:ahLst/>
                <a:cxnLst/>
                <a:rect r="r" b="b" t="t" l="l"/>
                <a:pathLst>
                  <a:path h="234696" w="238252">
                    <a:moveTo>
                      <a:pt x="0" y="117348"/>
                    </a:moveTo>
                    <a:cubicBezTo>
                      <a:pt x="0" y="52578"/>
                      <a:pt x="53340" y="0"/>
                      <a:pt x="119126" y="0"/>
                    </a:cubicBezTo>
                    <a:cubicBezTo>
                      <a:pt x="184912" y="0"/>
                      <a:pt x="238252" y="52578"/>
                      <a:pt x="238252" y="117348"/>
                    </a:cubicBezTo>
                    <a:cubicBezTo>
                      <a:pt x="238252" y="182118"/>
                      <a:pt x="184912" y="234696"/>
                      <a:pt x="119126" y="234696"/>
                    </a:cubicBezTo>
                    <a:cubicBezTo>
                      <a:pt x="53340" y="234696"/>
                      <a:pt x="0" y="182118"/>
                      <a:pt x="0" y="117348"/>
                    </a:cubicBezTo>
                  </a:path>
                </a:pathLst>
              </a:custGeom>
              <a:solidFill>
                <a:srgbClr val="397D5A"/>
              </a:solidFill>
            </p:spPr>
          </p:sp>
        </p:grpSp>
        <p:grpSp>
          <p:nvGrpSpPr>
            <p:cNvPr name="Group 19" id="19"/>
            <p:cNvGrpSpPr/>
            <p:nvPr/>
          </p:nvGrpSpPr>
          <p:grpSpPr>
            <a:xfrm rot="0">
              <a:off x="246341" y="1820977"/>
              <a:ext cx="676110" cy="687629"/>
              <a:chOff x="0" y="0"/>
              <a:chExt cx="549360" cy="558720"/>
            </a:xfrm>
          </p:grpSpPr>
          <p:sp>
            <p:nvSpPr>
              <p:cNvPr name="Freeform 20" id="20"/>
              <p:cNvSpPr/>
              <p:nvPr/>
            </p:nvSpPr>
            <p:spPr>
              <a:xfrm flipH="false" flipV="false" rot="0">
                <a:off x="38100" y="38100"/>
                <a:ext cx="473075" cy="482473"/>
              </a:xfrm>
              <a:custGeom>
                <a:avLst/>
                <a:gdLst/>
                <a:ahLst/>
                <a:cxnLst/>
                <a:rect r="r" b="b" t="t" l="l"/>
                <a:pathLst>
                  <a:path h="482473" w="473075">
                    <a:moveTo>
                      <a:pt x="0" y="241300"/>
                    </a:moveTo>
                    <a:cubicBezTo>
                      <a:pt x="0" y="108077"/>
                      <a:pt x="105918" y="0"/>
                      <a:pt x="236601" y="0"/>
                    </a:cubicBezTo>
                    <a:cubicBezTo>
                      <a:pt x="367284" y="0"/>
                      <a:pt x="473075" y="108077"/>
                      <a:pt x="473075" y="241300"/>
                    </a:cubicBezTo>
                    <a:cubicBezTo>
                      <a:pt x="473075" y="374523"/>
                      <a:pt x="367157" y="482473"/>
                      <a:pt x="236601" y="482473"/>
                    </a:cubicBezTo>
                    <a:cubicBezTo>
                      <a:pt x="106045" y="482473"/>
                      <a:pt x="0" y="374523"/>
                      <a:pt x="0" y="241300"/>
                    </a:cubicBezTo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name="Freeform 21" id="21"/>
              <p:cNvSpPr/>
              <p:nvPr/>
            </p:nvSpPr>
            <p:spPr>
              <a:xfrm flipH="false" flipV="false" rot="0">
                <a:off x="0" y="0"/>
                <a:ext cx="549402" cy="558800"/>
              </a:xfrm>
              <a:custGeom>
                <a:avLst/>
                <a:gdLst/>
                <a:ahLst/>
                <a:cxnLst/>
                <a:rect r="r" b="b" t="t" l="l"/>
                <a:pathLst>
                  <a:path h="558800" w="549402">
                    <a:moveTo>
                      <a:pt x="0" y="279400"/>
                    </a:moveTo>
                    <a:cubicBezTo>
                      <a:pt x="0" y="125730"/>
                      <a:pt x="122301" y="0"/>
                      <a:pt x="274701" y="0"/>
                    </a:cubicBezTo>
                    <a:lnTo>
                      <a:pt x="274701" y="38100"/>
                    </a:lnTo>
                    <a:lnTo>
                      <a:pt x="274701" y="0"/>
                    </a:lnTo>
                    <a:cubicBezTo>
                      <a:pt x="427101" y="0"/>
                      <a:pt x="549402" y="125730"/>
                      <a:pt x="549402" y="279400"/>
                    </a:cubicBezTo>
                    <a:lnTo>
                      <a:pt x="511302" y="279400"/>
                    </a:lnTo>
                    <a:lnTo>
                      <a:pt x="549402" y="279400"/>
                    </a:lnTo>
                    <a:cubicBezTo>
                      <a:pt x="549402" y="432943"/>
                      <a:pt x="427101" y="558800"/>
                      <a:pt x="274701" y="558800"/>
                    </a:cubicBezTo>
                    <a:lnTo>
                      <a:pt x="274701" y="520700"/>
                    </a:lnTo>
                    <a:lnTo>
                      <a:pt x="274701" y="558800"/>
                    </a:lnTo>
                    <a:cubicBezTo>
                      <a:pt x="122301" y="558673"/>
                      <a:pt x="0" y="432943"/>
                      <a:pt x="0" y="279400"/>
                    </a:cubicBezTo>
                    <a:lnTo>
                      <a:pt x="38100" y="279400"/>
                    </a:lnTo>
                    <a:lnTo>
                      <a:pt x="76200" y="279400"/>
                    </a:lnTo>
                    <a:lnTo>
                      <a:pt x="38100" y="279400"/>
                    </a:lnTo>
                    <a:lnTo>
                      <a:pt x="0" y="279400"/>
                    </a:lnTo>
                    <a:moveTo>
                      <a:pt x="76327" y="279400"/>
                    </a:moveTo>
                    <a:cubicBezTo>
                      <a:pt x="76327" y="300482"/>
                      <a:pt x="59182" y="317500"/>
                      <a:pt x="38227" y="317500"/>
                    </a:cubicBezTo>
                    <a:cubicBezTo>
                      <a:pt x="17272" y="317500"/>
                      <a:pt x="127" y="300355"/>
                      <a:pt x="127" y="279400"/>
                    </a:cubicBezTo>
                    <a:cubicBezTo>
                      <a:pt x="127" y="258445"/>
                      <a:pt x="17272" y="241300"/>
                      <a:pt x="38227" y="241300"/>
                    </a:cubicBezTo>
                    <a:cubicBezTo>
                      <a:pt x="59182" y="241300"/>
                      <a:pt x="76327" y="258445"/>
                      <a:pt x="76327" y="279400"/>
                    </a:cubicBezTo>
                    <a:cubicBezTo>
                      <a:pt x="76327" y="392303"/>
                      <a:pt x="165862" y="482473"/>
                      <a:pt x="274701" y="482473"/>
                    </a:cubicBezTo>
                    <a:cubicBezTo>
                      <a:pt x="383540" y="482473"/>
                      <a:pt x="473075" y="392176"/>
                      <a:pt x="473075" y="279400"/>
                    </a:cubicBezTo>
                    <a:cubicBezTo>
                      <a:pt x="473075" y="166624"/>
                      <a:pt x="383540" y="76327"/>
                      <a:pt x="274701" y="76327"/>
                    </a:cubicBezTo>
                    <a:lnTo>
                      <a:pt x="274701" y="38100"/>
                    </a:lnTo>
                    <a:lnTo>
                      <a:pt x="274701" y="76200"/>
                    </a:lnTo>
                    <a:cubicBezTo>
                      <a:pt x="165862" y="76327"/>
                      <a:pt x="76327" y="166497"/>
                      <a:pt x="76327" y="279400"/>
                    </a:cubicBezTo>
                  </a:path>
                </a:pathLst>
              </a:custGeom>
              <a:solidFill>
                <a:srgbClr val="397D5A"/>
              </a:solidFill>
            </p:spPr>
          </p:sp>
        </p:grpSp>
        <p:grpSp>
          <p:nvGrpSpPr>
            <p:cNvPr name="Group 22" id="22"/>
            <p:cNvGrpSpPr/>
            <p:nvPr/>
          </p:nvGrpSpPr>
          <p:grpSpPr>
            <a:xfrm rot="0">
              <a:off x="7678674" y="2020354"/>
              <a:ext cx="292420" cy="288875"/>
              <a:chOff x="0" y="0"/>
              <a:chExt cx="237600" cy="234720"/>
            </a:xfrm>
          </p:grpSpPr>
          <p:sp>
            <p:nvSpPr>
              <p:cNvPr name="Freeform 23" id="23"/>
              <p:cNvSpPr/>
              <p:nvPr/>
            </p:nvSpPr>
            <p:spPr>
              <a:xfrm flipH="false" flipV="false" rot="0">
                <a:off x="0" y="0"/>
                <a:ext cx="237490" cy="234696"/>
              </a:xfrm>
              <a:custGeom>
                <a:avLst/>
                <a:gdLst/>
                <a:ahLst/>
                <a:cxnLst/>
                <a:rect r="r" b="b" t="t" l="l"/>
                <a:pathLst>
                  <a:path h="234696" w="237490">
                    <a:moveTo>
                      <a:pt x="0" y="117348"/>
                    </a:moveTo>
                    <a:cubicBezTo>
                      <a:pt x="0" y="52578"/>
                      <a:pt x="53213" y="0"/>
                      <a:pt x="118745" y="0"/>
                    </a:cubicBezTo>
                    <a:cubicBezTo>
                      <a:pt x="184277" y="0"/>
                      <a:pt x="237490" y="52578"/>
                      <a:pt x="237490" y="117348"/>
                    </a:cubicBezTo>
                    <a:cubicBezTo>
                      <a:pt x="237490" y="182118"/>
                      <a:pt x="184277" y="234696"/>
                      <a:pt x="118745" y="234696"/>
                    </a:cubicBezTo>
                    <a:cubicBezTo>
                      <a:pt x="53213" y="234696"/>
                      <a:pt x="0" y="182118"/>
                      <a:pt x="0" y="117348"/>
                    </a:cubicBezTo>
                  </a:path>
                </a:pathLst>
              </a:custGeom>
              <a:solidFill>
                <a:srgbClr val="397D5A"/>
              </a:solidFill>
            </p:spPr>
          </p:sp>
        </p:grpSp>
        <p:grpSp>
          <p:nvGrpSpPr>
            <p:cNvPr name="Group 24" id="24"/>
            <p:cNvGrpSpPr/>
            <p:nvPr/>
          </p:nvGrpSpPr>
          <p:grpSpPr>
            <a:xfrm rot="0">
              <a:off x="442174" y="2020354"/>
              <a:ext cx="292420" cy="288875"/>
              <a:chOff x="0" y="0"/>
              <a:chExt cx="237600" cy="234720"/>
            </a:xfrm>
          </p:grpSpPr>
          <p:sp>
            <p:nvSpPr>
              <p:cNvPr name="Freeform 25" id="25"/>
              <p:cNvSpPr/>
              <p:nvPr/>
            </p:nvSpPr>
            <p:spPr>
              <a:xfrm flipH="false" flipV="false" rot="0">
                <a:off x="0" y="0"/>
                <a:ext cx="237490" cy="234696"/>
              </a:xfrm>
              <a:custGeom>
                <a:avLst/>
                <a:gdLst/>
                <a:ahLst/>
                <a:cxnLst/>
                <a:rect r="r" b="b" t="t" l="l"/>
                <a:pathLst>
                  <a:path h="234696" w="237490">
                    <a:moveTo>
                      <a:pt x="0" y="117348"/>
                    </a:moveTo>
                    <a:cubicBezTo>
                      <a:pt x="0" y="52578"/>
                      <a:pt x="53213" y="0"/>
                      <a:pt x="118745" y="0"/>
                    </a:cubicBezTo>
                    <a:cubicBezTo>
                      <a:pt x="184277" y="0"/>
                      <a:pt x="237490" y="52578"/>
                      <a:pt x="237490" y="117348"/>
                    </a:cubicBezTo>
                    <a:cubicBezTo>
                      <a:pt x="237490" y="182118"/>
                      <a:pt x="184277" y="234696"/>
                      <a:pt x="118745" y="234696"/>
                    </a:cubicBezTo>
                    <a:cubicBezTo>
                      <a:pt x="53213" y="234696"/>
                      <a:pt x="0" y="182118"/>
                      <a:pt x="0" y="117348"/>
                    </a:cubicBezTo>
                  </a:path>
                </a:pathLst>
              </a:custGeom>
              <a:solidFill>
                <a:srgbClr val="397D5A"/>
              </a:solidFill>
            </p:spPr>
          </p:sp>
        </p:grpSp>
        <p:grpSp>
          <p:nvGrpSpPr>
            <p:cNvPr name="Group 26" id="26"/>
            <p:cNvGrpSpPr/>
            <p:nvPr/>
          </p:nvGrpSpPr>
          <p:grpSpPr>
            <a:xfrm rot="0">
              <a:off x="1196569" y="1198341"/>
              <a:ext cx="6016141" cy="6016141"/>
              <a:chOff x="0" y="0"/>
              <a:chExt cx="812800" cy="812800"/>
            </a:xfrm>
          </p:grpSpPr>
          <p:sp>
            <p:nvSpPr>
              <p:cNvPr name="Freeform 27" id="27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</a:path>
                </a:pathLst>
              </a:custGeom>
              <a:solidFill>
                <a:srgbClr val="FFFFFF"/>
              </a:solidFill>
              <a:ln w="190500">
                <a:solidFill>
                  <a:srgbClr val="397D5A"/>
                </a:solidFill>
              </a:ln>
            </p:spPr>
          </p:sp>
          <p:sp>
            <p:nvSpPr>
              <p:cNvPr name="TextBox 28" id="28"/>
              <p:cNvSpPr txBox="true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59"/>
                  </a:lnSpc>
                </a:pPr>
              </a:p>
            </p:txBody>
          </p:sp>
        </p:grpSp>
        <p:sp>
          <p:nvSpPr>
            <p:cNvPr name="TextBox 29" id="29"/>
            <p:cNvSpPr txBox="true"/>
            <p:nvPr/>
          </p:nvSpPr>
          <p:spPr>
            <a:xfrm rot="0">
              <a:off x="1121110" y="2505377"/>
              <a:ext cx="6091600" cy="359695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 marL="0" indent="0" lvl="0">
                <a:lnSpc>
                  <a:spcPts val="7058"/>
                </a:lnSpc>
                <a:spcBef>
                  <a:spcPct val="0"/>
                </a:spcBef>
              </a:pPr>
              <a:r>
                <a:rPr lang="en-US" sz="5114" spc="501">
                  <a:solidFill>
                    <a:srgbClr val="009245"/>
                  </a:solidFill>
                  <a:latin typeface="Codec Pro ExtraBold"/>
                </a:rPr>
                <a:t>¿POR QUE USAMOS ALGAS?</a:t>
              </a:r>
            </a:p>
          </p:txBody>
        </p:sp>
      </p:grpSp>
      <p:sp>
        <p:nvSpPr>
          <p:cNvPr name="Freeform 30" id="30"/>
          <p:cNvSpPr/>
          <p:nvPr/>
        </p:nvSpPr>
        <p:spPr>
          <a:xfrm flipH="false" flipV="false" rot="0">
            <a:off x="16322124" y="7754894"/>
            <a:ext cx="4118443" cy="3654183"/>
          </a:xfrm>
          <a:custGeom>
            <a:avLst/>
            <a:gdLst/>
            <a:ahLst/>
            <a:cxnLst/>
            <a:rect r="r" b="b" t="t" l="l"/>
            <a:pathLst>
              <a:path h="3654183" w="4118443">
                <a:moveTo>
                  <a:pt x="0" y="0"/>
                </a:moveTo>
                <a:lnTo>
                  <a:pt x="4118443" y="0"/>
                </a:lnTo>
                <a:lnTo>
                  <a:pt x="4118443" y="3654183"/>
                </a:lnTo>
                <a:lnTo>
                  <a:pt x="0" y="365418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1" id="31"/>
          <p:cNvSpPr/>
          <p:nvPr/>
        </p:nvSpPr>
        <p:spPr>
          <a:xfrm flipH="true" flipV="true" rot="0">
            <a:off x="-2059222" y="-798391"/>
            <a:ext cx="4118443" cy="3654183"/>
          </a:xfrm>
          <a:custGeom>
            <a:avLst/>
            <a:gdLst/>
            <a:ahLst/>
            <a:cxnLst/>
            <a:rect r="r" b="b" t="t" l="l"/>
            <a:pathLst>
              <a:path h="3654183" w="4118443">
                <a:moveTo>
                  <a:pt x="4118444" y="3654182"/>
                </a:moveTo>
                <a:lnTo>
                  <a:pt x="0" y="3654182"/>
                </a:lnTo>
                <a:lnTo>
                  <a:pt x="0" y="0"/>
                </a:lnTo>
                <a:lnTo>
                  <a:pt x="4118444" y="0"/>
                </a:lnTo>
                <a:lnTo>
                  <a:pt x="4118444" y="3654182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2" id="32"/>
          <p:cNvGrpSpPr/>
          <p:nvPr/>
        </p:nvGrpSpPr>
        <p:grpSpPr>
          <a:xfrm rot="0">
            <a:off x="6025747" y="5492368"/>
            <a:ext cx="3484111" cy="3474743"/>
            <a:chOff x="0" y="0"/>
            <a:chExt cx="2409840" cy="2403360"/>
          </a:xfrm>
        </p:grpSpPr>
        <p:sp>
          <p:nvSpPr>
            <p:cNvPr name="Freeform 33" id="33"/>
            <p:cNvSpPr/>
            <p:nvPr/>
          </p:nvSpPr>
          <p:spPr>
            <a:xfrm flipH="false" flipV="false" rot="0">
              <a:off x="0" y="0"/>
              <a:ext cx="2409952" cy="2403348"/>
            </a:xfrm>
            <a:custGeom>
              <a:avLst/>
              <a:gdLst/>
              <a:ahLst/>
              <a:cxnLst/>
              <a:rect r="r" b="b" t="t" l="l"/>
              <a:pathLst>
                <a:path h="2403348" w="2409952">
                  <a:moveTo>
                    <a:pt x="0" y="1201674"/>
                  </a:moveTo>
                  <a:cubicBezTo>
                    <a:pt x="0" y="537972"/>
                    <a:pt x="539496" y="0"/>
                    <a:pt x="1204976" y="0"/>
                  </a:cubicBezTo>
                  <a:cubicBezTo>
                    <a:pt x="1870456" y="0"/>
                    <a:pt x="2409952" y="537972"/>
                    <a:pt x="2409952" y="1201674"/>
                  </a:cubicBezTo>
                  <a:cubicBezTo>
                    <a:pt x="2409952" y="1865376"/>
                    <a:pt x="1870456" y="2403348"/>
                    <a:pt x="1204976" y="2403348"/>
                  </a:cubicBezTo>
                  <a:cubicBezTo>
                    <a:pt x="539496" y="2403348"/>
                    <a:pt x="0" y="1865376"/>
                    <a:pt x="0" y="1201674"/>
                  </a:cubicBezTo>
                </a:path>
              </a:pathLst>
            </a:custGeom>
            <a:solidFill>
              <a:srgbClr val="397D5A"/>
            </a:solidFill>
          </p:spPr>
        </p:sp>
      </p:grpSp>
      <p:sp>
        <p:nvSpPr>
          <p:cNvPr name="TextBox 34" id="34"/>
          <p:cNvSpPr txBox="true"/>
          <p:nvPr/>
        </p:nvSpPr>
        <p:spPr>
          <a:xfrm rot="0">
            <a:off x="6160076" y="6280195"/>
            <a:ext cx="3215453" cy="18324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04"/>
              </a:lnSpc>
            </a:pPr>
            <a:r>
              <a:rPr lang="en-US" sz="3502">
                <a:solidFill>
                  <a:srgbClr val="FDFBFB"/>
                </a:solidFill>
                <a:latin typeface="Open Sans Extra Bold"/>
              </a:rPr>
              <a:t> ALTO CONTENIDO DE B12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3775885" y="7612920"/>
            <a:ext cx="3120989" cy="5803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</a:p>
        </p:txBody>
      </p:sp>
      <p:grpSp>
        <p:nvGrpSpPr>
          <p:cNvPr name="Group 36" id="36"/>
          <p:cNvGrpSpPr/>
          <p:nvPr/>
        </p:nvGrpSpPr>
        <p:grpSpPr>
          <a:xfrm rot="0">
            <a:off x="1106655" y="5476285"/>
            <a:ext cx="3484111" cy="3474743"/>
            <a:chOff x="0" y="0"/>
            <a:chExt cx="2409840" cy="2403360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2409952" cy="2403348"/>
            </a:xfrm>
            <a:custGeom>
              <a:avLst/>
              <a:gdLst/>
              <a:ahLst/>
              <a:cxnLst/>
              <a:rect r="r" b="b" t="t" l="l"/>
              <a:pathLst>
                <a:path h="2403348" w="2409952">
                  <a:moveTo>
                    <a:pt x="0" y="1201674"/>
                  </a:moveTo>
                  <a:cubicBezTo>
                    <a:pt x="0" y="537972"/>
                    <a:pt x="539496" y="0"/>
                    <a:pt x="1204976" y="0"/>
                  </a:cubicBezTo>
                  <a:cubicBezTo>
                    <a:pt x="1870456" y="0"/>
                    <a:pt x="2409952" y="537972"/>
                    <a:pt x="2409952" y="1201674"/>
                  </a:cubicBezTo>
                  <a:cubicBezTo>
                    <a:pt x="2409952" y="1865376"/>
                    <a:pt x="1870456" y="2403348"/>
                    <a:pt x="1204976" y="2403348"/>
                  </a:cubicBezTo>
                  <a:cubicBezTo>
                    <a:pt x="539496" y="2403348"/>
                    <a:pt x="0" y="1865376"/>
                    <a:pt x="0" y="1201674"/>
                  </a:cubicBezTo>
                </a:path>
              </a:pathLst>
            </a:custGeom>
            <a:solidFill>
              <a:srgbClr val="397D5A"/>
            </a:solidFill>
          </p:spPr>
        </p:sp>
      </p:grpSp>
      <p:grpSp>
        <p:nvGrpSpPr>
          <p:cNvPr name="Group 38" id="38"/>
          <p:cNvGrpSpPr/>
          <p:nvPr/>
        </p:nvGrpSpPr>
        <p:grpSpPr>
          <a:xfrm rot="0">
            <a:off x="3716536" y="1668757"/>
            <a:ext cx="3484111" cy="3474743"/>
            <a:chOff x="0" y="0"/>
            <a:chExt cx="4645482" cy="4632990"/>
          </a:xfrm>
        </p:grpSpPr>
        <p:grpSp>
          <p:nvGrpSpPr>
            <p:cNvPr name="Group 39" id="39"/>
            <p:cNvGrpSpPr/>
            <p:nvPr/>
          </p:nvGrpSpPr>
          <p:grpSpPr>
            <a:xfrm rot="0">
              <a:off x="0" y="0"/>
              <a:ext cx="4645482" cy="4632990"/>
              <a:chOff x="0" y="0"/>
              <a:chExt cx="2409840" cy="2403360"/>
            </a:xfrm>
          </p:grpSpPr>
          <p:sp>
            <p:nvSpPr>
              <p:cNvPr name="Freeform 40" id="40"/>
              <p:cNvSpPr/>
              <p:nvPr/>
            </p:nvSpPr>
            <p:spPr>
              <a:xfrm flipH="false" flipV="false" rot="0">
                <a:off x="0" y="0"/>
                <a:ext cx="2409952" cy="2403348"/>
              </a:xfrm>
              <a:custGeom>
                <a:avLst/>
                <a:gdLst/>
                <a:ahLst/>
                <a:cxnLst/>
                <a:rect r="r" b="b" t="t" l="l"/>
                <a:pathLst>
                  <a:path h="2403348" w="2409952">
                    <a:moveTo>
                      <a:pt x="0" y="1201674"/>
                    </a:moveTo>
                    <a:cubicBezTo>
                      <a:pt x="0" y="537972"/>
                      <a:pt x="539496" y="0"/>
                      <a:pt x="1204976" y="0"/>
                    </a:cubicBezTo>
                    <a:cubicBezTo>
                      <a:pt x="1870456" y="0"/>
                      <a:pt x="2409952" y="537972"/>
                      <a:pt x="2409952" y="1201674"/>
                    </a:cubicBezTo>
                    <a:cubicBezTo>
                      <a:pt x="2409952" y="1865376"/>
                      <a:pt x="1870456" y="2403348"/>
                      <a:pt x="1204976" y="2403348"/>
                    </a:cubicBezTo>
                    <a:cubicBezTo>
                      <a:pt x="539496" y="2403348"/>
                      <a:pt x="0" y="1865376"/>
                      <a:pt x="0" y="1201674"/>
                    </a:cubicBezTo>
                  </a:path>
                </a:pathLst>
              </a:custGeom>
              <a:solidFill>
                <a:srgbClr val="397D5A"/>
              </a:solidFill>
            </p:spPr>
          </p:sp>
        </p:grpSp>
        <p:sp>
          <p:nvSpPr>
            <p:cNvPr name="TextBox 41" id="41"/>
            <p:cNvSpPr txBox="true"/>
            <p:nvPr/>
          </p:nvSpPr>
          <p:spPr>
            <a:xfrm rot="0">
              <a:off x="242082" y="1107243"/>
              <a:ext cx="4161318" cy="235182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759"/>
                </a:lnSpc>
              </a:pPr>
              <a:r>
                <a:rPr lang="en-US" sz="3399">
                  <a:solidFill>
                    <a:srgbClr val="F5FFF5"/>
                  </a:solidFill>
                  <a:latin typeface="Open Sans Extra Bold"/>
                </a:rPr>
                <a:t>AMIGABLE CON EL AMBIENTE</a:t>
              </a:r>
            </a:p>
          </p:txBody>
        </p:sp>
      </p:grpSp>
      <p:sp>
        <p:nvSpPr>
          <p:cNvPr name="TextBox 42" id="42"/>
          <p:cNvSpPr txBox="true"/>
          <p:nvPr/>
        </p:nvSpPr>
        <p:spPr>
          <a:xfrm rot="0">
            <a:off x="1263607" y="6276396"/>
            <a:ext cx="3174760" cy="180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830"/>
              </a:lnSpc>
            </a:pPr>
            <a:r>
              <a:rPr lang="en-US" sz="3450">
                <a:solidFill>
                  <a:srgbClr val="F5FFF5"/>
                </a:solidFill>
                <a:latin typeface="Open Sans Extra Bold"/>
              </a:rPr>
              <a:t>APORTA A LA NUTRICION DEL ANIMAL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C573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143298" y="1298258"/>
            <a:ext cx="182880" cy="184785"/>
            <a:chOff x="0" y="0"/>
            <a:chExt cx="243840" cy="2463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45720" y="49530"/>
              <a:ext cx="147320" cy="151130"/>
            </a:xfrm>
            <a:custGeom>
              <a:avLst/>
              <a:gdLst/>
              <a:ahLst/>
              <a:cxnLst/>
              <a:rect r="r" b="b" t="t" l="l"/>
              <a:pathLst>
                <a:path h="151130" w="147320">
                  <a:moveTo>
                    <a:pt x="147320" y="54610"/>
                  </a:moveTo>
                  <a:cubicBezTo>
                    <a:pt x="128270" y="135890"/>
                    <a:pt x="118110" y="142240"/>
                    <a:pt x="105410" y="146050"/>
                  </a:cubicBezTo>
                  <a:cubicBezTo>
                    <a:pt x="87630" y="151130"/>
                    <a:pt x="52070" y="149860"/>
                    <a:pt x="35560" y="142240"/>
                  </a:cubicBezTo>
                  <a:cubicBezTo>
                    <a:pt x="22860" y="137160"/>
                    <a:pt x="13970" y="128270"/>
                    <a:pt x="8890" y="116840"/>
                  </a:cubicBezTo>
                  <a:cubicBezTo>
                    <a:pt x="1270" y="100330"/>
                    <a:pt x="0" y="63500"/>
                    <a:pt x="5080" y="45720"/>
                  </a:cubicBezTo>
                  <a:cubicBezTo>
                    <a:pt x="8890" y="33020"/>
                    <a:pt x="19050" y="24130"/>
                    <a:pt x="27940" y="16510"/>
                  </a:cubicBezTo>
                  <a:cubicBezTo>
                    <a:pt x="36830" y="8890"/>
                    <a:pt x="48260" y="2540"/>
                    <a:pt x="60960" y="1270"/>
                  </a:cubicBezTo>
                  <a:cubicBezTo>
                    <a:pt x="78740" y="0"/>
                    <a:pt x="128270" y="22860"/>
                    <a:pt x="128270" y="22860"/>
                  </a:cubicBezTo>
                </a:path>
              </a:pathLst>
            </a:custGeom>
            <a:solidFill>
              <a:srgbClr val="65BA84"/>
            </a:solidFill>
            <a:ln>
              <a:noFill/>
            </a:ln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-431455" y="-474397"/>
            <a:ext cx="19005205" cy="11680940"/>
          </a:xfrm>
          <a:custGeom>
            <a:avLst/>
            <a:gdLst/>
            <a:ahLst/>
            <a:cxnLst/>
            <a:rect r="r" b="b" t="t" l="l"/>
            <a:pathLst>
              <a:path h="11680940" w="19005205">
                <a:moveTo>
                  <a:pt x="0" y="0"/>
                </a:moveTo>
                <a:lnTo>
                  <a:pt x="19005205" y="0"/>
                </a:lnTo>
                <a:lnTo>
                  <a:pt x="19005205" y="11680941"/>
                </a:lnTo>
                <a:lnTo>
                  <a:pt x="0" y="1168094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47000"/>
            </a:blip>
            <a:stretch>
              <a:fillRect l="0" t="-763" r="0" b="-763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903684" y="4267200"/>
            <a:ext cx="16480631" cy="15906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599"/>
              </a:lnSpc>
            </a:pPr>
            <a:r>
              <a:rPr lang="en-US" sz="9000">
                <a:solidFill>
                  <a:srgbClr val="FDFBFB"/>
                </a:solidFill>
                <a:latin typeface="Montserrat Light Bold"/>
              </a:rPr>
              <a:t>FOTOBIOREACTOR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>
  <p:cSld>
    <p:bg>
      <p:bgPr>
        <a:solidFill>
          <a:srgbClr val="1C573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937572" y="4255453"/>
            <a:ext cx="6412855" cy="17741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559"/>
              </a:lnSpc>
            </a:pPr>
            <a:r>
              <a:rPr lang="en-US" sz="10399">
                <a:solidFill>
                  <a:srgbClr val="FFFFFF"/>
                </a:solidFill>
                <a:latin typeface="Open Sans Bold"/>
              </a:rPr>
              <a:t>GRACIAS!!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DAFtCe832Ws</dc:identifier>
  <dcterms:modified xsi:type="dcterms:W3CDTF">2011-08-01T06:04:30Z</dcterms:modified>
  <cp:revision>1</cp:revision>
  <dc:title>Mosquita Feed</dc:title>
</cp:coreProperties>
</file>