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7" r:id="rId1"/>
  </p:sldMasterIdLst>
  <p:notesMasterIdLst>
    <p:notesMasterId r:id="rId5"/>
  </p:notesMasterIdLst>
  <p:sldIdLst>
    <p:sldId id="256" r:id="rId2"/>
    <p:sldId id="257" r:id="rId3"/>
    <p:sldId id="260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385287BA-4A89-47C3-B8FE-2AC517F704E6}">
          <p14:sldIdLst>
            <p14:sldId id="256"/>
            <p14:sldId id="257"/>
            <p14:sldId id="260"/>
          </p14:sldIdLst>
        </p14:section>
        <p14:section name="Sección sin título" id="{02C8D30B-7299-479F-9E0C-5C460BA3097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E6B27B0-0D16-4AF2-B98C-999784DE037D}">
  <a:tblStyle styleId="{9E6B27B0-0D16-4AF2-B98C-999784DE03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deadb42789_0_1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deadb42789_0_1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0" name="Google Shape;1470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Google Shape;1623;gbd6c00e730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4" name="Google Shape;1624;gbd6c00e730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09975" y="1258350"/>
            <a:ext cx="5499600" cy="192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09975" y="3204750"/>
            <a:ext cx="2598000" cy="6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378992" y="268409"/>
            <a:ext cx="719123" cy="709745"/>
            <a:chOff x="455175" y="268400"/>
            <a:chExt cx="602382" cy="594526"/>
          </a:xfrm>
        </p:grpSpPr>
        <p:sp>
          <p:nvSpPr>
            <p:cNvPr id="12" name="Google Shape;12;p2"/>
            <p:cNvSpPr/>
            <p:nvPr/>
          </p:nvSpPr>
          <p:spPr>
            <a:xfrm>
              <a:off x="781945" y="538475"/>
              <a:ext cx="275612" cy="317346"/>
            </a:xfrm>
            <a:custGeom>
              <a:avLst/>
              <a:gdLst/>
              <a:ahLst/>
              <a:cxnLst/>
              <a:rect l="l" t="t" r="r" b="b"/>
              <a:pathLst>
                <a:path w="11676" h="13444" fill="none" extrusionOk="0">
                  <a:moveTo>
                    <a:pt x="0" y="3370"/>
                  </a:moveTo>
                  <a:lnTo>
                    <a:pt x="0" y="10108"/>
                  </a:lnTo>
                  <a:lnTo>
                    <a:pt x="5838" y="13444"/>
                  </a:lnTo>
                  <a:lnTo>
                    <a:pt x="11675" y="10108"/>
                  </a:lnTo>
                  <a:lnTo>
                    <a:pt x="11675" y="3370"/>
                  </a:lnTo>
                  <a:lnTo>
                    <a:pt x="5838" y="1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55175" y="545580"/>
              <a:ext cx="274809" cy="317346"/>
            </a:xfrm>
            <a:custGeom>
              <a:avLst/>
              <a:gdLst/>
              <a:ahLst/>
              <a:cxnLst/>
              <a:rect l="l" t="t" r="r" b="b"/>
              <a:pathLst>
                <a:path w="11642" h="13444" fill="none" extrusionOk="0">
                  <a:moveTo>
                    <a:pt x="0" y="3369"/>
                  </a:moveTo>
                  <a:lnTo>
                    <a:pt x="0" y="10107"/>
                  </a:lnTo>
                  <a:lnTo>
                    <a:pt x="5838" y="13443"/>
                  </a:lnTo>
                  <a:lnTo>
                    <a:pt x="11642" y="10107"/>
                  </a:lnTo>
                  <a:lnTo>
                    <a:pt x="11642" y="3369"/>
                  </a:lnTo>
                  <a:lnTo>
                    <a:pt x="5838" y="0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11868" y="268400"/>
              <a:ext cx="274809" cy="317346"/>
            </a:xfrm>
            <a:custGeom>
              <a:avLst/>
              <a:gdLst/>
              <a:ahLst/>
              <a:cxnLst/>
              <a:rect l="l" t="t" r="r" b="b"/>
              <a:pathLst>
                <a:path w="11642" h="13444" fill="none" extrusionOk="0">
                  <a:moveTo>
                    <a:pt x="0" y="3369"/>
                  </a:moveTo>
                  <a:lnTo>
                    <a:pt x="0" y="10074"/>
                  </a:lnTo>
                  <a:lnTo>
                    <a:pt x="5804" y="13443"/>
                  </a:lnTo>
                  <a:lnTo>
                    <a:pt x="11642" y="10074"/>
                  </a:lnTo>
                  <a:lnTo>
                    <a:pt x="11642" y="3369"/>
                  </a:lnTo>
                  <a:lnTo>
                    <a:pt x="5804" y="0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4"/>
          <p:cNvGrpSpPr/>
          <p:nvPr/>
        </p:nvGrpSpPr>
        <p:grpSpPr>
          <a:xfrm>
            <a:off x="110917" y="78707"/>
            <a:ext cx="9033449" cy="5064897"/>
            <a:chOff x="110917" y="78707"/>
            <a:chExt cx="9033449" cy="5064897"/>
          </a:xfrm>
        </p:grpSpPr>
        <p:grpSp>
          <p:nvGrpSpPr>
            <p:cNvPr id="21" name="Google Shape;21;p4"/>
            <p:cNvGrpSpPr/>
            <p:nvPr/>
          </p:nvGrpSpPr>
          <p:grpSpPr>
            <a:xfrm>
              <a:off x="415717" y="535907"/>
              <a:ext cx="365350" cy="445233"/>
              <a:chOff x="5562825" y="2204650"/>
              <a:chExt cx="331925" cy="404500"/>
            </a:xfrm>
          </p:grpSpPr>
          <p:sp>
            <p:nvSpPr>
              <p:cNvPr id="22" name="Google Shape;22;p4"/>
              <p:cNvSpPr/>
              <p:nvPr/>
            </p:nvSpPr>
            <p:spPr>
              <a:xfrm flipH="1">
                <a:off x="5809650" y="220465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0" y="1"/>
                    </a:moveTo>
                    <a:lnTo>
                      <a:pt x="0" y="297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4"/>
              <p:cNvSpPr/>
              <p:nvPr/>
            </p:nvSpPr>
            <p:spPr>
              <a:xfrm flipH="1">
                <a:off x="5809650" y="2305575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0" y="0"/>
                    </a:moveTo>
                    <a:lnTo>
                      <a:pt x="0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4"/>
              <p:cNvSpPr/>
              <p:nvPr/>
            </p:nvSpPr>
            <p:spPr>
              <a:xfrm flipH="1">
                <a:off x="5820500" y="22898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 flipH="1">
                <a:off x="5719600" y="22922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70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 flipH="1">
                <a:off x="5653725" y="2434000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4"/>
              <p:cNvSpPr/>
              <p:nvPr/>
            </p:nvSpPr>
            <p:spPr>
              <a:xfrm flipH="1">
                <a:off x="5653725" y="253490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 flipH="1">
                <a:off x="56637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4"/>
              <p:cNvSpPr/>
              <p:nvPr/>
            </p:nvSpPr>
            <p:spPr>
              <a:xfrm flipH="1">
                <a:off x="55628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4"/>
            <p:cNvGrpSpPr/>
            <p:nvPr/>
          </p:nvGrpSpPr>
          <p:grpSpPr>
            <a:xfrm flipH="1">
              <a:off x="110917" y="78707"/>
              <a:ext cx="365350" cy="445233"/>
              <a:chOff x="5562825" y="2204650"/>
              <a:chExt cx="331925" cy="404500"/>
            </a:xfrm>
          </p:grpSpPr>
          <p:sp>
            <p:nvSpPr>
              <p:cNvPr id="31" name="Google Shape;31;p4"/>
              <p:cNvSpPr/>
              <p:nvPr/>
            </p:nvSpPr>
            <p:spPr>
              <a:xfrm flipH="1">
                <a:off x="5809650" y="220465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0" y="1"/>
                    </a:moveTo>
                    <a:lnTo>
                      <a:pt x="0" y="297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4"/>
              <p:cNvSpPr/>
              <p:nvPr/>
            </p:nvSpPr>
            <p:spPr>
              <a:xfrm flipH="1">
                <a:off x="5809650" y="2305575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0" y="0"/>
                    </a:moveTo>
                    <a:lnTo>
                      <a:pt x="0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 flipH="1">
                <a:off x="5820500" y="22898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 flipH="1">
                <a:off x="5719600" y="22922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70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4"/>
              <p:cNvSpPr/>
              <p:nvPr/>
            </p:nvSpPr>
            <p:spPr>
              <a:xfrm flipH="1">
                <a:off x="5653725" y="2434000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6;p4"/>
              <p:cNvSpPr/>
              <p:nvPr/>
            </p:nvSpPr>
            <p:spPr>
              <a:xfrm flipH="1">
                <a:off x="5653725" y="253490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7;p4"/>
              <p:cNvSpPr/>
              <p:nvPr/>
            </p:nvSpPr>
            <p:spPr>
              <a:xfrm flipH="1">
                <a:off x="56637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4"/>
              <p:cNvSpPr/>
              <p:nvPr/>
            </p:nvSpPr>
            <p:spPr>
              <a:xfrm flipH="1">
                <a:off x="55628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" name="Google Shape;39;p4"/>
            <p:cNvGrpSpPr/>
            <p:nvPr/>
          </p:nvGrpSpPr>
          <p:grpSpPr>
            <a:xfrm>
              <a:off x="7952756" y="4210054"/>
              <a:ext cx="1191610" cy="933551"/>
              <a:chOff x="7717150" y="3269625"/>
              <a:chExt cx="1004900" cy="787275"/>
            </a:xfrm>
          </p:grpSpPr>
          <p:sp>
            <p:nvSpPr>
              <p:cNvPr id="40" name="Google Shape;40;p4"/>
              <p:cNvSpPr/>
              <p:nvPr/>
            </p:nvSpPr>
            <p:spPr>
              <a:xfrm>
                <a:off x="8047375" y="3528150"/>
                <a:ext cx="115950" cy="437000"/>
              </a:xfrm>
              <a:custGeom>
                <a:avLst/>
                <a:gdLst/>
                <a:ahLst/>
                <a:cxnLst/>
                <a:rect l="l" t="t" r="r" b="b"/>
                <a:pathLst>
                  <a:path w="4638" h="17480" fill="none" extrusionOk="0">
                    <a:moveTo>
                      <a:pt x="2302" y="17480"/>
                    </a:moveTo>
                    <a:lnTo>
                      <a:pt x="2302" y="17480"/>
                    </a:lnTo>
                    <a:cubicBezTo>
                      <a:pt x="1035" y="17480"/>
                      <a:pt x="1" y="16446"/>
                      <a:pt x="1" y="15178"/>
                    </a:cubicBezTo>
                    <a:lnTo>
                      <a:pt x="1" y="1"/>
                    </a:lnTo>
                    <a:lnTo>
                      <a:pt x="4637" y="1"/>
                    </a:lnTo>
                    <a:lnTo>
                      <a:pt x="4637" y="15178"/>
                    </a:lnTo>
                    <a:cubicBezTo>
                      <a:pt x="4637" y="16446"/>
                      <a:pt x="3603" y="17480"/>
                      <a:pt x="2302" y="17480"/>
                    </a:cubicBezTo>
                    <a:close/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4"/>
              <p:cNvSpPr/>
              <p:nvPr/>
            </p:nvSpPr>
            <p:spPr>
              <a:xfrm>
                <a:off x="8067400" y="3579850"/>
                <a:ext cx="73400" cy="354450"/>
              </a:xfrm>
              <a:custGeom>
                <a:avLst/>
                <a:gdLst/>
                <a:ahLst/>
                <a:cxnLst/>
                <a:rect l="l" t="t" r="r" b="b"/>
                <a:pathLst>
                  <a:path w="2936" h="14178" extrusionOk="0">
                    <a:moveTo>
                      <a:pt x="0" y="1"/>
                    </a:moveTo>
                    <a:lnTo>
                      <a:pt x="0" y="12710"/>
                    </a:lnTo>
                    <a:cubicBezTo>
                      <a:pt x="0" y="13510"/>
                      <a:pt x="668" y="14178"/>
                      <a:pt x="1468" y="14178"/>
                    </a:cubicBezTo>
                    <a:cubicBezTo>
                      <a:pt x="2269" y="14178"/>
                      <a:pt x="2936" y="13510"/>
                      <a:pt x="2936" y="12710"/>
                    </a:cubicBezTo>
                    <a:lnTo>
                      <a:pt x="293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8093250" y="3604875"/>
                <a:ext cx="36725" cy="36725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469" fill="none" extrusionOk="0">
                    <a:moveTo>
                      <a:pt x="968" y="1335"/>
                    </a:moveTo>
                    <a:cubicBezTo>
                      <a:pt x="634" y="1468"/>
                      <a:pt x="267" y="1301"/>
                      <a:pt x="134" y="968"/>
                    </a:cubicBezTo>
                    <a:cubicBezTo>
                      <a:pt x="0" y="634"/>
                      <a:pt x="167" y="234"/>
                      <a:pt x="501" y="101"/>
                    </a:cubicBezTo>
                    <a:cubicBezTo>
                      <a:pt x="834" y="1"/>
                      <a:pt x="1201" y="134"/>
                      <a:pt x="1335" y="468"/>
                    </a:cubicBezTo>
                    <a:cubicBezTo>
                      <a:pt x="1468" y="834"/>
                      <a:pt x="1301" y="1201"/>
                      <a:pt x="968" y="1335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;p4"/>
              <p:cNvSpPr/>
              <p:nvPr/>
            </p:nvSpPr>
            <p:spPr>
              <a:xfrm>
                <a:off x="8087400" y="36654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8" y="1"/>
                    </a:moveTo>
                    <a:cubicBezTo>
                      <a:pt x="660" y="1"/>
                      <a:pt x="580" y="16"/>
                      <a:pt x="501" y="47"/>
                    </a:cubicBezTo>
                    <a:cubicBezTo>
                      <a:pt x="168" y="180"/>
                      <a:pt x="1" y="547"/>
                      <a:pt x="134" y="881"/>
                    </a:cubicBezTo>
                    <a:cubicBezTo>
                      <a:pt x="237" y="1136"/>
                      <a:pt x="476" y="1294"/>
                      <a:pt x="732" y="1294"/>
                    </a:cubicBezTo>
                    <a:cubicBezTo>
                      <a:pt x="810" y="1294"/>
                      <a:pt x="890" y="1279"/>
                      <a:pt x="968" y="1248"/>
                    </a:cubicBezTo>
                    <a:cubicBezTo>
                      <a:pt x="1302" y="1114"/>
                      <a:pt x="1469" y="747"/>
                      <a:pt x="1335" y="414"/>
                    </a:cubicBezTo>
                    <a:cubicBezTo>
                      <a:pt x="1233" y="159"/>
                      <a:pt x="994" y="1"/>
                      <a:pt x="73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8112425" y="3837550"/>
                <a:ext cx="20875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fill="none" extrusionOk="0">
                    <a:moveTo>
                      <a:pt x="568" y="767"/>
                    </a:moveTo>
                    <a:cubicBezTo>
                      <a:pt x="368" y="834"/>
                      <a:pt x="167" y="734"/>
                      <a:pt x="101" y="567"/>
                    </a:cubicBezTo>
                    <a:cubicBezTo>
                      <a:pt x="1" y="367"/>
                      <a:pt x="101" y="167"/>
                      <a:pt x="301" y="100"/>
                    </a:cubicBezTo>
                    <a:cubicBezTo>
                      <a:pt x="468" y="0"/>
                      <a:pt x="701" y="100"/>
                      <a:pt x="768" y="300"/>
                    </a:cubicBezTo>
                    <a:cubicBezTo>
                      <a:pt x="835" y="467"/>
                      <a:pt x="735" y="701"/>
                      <a:pt x="568" y="7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4"/>
              <p:cNvSpPr/>
              <p:nvPr/>
            </p:nvSpPr>
            <p:spPr>
              <a:xfrm>
                <a:off x="8081575" y="3765000"/>
                <a:ext cx="20050" cy="20025"/>
              </a:xfrm>
              <a:custGeom>
                <a:avLst/>
                <a:gdLst/>
                <a:ahLst/>
                <a:cxnLst/>
                <a:rect l="l" t="t" r="r" b="b"/>
                <a:pathLst>
                  <a:path w="802" h="801" fill="none" extrusionOk="0">
                    <a:moveTo>
                      <a:pt x="534" y="734"/>
                    </a:moveTo>
                    <a:cubicBezTo>
                      <a:pt x="367" y="801"/>
                      <a:pt x="134" y="734"/>
                      <a:pt x="67" y="534"/>
                    </a:cubicBezTo>
                    <a:cubicBezTo>
                      <a:pt x="0" y="367"/>
                      <a:pt x="101" y="134"/>
                      <a:pt x="267" y="67"/>
                    </a:cubicBezTo>
                    <a:cubicBezTo>
                      <a:pt x="467" y="0"/>
                      <a:pt x="668" y="100"/>
                      <a:pt x="734" y="267"/>
                    </a:cubicBezTo>
                    <a:cubicBezTo>
                      <a:pt x="801" y="467"/>
                      <a:pt x="734" y="667"/>
                      <a:pt x="534" y="734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8087400" y="38739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8" y="0"/>
                    </a:moveTo>
                    <a:cubicBezTo>
                      <a:pt x="660" y="0"/>
                      <a:pt x="580" y="15"/>
                      <a:pt x="501" y="46"/>
                    </a:cubicBezTo>
                    <a:cubicBezTo>
                      <a:pt x="168" y="180"/>
                      <a:pt x="1" y="547"/>
                      <a:pt x="134" y="880"/>
                    </a:cubicBezTo>
                    <a:cubicBezTo>
                      <a:pt x="237" y="1136"/>
                      <a:pt x="476" y="1293"/>
                      <a:pt x="732" y="1293"/>
                    </a:cubicBezTo>
                    <a:cubicBezTo>
                      <a:pt x="810" y="1293"/>
                      <a:pt x="890" y="1278"/>
                      <a:pt x="968" y="1247"/>
                    </a:cubicBezTo>
                    <a:cubicBezTo>
                      <a:pt x="1302" y="1114"/>
                      <a:pt x="1469" y="747"/>
                      <a:pt x="1335" y="413"/>
                    </a:cubicBezTo>
                    <a:cubicBezTo>
                      <a:pt x="1233" y="158"/>
                      <a:pt x="994" y="0"/>
                      <a:pt x="7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4"/>
              <p:cNvSpPr/>
              <p:nvPr/>
            </p:nvSpPr>
            <p:spPr>
              <a:xfrm>
                <a:off x="8075725" y="3802500"/>
                <a:ext cx="27550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969" extrusionOk="0">
                    <a:moveTo>
                      <a:pt x="549" y="1"/>
                    </a:moveTo>
                    <a:cubicBezTo>
                      <a:pt x="490" y="1"/>
                      <a:pt x="429" y="12"/>
                      <a:pt x="368" y="35"/>
                    </a:cubicBezTo>
                    <a:cubicBezTo>
                      <a:pt x="134" y="135"/>
                      <a:pt x="1" y="401"/>
                      <a:pt x="101" y="668"/>
                    </a:cubicBezTo>
                    <a:cubicBezTo>
                      <a:pt x="178" y="848"/>
                      <a:pt x="354" y="969"/>
                      <a:pt x="553" y="969"/>
                    </a:cubicBezTo>
                    <a:cubicBezTo>
                      <a:pt x="612" y="969"/>
                      <a:pt x="674" y="958"/>
                      <a:pt x="735" y="935"/>
                    </a:cubicBezTo>
                    <a:cubicBezTo>
                      <a:pt x="968" y="835"/>
                      <a:pt x="1102" y="535"/>
                      <a:pt x="1002" y="301"/>
                    </a:cubicBezTo>
                    <a:cubicBezTo>
                      <a:pt x="925" y="121"/>
                      <a:pt x="748" y="1"/>
                      <a:pt x="54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4"/>
              <p:cNvSpPr/>
              <p:nvPr/>
            </p:nvSpPr>
            <p:spPr>
              <a:xfrm>
                <a:off x="8107425" y="3719125"/>
                <a:ext cx="26700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068" h="969" extrusionOk="0">
                    <a:moveTo>
                      <a:pt x="535" y="0"/>
                    </a:moveTo>
                    <a:cubicBezTo>
                      <a:pt x="478" y="0"/>
                      <a:pt x="421" y="11"/>
                      <a:pt x="367" y="34"/>
                    </a:cubicBezTo>
                    <a:cubicBezTo>
                      <a:pt x="101" y="134"/>
                      <a:pt x="1" y="401"/>
                      <a:pt x="101" y="668"/>
                    </a:cubicBezTo>
                    <a:cubicBezTo>
                      <a:pt x="178" y="848"/>
                      <a:pt x="354" y="968"/>
                      <a:pt x="538" y="968"/>
                    </a:cubicBezTo>
                    <a:cubicBezTo>
                      <a:pt x="592" y="968"/>
                      <a:pt x="648" y="957"/>
                      <a:pt x="701" y="934"/>
                    </a:cubicBezTo>
                    <a:cubicBezTo>
                      <a:pt x="968" y="834"/>
                      <a:pt x="1068" y="534"/>
                      <a:pt x="968" y="301"/>
                    </a:cubicBezTo>
                    <a:cubicBezTo>
                      <a:pt x="917" y="121"/>
                      <a:pt x="726" y="0"/>
                      <a:pt x="5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4"/>
              <p:cNvSpPr/>
              <p:nvPr/>
            </p:nvSpPr>
            <p:spPr>
              <a:xfrm>
                <a:off x="8286725" y="3528150"/>
                <a:ext cx="115925" cy="437000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7480" fill="none" extrusionOk="0">
                    <a:moveTo>
                      <a:pt x="2335" y="17480"/>
                    </a:moveTo>
                    <a:lnTo>
                      <a:pt x="2335" y="17480"/>
                    </a:lnTo>
                    <a:cubicBezTo>
                      <a:pt x="1034" y="17480"/>
                      <a:pt x="0" y="16446"/>
                      <a:pt x="0" y="15178"/>
                    </a:cubicBezTo>
                    <a:lnTo>
                      <a:pt x="0" y="1"/>
                    </a:lnTo>
                    <a:lnTo>
                      <a:pt x="4637" y="1"/>
                    </a:lnTo>
                    <a:lnTo>
                      <a:pt x="4637" y="15178"/>
                    </a:lnTo>
                    <a:cubicBezTo>
                      <a:pt x="4637" y="16446"/>
                      <a:pt x="3603" y="17480"/>
                      <a:pt x="2335" y="17480"/>
                    </a:cubicBezTo>
                    <a:close/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4"/>
              <p:cNvSpPr/>
              <p:nvPr/>
            </p:nvSpPr>
            <p:spPr>
              <a:xfrm>
                <a:off x="8307575" y="3788350"/>
                <a:ext cx="72575" cy="145950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5838" extrusionOk="0">
                    <a:moveTo>
                      <a:pt x="0" y="0"/>
                    </a:moveTo>
                    <a:lnTo>
                      <a:pt x="0" y="4370"/>
                    </a:lnTo>
                    <a:cubicBezTo>
                      <a:pt x="0" y="5170"/>
                      <a:pt x="634" y="5838"/>
                      <a:pt x="1435" y="5838"/>
                    </a:cubicBezTo>
                    <a:cubicBezTo>
                      <a:pt x="2235" y="5838"/>
                      <a:pt x="2902" y="5170"/>
                      <a:pt x="2902" y="4370"/>
                    </a:cubicBezTo>
                    <a:lnTo>
                      <a:pt x="290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4"/>
              <p:cNvSpPr/>
              <p:nvPr/>
            </p:nvSpPr>
            <p:spPr>
              <a:xfrm>
                <a:off x="8332575" y="3604875"/>
                <a:ext cx="36725" cy="36725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469" fill="none" extrusionOk="0">
                    <a:moveTo>
                      <a:pt x="1002" y="1335"/>
                    </a:moveTo>
                    <a:cubicBezTo>
                      <a:pt x="668" y="1468"/>
                      <a:pt x="268" y="1301"/>
                      <a:pt x="134" y="968"/>
                    </a:cubicBezTo>
                    <a:cubicBezTo>
                      <a:pt x="1" y="634"/>
                      <a:pt x="168" y="234"/>
                      <a:pt x="501" y="101"/>
                    </a:cubicBezTo>
                    <a:cubicBezTo>
                      <a:pt x="835" y="1"/>
                      <a:pt x="1235" y="134"/>
                      <a:pt x="1369" y="468"/>
                    </a:cubicBezTo>
                    <a:cubicBezTo>
                      <a:pt x="1469" y="834"/>
                      <a:pt x="1335" y="1201"/>
                      <a:pt x="1002" y="1335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4"/>
              <p:cNvSpPr/>
              <p:nvPr/>
            </p:nvSpPr>
            <p:spPr>
              <a:xfrm>
                <a:off x="8326750" y="36654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8" y="1"/>
                    </a:moveTo>
                    <a:cubicBezTo>
                      <a:pt x="659" y="1"/>
                      <a:pt x="579" y="16"/>
                      <a:pt x="501" y="47"/>
                    </a:cubicBezTo>
                    <a:cubicBezTo>
                      <a:pt x="167" y="180"/>
                      <a:pt x="0" y="547"/>
                      <a:pt x="134" y="881"/>
                    </a:cubicBezTo>
                    <a:cubicBezTo>
                      <a:pt x="236" y="1136"/>
                      <a:pt x="475" y="1294"/>
                      <a:pt x="731" y="1294"/>
                    </a:cubicBezTo>
                    <a:cubicBezTo>
                      <a:pt x="810" y="1294"/>
                      <a:pt x="890" y="1279"/>
                      <a:pt x="968" y="1248"/>
                    </a:cubicBezTo>
                    <a:cubicBezTo>
                      <a:pt x="1301" y="1114"/>
                      <a:pt x="1468" y="747"/>
                      <a:pt x="1335" y="414"/>
                    </a:cubicBezTo>
                    <a:cubicBezTo>
                      <a:pt x="1233" y="159"/>
                      <a:pt x="994" y="1"/>
                      <a:pt x="73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4"/>
              <p:cNvSpPr/>
              <p:nvPr/>
            </p:nvSpPr>
            <p:spPr>
              <a:xfrm>
                <a:off x="8352600" y="3837550"/>
                <a:ext cx="200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802" h="835" fill="none" extrusionOk="0">
                    <a:moveTo>
                      <a:pt x="534" y="767"/>
                    </a:moveTo>
                    <a:cubicBezTo>
                      <a:pt x="367" y="834"/>
                      <a:pt x="134" y="734"/>
                      <a:pt x="67" y="567"/>
                    </a:cubicBezTo>
                    <a:cubicBezTo>
                      <a:pt x="1" y="367"/>
                      <a:pt x="101" y="167"/>
                      <a:pt x="267" y="100"/>
                    </a:cubicBezTo>
                    <a:cubicBezTo>
                      <a:pt x="468" y="0"/>
                      <a:pt x="668" y="100"/>
                      <a:pt x="734" y="300"/>
                    </a:cubicBezTo>
                    <a:cubicBezTo>
                      <a:pt x="801" y="467"/>
                      <a:pt x="734" y="701"/>
                      <a:pt x="534" y="7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4"/>
              <p:cNvSpPr/>
              <p:nvPr/>
            </p:nvSpPr>
            <p:spPr>
              <a:xfrm>
                <a:off x="8310900" y="3566525"/>
                <a:ext cx="200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802" h="835" fill="none" extrusionOk="0">
                    <a:moveTo>
                      <a:pt x="534" y="767"/>
                    </a:moveTo>
                    <a:cubicBezTo>
                      <a:pt x="368" y="834"/>
                      <a:pt x="134" y="734"/>
                      <a:pt x="67" y="567"/>
                    </a:cubicBezTo>
                    <a:cubicBezTo>
                      <a:pt x="1" y="367"/>
                      <a:pt x="101" y="167"/>
                      <a:pt x="268" y="100"/>
                    </a:cubicBezTo>
                    <a:cubicBezTo>
                      <a:pt x="468" y="0"/>
                      <a:pt x="668" y="100"/>
                      <a:pt x="735" y="300"/>
                    </a:cubicBezTo>
                    <a:cubicBezTo>
                      <a:pt x="801" y="467"/>
                      <a:pt x="735" y="701"/>
                      <a:pt x="534" y="7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4"/>
              <p:cNvSpPr/>
              <p:nvPr/>
            </p:nvSpPr>
            <p:spPr>
              <a:xfrm>
                <a:off x="8326750" y="38739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8" y="0"/>
                    </a:moveTo>
                    <a:cubicBezTo>
                      <a:pt x="659" y="0"/>
                      <a:pt x="579" y="15"/>
                      <a:pt x="501" y="46"/>
                    </a:cubicBezTo>
                    <a:cubicBezTo>
                      <a:pt x="167" y="180"/>
                      <a:pt x="0" y="547"/>
                      <a:pt x="134" y="880"/>
                    </a:cubicBezTo>
                    <a:cubicBezTo>
                      <a:pt x="236" y="1136"/>
                      <a:pt x="475" y="1293"/>
                      <a:pt x="731" y="1293"/>
                    </a:cubicBezTo>
                    <a:cubicBezTo>
                      <a:pt x="810" y="1293"/>
                      <a:pt x="890" y="1278"/>
                      <a:pt x="968" y="1247"/>
                    </a:cubicBezTo>
                    <a:cubicBezTo>
                      <a:pt x="1301" y="1114"/>
                      <a:pt x="1468" y="747"/>
                      <a:pt x="1335" y="413"/>
                    </a:cubicBezTo>
                    <a:cubicBezTo>
                      <a:pt x="1233" y="158"/>
                      <a:pt x="994" y="0"/>
                      <a:pt x="7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>
                <a:off x="8315900" y="3802500"/>
                <a:ext cx="26725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969" extrusionOk="0">
                    <a:moveTo>
                      <a:pt x="535" y="1"/>
                    </a:moveTo>
                    <a:cubicBezTo>
                      <a:pt x="478" y="1"/>
                      <a:pt x="421" y="12"/>
                      <a:pt x="368" y="35"/>
                    </a:cubicBezTo>
                    <a:cubicBezTo>
                      <a:pt x="101" y="135"/>
                      <a:pt x="1" y="401"/>
                      <a:pt x="101" y="668"/>
                    </a:cubicBezTo>
                    <a:cubicBezTo>
                      <a:pt x="178" y="848"/>
                      <a:pt x="354" y="969"/>
                      <a:pt x="538" y="969"/>
                    </a:cubicBezTo>
                    <a:cubicBezTo>
                      <a:pt x="593" y="969"/>
                      <a:pt x="648" y="958"/>
                      <a:pt x="701" y="935"/>
                    </a:cubicBezTo>
                    <a:cubicBezTo>
                      <a:pt x="968" y="835"/>
                      <a:pt x="1068" y="535"/>
                      <a:pt x="968" y="301"/>
                    </a:cubicBezTo>
                    <a:cubicBezTo>
                      <a:pt x="917" y="121"/>
                      <a:pt x="727" y="1"/>
                      <a:pt x="5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4"/>
              <p:cNvSpPr/>
              <p:nvPr/>
            </p:nvSpPr>
            <p:spPr>
              <a:xfrm>
                <a:off x="8346775" y="3719125"/>
                <a:ext cx="27525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101" h="969" extrusionOk="0">
                    <a:moveTo>
                      <a:pt x="549" y="0"/>
                    </a:moveTo>
                    <a:cubicBezTo>
                      <a:pt x="489" y="0"/>
                      <a:pt x="428" y="11"/>
                      <a:pt x="367" y="34"/>
                    </a:cubicBezTo>
                    <a:cubicBezTo>
                      <a:pt x="133" y="134"/>
                      <a:pt x="0" y="401"/>
                      <a:pt x="100" y="668"/>
                    </a:cubicBezTo>
                    <a:cubicBezTo>
                      <a:pt x="177" y="848"/>
                      <a:pt x="353" y="968"/>
                      <a:pt x="552" y="968"/>
                    </a:cubicBezTo>
                    <a:cubicBezTo>
                      <a:pt x="612" y="968"/>
                      <a:pt x="673" y="957"/>
                      <a:pt x="734" y="934"/>
                    </a:cubicBezTo>
                    <a:cubicBezTo>
                      <a:pt x="967" y="834"/>
                      <a:pt x="1101" y="534"/>
                      <a:pt x="1001" y="301"/>
                    </a:cubicBezTo>
                    <a:cubicBezTo>
                      <a:pt x="924" y="121"/>
                      <a:pt x="747" y="0"/>
                      <a:pt x="5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4"/>
              <p:cNvSpPr/>
              <p:nvPr/>
            </p:nvSpPr>
            <p:spPr>
              <a:xfrm>
                <a:off x="8526900" y="3528150"/>
                <a:ext cx="115925" cy="437000"/>
              </a:xfrm>
              <a:custGeom>
                <a:avLst/>
                <a:gdLst/>
                <a:ahLst/>
                <a:cxnLst/>
                <a:rect l="l" t="t" r="r" b="b"/>
                <a:pathLst>
                  <a:path w="4637" h="17480" fill="none" extrusionOk="0">
                    <a:moveTo>
                      <a:pt x="2302" y="17480"/>
                    </a:moveTo>
                    <a:lnTo>
                      <a:pt x="2302" y="17480"/>
                    </a:lnTo>
                    <a:cubicBezTo>
                      <a:pt x="1034" y="17480"/>
                      <a:pt x="0" y="16446"/>
                      <a:pt x="0" y="15178"/>
                    </a:cubicBezTo>
                    <a:lnTo>
                      <a:pt x="0" y="1"/>
                    </a:lnTo>
                    <a:lnTo>
                      <a:pt x="4637" y="1"/>
                    </a:lnTo>
                    <a:lnTo>
                      <a:pt x="4637" y="15178"/>
                    </a:lnTo>
                    <a:cubicBezTo>
                      <a:pt x="4637" y="16446"/>
                      <a:pt x="3603" y="17480"/>
                      <a:pt x="2302" y="17480"/>
                    </a:cubicBezTo>
                    <a:close/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4"/>
              <p:cNvSpPr/>
              <p:nvPr/>
            </p:nvSpPr>
            <p:spPr>
              <a:xfrm>
                <a:off x="8546900" y="3579850"/>
                <a:ext cx="73425" cy="354450"/>
              </a:xfrm>
              <a:custGeom>
                <a:avLst/>
                <a:gdLst/>
                <a:ahLst/>
                <a:cxnLst/>
                <a:rect l="l" t="t" r="r" b="b"/>
                <a:pathLst>
                  <a:path w="2937" h="14178" extrusionOk="0">
                    <a:moveTo>
                      <a:pt x="1" y="1"/>
                    </a:moveTo>
                    <a:lnTo>
                      <a:pt x="1" y="12710"/>
                    </a:lnTo>
                    <a:cubicBezTo>
                      <a:pt x="1" y="13510"/>
                      <a:pt x="668" y="14178"/>
                      <a:pt x="1468" y="14178"/>
                    </a:cubicBezTo>
                    <a:cubicBezTo>
                      <a:pt x="2269" y="14178"/>
                      <a:pt x="2936" y="13510"/>
                      <a:pt x="2936" y="12710"/>
                    </a:cubicBezTo>
                    <a:lnTo>
                      <a:pt x="293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4"/>
              <p:cNvSpPr/>
              <p:nvPr/>
            </p:nvSpPr>
            <p:spPr>
              <a:xfrm>
                <a:off x="8572750" y="3604875"/>
                <a:ext cx="36725" cy="36725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469" fill="none" extrusionOk="0">
                    <a:moveTo>
                      <a:pt x="968" y="1335"/>
                    </a:moveTo>
                    <a:cubicBezTo>
                      <a:pt x="635" y="1468"/>
                      <a:pt x="268" y="1301"/>
                      <a:pt x="134" y="968"/>
                    </a:cubicBezTo>
                    <a:cubicBezTo>
                      <a:pt x="1" y="634"/>
                      <a:pt x="168" y="234"/>
                      <a:pt x="501" y="101"/>
                    </a:cubicBezTo>
                    <a:cubicBezTo>
                      <a:pt x="835" y="1"/>
                      <a:pt x="1202" y="134"/>
                      <a:pt x="1335" y="468"/>
                    </a:cubicBezTo>
                    <a:cubicBezTo>
                      <a:pt x="1469" y="834"/>
                      <a:pt x="1302" y="1201"/>
                      <a:pt x="968" y="1335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l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4"/>
              <p:cNvSpPr/>
              <p:nvPr/>
            </p:nvSpPr>
            <p:spPr>
              <a:xfrm>
                <a:off x="8566925" y="36654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7" y="1"/>
                    </a:moveTo>
                    <a:cubicBezTo>
                      <a:pt x="659" y="1"/>
                      <a:pt x="579" y="16"/>
                      <a:pt x="501" y="47"/>
                    </a:cubicBezTo>
                    <a:cubicBezTo>
                      <a:pt x="167" y="180"/>
                      <a:pt x="0" y="547"/>
                      <a:pt x="134" y="881"/>
                    </a:cubicBezTo>
                    <a:cubicBezTo>
                      <a:pt x="236" y="1136"/>
                      <a:pt x="475" y="1294"/>
                      <a:pt x="731" y="1294"/>
                    </a:cubicBezTo>
                    <a:cubicBezTo>
                      <a:pt x="809" y="1294"/>
                      <a:pt x="890" y="1279"/>
                      <a:pt x="968" y="1248"/>
                    </a:cubicBezTo>
                    <a:cubicBezTo>
                      <a:pt x="1301" y="1114"/>
                      <a:pt x="1468" y="747"/>
                      <a:pt x="1335" y="414"/>
                    </a:cubicBezTo>
                    <a:cubicBezTo>
                      <a:pt x="1232" y="159"/>
                      <a:pt x="993" y="1"/>
                      <a:pt x="73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4"/>
              <p:cNvSpPr/>
              <p:nvPr/>
            </p:nvSpPr>
            <p:spPr>
              <a:xfrm>
                <a:off x="8591950" y="3837550"/>
                <a:ext cx="208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835" fill="none" extrusionOk="0">
                    <a:moveTo>
                      <a:pt x="567" y="767"/>
                    </a:moveTo>
                    <a:cubicBezTo>
                      <a:pt x="367" y="834"/>
                      <a:pt x="167" y="734"/>
                      <a:pt x="100" y="567"/>
                    </a:cubicBezTo>
                    <a:cubicBezTo>
                      <a:pt x="0" y="367"/>
                      <a:pt x="100" y="167"/>
                      <a:pt x="300" y="100"/>
                    </a:cubicBezTo>
                    <a:cubicBezTo>
                      <a:pt x="467" y="0"/>
                      <a:pt x="701" y="100"/>
                      <a:pt x="767" y="300"/>
                    </a:cubicBezTo>
                    <a:cubicBezTo>
                      <a:pt x="834" y="467"/>
                      <a:pt x="734" y="701"/>
                      <a:pt x="567" y="7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l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4"/>
              <p:cNvSpPr/>
              <p:nvPr/>
            </p:nvSpPr>
            <p:spPr>
              <a:xfrm>
                <a:off x="8561075" y="3765000"/>
                <a:ext cx="20050" cy="20025"/>
              </a:xfrm>
              <a:custGeom>
                <a:avLst/>
                <a:gdLst/>
                <a:ahLst/>
                <a:cxnLst/>
                <a:rect l="l" t="t" r="r" b="b"/>
                <a:pathLst>
                  <a:path w="802" h="801" fill="none" extrusionOk="0">
                    <a:moveTo>
                      <a:pt x="535" y="734"/>
                    </a:moveTo>
                    <a:cubicBezTo>
                      <a:pt x="368" y="801"/>
                      <a:pt x="134" y="734"/>
                      <a:pt x="68" y="534"/>
                    </a:cubicBezTo>
                    <a:cubicBezTo>
                      <a:pt x="1" y="367"/>
                      <a:pt x="101" y="134"/>
                      <a:pt x="268" y="67"/>
                    </a:cubicBezTo>
                    <a:cubicBezTo>
                      <a:pt x="468" y="0"/>
                      <a:pt x="668" y="100"/>
                      <a:pt x="735" y="267"/>
                    </a:cubicBezTo>
                    <a:cubicBezTo>
                      <a:pt x="801" y="467"/>
                      <a:pt x="735" y="667"/>
                      <a:pt x="535" y="734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l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4"/>
              <p:cNvSpPr/>
              <p:nvPr/>
            </p:nvSpPr>
            <p:spPr>
              <a:xfrm>
                <a:off x="8566925" y="3873925"/>
                <a:ext cx="36725" cy="32350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1294" extrusionOk="0">
                    <a:moveTo>
                      <a:pt x="737" y="0"/>
                    </a:moveTo>
                    <a:cubicBezTo>
                      <a:pt x="659" y="0"/>
                      <a:pt x="579" y="15"/>
                      <a:pt x="501" y="46"/>
                    </a:cubicBezTo>
                    <a:cubicBezTo>
                      <a:pt x="167" y="180"/>
                      <a:pt x="0" y="547"/>
                      <a:pt x="134" y="880"/>
                    </a:cubicBezTo>
                    <a:cubicBezTo>
                      <a:pt x="236" y="1136"/>
                      <a:pt x="475" y="1293"/>
                      <a:pt x="731" y="1293"/>
                    </a:cubicBezTo>
                    <a:cubicBezTo>
                      <a:pt x="809" y="1293"/>
                      <a:pt x="890" y="1278"/>
                      <a:pt x="968" y="1247"/>
                    </a:cubicBezTo>
                    <a:cubicBezTo>
                      <a:pt x="1301" y="1114"/>
                      <a:pt x="1468" y="747"/>
                      <a:pt x="1335" y="413"/>
                    </a:cubicBezTo>
                    <a:cubicBezTo>
                      <a:pt x="1232" y="158"/>
                      <a:pt x="993" y="0"/>
                      <a:pt x="73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4"/>
              <p:cNvSpPr/>
              <p:nvPr/>
            </p:nvSpPr>
            <p:spPr>
              <a:xfrm>
                <a:off x="8555250" y="3802500"/>
                <a:ext cx="27550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102" h="969" extrusionOk="0">
                    <a:moveTo>
                      <a:pt x="549" y="1"/>
                    </a:moveTo>
                    <a:cubicBezTo>
                      <a:pt x="490" y="1"/>
                      <a:pt x="428" y="12"/>
                      <a:pt x="367" y="35"/>
                    </a:cubicBezTo>
                    <a:cubicBezTo>
                      <a:pt x="134" y="135"/>
                      <a:pt x="0" y="401"/>
                      <a:pt x="100" y="668"/>
                    </a:cubicBezTo>
                    <a:cubicBezTo>
                      <a:pt x="178" y="848"/>
                      <a:pt x="354" y="969"/>
                      <a:pt x="553" y="969"/>
                    </a:cubicBezTo>
                    <a:cubicBezTo>
                      <a:pt x="612" y="969"/>
                      <a:pt x="673" y="958"/>
                      <a:pt x="734" y="935"/>
                    </a:cubicBezTo>
                    <a:cubicBezTo>
                      <a:pt x="968" y="835"/>
                      <a:pt x="1101" y="535"/>
                      <a:pt x="1001" y="301"/>
                    </a:cubicBezTo>
                    <a:cubicBezTo>
                      <a:pt x="924" y="121"/>
                      <a:pt x="748" y="1"/>
                      <a:pt x="54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4"/>
              <p:cNvSpPr/>
              <p:nvPr/>
            </p:nvSpPr>
            <p:spPr>
              <a:xfrm>
                <a:off x="8586925" y="3719125"/>
                <a:ext cx="26725" cy="24225"/>
              </a:xfrm>
              <a:custGeom>
                <a:avLst/>
                <a:gdLst/>
                <a:ahLst/>
                <a:cxnLst/>
                <a:rect l="l" t="t" r="r" b="b"/>
                <a:pathLst>
                  <a:path w="1069" h="969" extrusionOk="0">
                    <a:moveTo>
                      <a:pt x="535" y="0"/>
                    </a:moveTo>
                    <a:cubicBezTo>
                      <a:pt x="478" y="0"/>
                      <a:pt x="421" y="11"/>
                      <a:pt x="368" y="34"/>
                    </a:cubicBezTo>
                    <a:cubicBezTo>
                      <a:pt x="101" y="134"/>
                      <a:pt x="1" y="401"/>
                      <a:pt x="101" y="668"/>
                    </a:cubicBezTo>
                    <a:cubicBezTo>
                      <a:pt x="178" y="848"/>
                      <a:pt x="354" y="968"/>
                      <a:pt x="538" y="968"/>
                    </a:cubicBezTo>
                    <a:cubicBezTo>
                      <a:pt x="593" y="968"/>
                      <a:pt x="648" y="957"/>
                      <a:pt x="701" y="934"/>
                    </a:cubicBezTo>
                    <a:cubicBezTo>
                      <a:pt x="968" y="834"/>
                      <a:pt x="1068" y="534"/>
                      <a:pt x="968" y="301"/>
                    </a:cubicBezTo>
                    <a:cubicBezTo>
                      <a:pt x="917" y="121"/>
                      <a:pt x="727" y="0"/>
                      <a:pt x="53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4"/>
              <p:cNvSpPr/>
              <p:nvPr/>
            </p:nvSpPr>
            <p:spPr>
              <a:xfrm>
                <a:off x="7807200" y="3528150"/>
                <a:ext cx="115950" cy="437000"/>
              </a:xfrm>
              <a:custGeom>
                <a:avLst/>
                <a:gdLst/>
                <a:ahLst/>
                <a:cxnLst/>
                <a:rect l="l" t="t" r="r" b="b"/>
                <a:pathLst>
                  <a:path w="4638" h="17480" fill="none" extrusionOk="0">
                    <a:moveTo>
                      <a:pt x="2336" y="17480"/>
                    </a:moveTo>
                    <a:lnTo>
                      <a:pt x="2336" y="17480"/>
                    </a:lnTo>
                    <a:cubicBezTo>
                      <a:pt x="1035" y="17480"/>
                      <a:pt x="1" y="16446"/>
                      <a:pt x="1" y="15178"/>
                    </a:cubicBezTo>
                    <a:lnTo>
                      <a:pt x="1" y="1"/>
                    </a:lnTo>
                    <a:lnTo>
                      <a:pt x="4638" y="1"/>
                    </a:lnTo>
                    <a:lnTo>
                      <a:pt x="4638" y="15178"/>
                    </a:lnTo>
                    <a:cubicBezTo>
                      <a:pt x="4638" y="16446"/>
                      <a:pt x="3604" y="17480"/>
                      <a:pt x="2336" y="17480"/>
                    </a:cubicBezTo>
                    <a:close/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4"/>
              <p:cNvSpPr/>
              <p:nvPr/>
            </p:nvSpPr>
            <p:spPr>
              <a:xfrm>
                <a:off x="7827225" y="3685775"/>
                <a:ext cx="76750" cy="250200"/>
              </a:xfrm>
              <a:custGeom>
                <a:avLst/>
                <a:gdLst/>
                <a:ahLst/>
                <a:cxnLst/>
                <a:rect l="l" t="t" r="r" b="b"/>
                <a:pathLst>
                  <a:path w="3070" h="10008" extrusionOk="0">
                    <a:moveTo>
                      <a:pt x="1" y="0"/>
                    </a:moveTo>
                    <a:lnTo>
                      <a:pt x="1" y="8473"/>
                    </a:lnTo>
                    <a:cubicBezTo>
                      <a:pt x="1" y="9340"/>
                      <a:pt x="668" y="10007"/>
                      <a:pt x="1535" y="10007"/>
                    </a:cubicBezTo>
                    <a:cubicBezTo>
                      <a:pt x="2369" y="10007"/>
                      <a:pt x="3069" y="9340"/>
                      <a:pt x="3069" y="8473"/>
                    </a:cubicBezTo>
                    <a:lnTo>
                      <a:pt x="30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4"/>
              <p:cNvSpPr/>
              <p:nvPr/>
            </p:nvSpPr>
            <p:spPr>
              <a:xfrm>
                <a:off x="7846400" y="3739150"/>
                <a:ext cx="30875" cy="31700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68" fill="none" extrusionOk="0">
                    <a:moveTo>
                      <a:pt x="34" y="600"/>
                    </a:moveTo>
                    <a:cubicBezTo>
                      <a:pt x="67" y="267"/>
                      <a:pt x="334" y="0"/>
                      <a:pt x="668" y="33"/>
                    </a:cubicBezTo>
                    <a:cubicBezTo>
                      <a:pt x="1001" y="67"/>
                      <a:pt x="1235" y="367"/>
                      <a:pt x="1235" y="701"/>
                    </a:cubicBezTo>
                    <a:cubicBezTo>
                      <a:pt x="1202" y="1034"/>
                      <a:pt x="901" y="1268"/>
                      <a:pt x="568" y="1234"/>
                    </a:cubicBezTo>
                    <a:cubicBezTo>
                      <a:pt x="234" y="1201"/>
                      <a:pt x="1" y="934"/>
                      <a:pt x="34" y="600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4"/>
              <p:cNvSpPr/>
              <p:nvPr/>
            </p:nvSpPr>
            <p:spPr>
              <a:xfrm>
                <a:off x="7825550" y="3634900"/>
                <a:ext cx="30900" cy="3170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68" fill="none" extrusionOk="0">
                    <a:moveTo>
                      <a:pt x="34" y="601"/>
                    </a:moveTo>
                    <a:cubicBezTo>
                      <a:pt x="68" y="267"/>
                      <a:pt x="334" y="0"/>
                      <a:pt x="668" y="34"/>
                    </a:cubicBezTo>
                    <a:cubicBezTo>
                      <a:pt x="1002" y="67"/>
                      <a:pt x="1235" y="367"/>
                      <a:pt x="1235" y="701"/>
                    </a:cubicBezTo>
                    <a:cubicBezTo>
                      <a:pt x="1202" y="1034"/>
                      <a:pt x="901" y="1268"/>
                      <a:pt x="568" y="1235"/>
                    </a:cubicBezTo>
                    <a:cubicBezTo>
                      <a:pt x="234" y="1201"/>
                      <a:pt x="1" y="934"/>
                      <a:pt x="34" y="601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4"/>
              <p:cNvSpPr/>
              <p:nvPr/>
            </p:nvSpPr>
            <p:spPr>
              <a:xfrm>
                <a:off x="7864750" y="3699875"/>
                <a:ext cx="30875" cy="30125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05" extrusionOk="0">
                    <a:moveTo>
                      <a:pt x="605" y="0"/>
                    </a:moveTo>
                    <a:cubicBezTo>
                      <a:pt x="301" y="0"/>
                      <a:pt x="65" y="225"/>
                      <a:pt x="34" y="537"/>
                    </a:cubicBezTo>
                    <a:cubicBezTo>
                      <a:pt x="1" y="871"/>
                      <a:pt x="234" y="1171"/>
                      <a:pt x="568" y="1204"/>
                    </a:cubicBezTo>
                    <a:cubicBezTo>
                      <a:pt x="901" y="1204"/>
                      <a:pt x="1201" y="971"/>
                      <a:pt x="1235" y="637"/>
                    </a:cubicBezTo>
                    <a:cubicBezTo>
                      <a:pt x="1235" y="303"/>
                      <a:pt x="1001" y="37"/>
                      <a:pt x="668" y="3"/>
                    </a:cubicBezTo>
                    <a:cubicBezTo>
                      <a:pt x="647" y="1"/>
                      <a:pt x="626" y="0"/>
                      <a:pt x="6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4"/>
              <p:cNvSpPr/>
              <p:nvPr/>
            </p:nvSpPr>
            <p:spPr>
              <a:xfrm>
                <a:off x="7844750" y="3817525"/>
                <a:ext cx="20850" cy="2087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835" fill="none" extrusionOk="0">
                    <a:moveTo>
                      <a:pt x="701" y="167"/>
                    </a:moveTo>
                    <a:cubicBezTo>
                      <a:pt x="834" y="334"/>
                      <a:pt x="834" y="568"/>
                      <a:pt x="667" y="701"/>
                    </a:cubicBezTo>
                    <a:cubicBezTo>
                      <a:pt x="500" y="835"/>
                      <a:pt x="267" y="835"/>
                      <a:pt x="133" y="668"/>
                    </a:cubicBezTo>
                    <a:cubicBezTo>
                      <a:pt x="0" y="501"/>
                      <a:pt x="33" y="267"/>
                      <a:pt x="200" y="134"/>
                    </a:cubicBezTo>
                    <a:cubicBezTo>
                      <a:pt x="334" y="1"/>
                      <a:pt x="567" y="34"/>
                      <a:pt x="701" y="1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4"/>
              <p:cNvSpPr/>
              <p:nvPr/>
            </p:nvSpPr>
            <p:spPr>
              <a:xfrm>
                <a:off x="7876425" y="3599050"/>
                <a:ext cx="20875" cy="20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4" fill="none" extrusionOk="0">
                    <a:moveTo>
                      <a:pt x="701" y="167"/>
                    </a:moveTo>
                    <a:cubicBezTo>
                      <a:pt x="835" y="334"/>
                      <a:pt x="801" y="567"/>
                      <a:pt x="668" y="701"/>
                    </a:cubicBezTo>
                    <a:cubicBezTo>
                      <a:pt x="501" y="834"/>
                      <a:pt x="267" y="801"/>
                      <a:pt x="134" y="634"/>
                    </a:cubicBezTo>
                    <a:cubicBezTo>
                      <a:pt x="1" y="500"/>
                      <a:pt x="1" y="267"/>
                      <a:pt x="167" y="133"/>
                    </a:cubicBezTo>
                    <a:cubicBezTo>
                      <a:pt x="334" y="0"/>
                      <a:pt x="568" y="0"/>
                      <a:pt x="701" y="167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4"/>
              <p:cNvSpPr/>
              <p:nvPr/>
            </p:nvSpPr>
            <p:spPr>
              <a:xfrm>
                <a:off x="7862250" y="3845100"/>
                <a:ext cx="33375" cy="29875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195" extrusionOk="0">
                    <a:moveTo>
                      <a:pt x="660" y="0"/>
                    </a:moveTo>
                    <a:cubicBezTo>
                      <a:pt x="523" y="0"/>
                      <a:pt x="386" y="43"/>
                      <a:pt x="267" y="132"/>
                    </a:cubicBezTo>
                    <a:cubicBezTo>
                      <a:pt x="34" y="332"/>
                      <a:pt x="1" y="732"/>
                      <a:pt x="201" y="966"/>
                    </a:cubicBezTo>
                    <a:cubicBezTo>
                      <a:pt x="334" y="1118"/>
                      <a:pt x="511" y="1194"/>
                      <a:pt x="688" y="1194"/>
                    </a:cubicBezTo>
                    <a:cubicBezTo>
                      <a:pt x="821" y="1194"/>
                      <a:pt x="954" y="1152"/>
                      <a:pt x="1068" y="1066"/>
                    </a:cubicBezTo>
                    <a:cubicBezTo>
                      <a:pt x="1301" y="832"/>
                      <a:pt x="1335" y="465"/>
                      <a:pt x="1135" y="199"/>
                    </a:cubicBezTo>
                    <a:cubicBezTo>
                      <a:pt x="1005" y="68"/>
                      <a:pt x="833" y="0"/>
                      <a:pt x="66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4"/>
              <p:cNvSpPr/>
              <p:nvPr/>
            </p:nvSpPr>
            <p:spPr>
              <a:xfrm>
                <a:off x="7871425" y="3785675"/>
                <a:ext cx="25875" cy="2287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915" extrusionOk="0">
                    <a:moveTo>
                      <a:pt x="503" y="0"/>
                    </a:moveTo>
                    <a:cubicBezTo>
                      <a:pt x="403" y="0"/>
                      <a:pt x="306" y="35"/>
                      <a:pt x="234" y="107"/>
                    </a:cubicBezTo>
                    <a:cubicBezTo>
                      <a:pt x="34" y="274"/>
                      <a:pt x="0" y="541"/>
                      <a:pt x="167" y="741"/>
                    </a:cubicBezTo>
                    <a:cubicBezTo>
                      <a:pt x="262" y="855"/>
                      <a:pt x="389" y="914"/>
                      <a:pt x="518" y="914"/>
                    </a:cubicBezTo>
                    <a:cubicBezTo>
                      <a:pt x="616" y="914"/>
                      <a:pt x="715" y="880"/>
                      <a:pt x="801" y="808"/>
                    </a:cubicBezTo>
                    <a:cubicBezTo>
                      <a:pt x="1001" y="641"/>
                      <a:pt x="1035" y="341"/>
                      <a:pt x="868" y="174"/>
                    </a:cubicBezTo>
                    <a:cubicBezTo>
                      <a:pt x="773" y="60"/>
                      <a:pt x="635" y="0"/>
                      <a:pt x="5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4"/>
              <p:cNvSpPr/>
              <p:nvPr/>
            </p:nvSpPr>
            <p:spPr>
              <a:xfrm>
                <a:off x="7829725" y="3556350"/>
                <a:ext cx="25875" cy="22875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915" extrusionOk="0">
                    <a:moveTo>
                      <a:pt x="504" y="0"/>
                    </a:moveTo>
                    <a:cubicBezTo>
                      <a:pt x="403" y="0"/>
                      <a:pt x="306" y="35"/>
                      <a:pt x="234" y="107"/>
                    </a:cubicBezTo>
                    <a:cubicBezTo>
                      <a:pt x="34" y="274"/>
                      <a:pt x="1" y="541"/>
                      <a:pt x="167" y="741"/>
                    </a:cubicBezTo>
                    <a:cubicBezTo>
                      <a:pt x="262" y="854"/>
                      <a:pt x="389" y="914"/>
                      <a:pt x="518" y="914"/>
                    </a:cubicBezTo>
                    <a:cubicBezTo>
                      <a:pt x="616" y="914"/>
                      <a:pt x="715" y="879"/>
                      <a:pt x="801" y="807"/>
                    </a:cubicBezTo>
                    <a:cubicBezTo>
                      <a:pt x="1001" y="641"/>
                      <a:pt x="1035" y="340"/>
                      <a:pt x="868" y="174"/>
                    </a:cubicBezTo>
                    <a:cubicBezTo>
                      <a:pt x="773" y="60"/>
                      <a:pt x="636" y="0"/>
                      <a:pt x="50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4"/>
              <p:cNvSpPr/>
              <p:nvPr/>
            </p:nvSpPr>
            <p:spPr>
              <a:xfrm>
                <a:off x="7840575" y="3889900"/>
                <a:ext cx="25025" cy="22900"/>
              </a:xfrm>
              <a:custGeom>
                <a:avLst/>
                <a:gdLst/>
                <a:ahLst/>
                <a:cxnLst/>
                <a:rect l="l" t="t" r="r" b="b"/>
                <a:pathLst>
                  <a:path w="1001" h="916" extrusionOk="0">
                    <a:moveTo>
                      <a:pt x="494" y="1"/>
                    </a:moveTo>
                    <a:cubicBezTo>
                      <a:pt x="392" y="1"/>
                      <a:pt x="287" y="36"/>
                      <a:pt x="200" y="108"/>
                    </a:cubicBezTo>
                    <a:cubicBezTo>
                      <a:pt x="0" y="275"/>
                      <a:pt x="0" y="541"/>
                      <a:pt x="134" y="742"/>
                    </a:cubicBezTo>
                    <a:cubicBezTo>
                      <a:pt x="228" y="855"/>
                      <a:pt x="366" y="915"/>
                      <a:pt x="504" y="915"/>
                    </a:cubicBezTo>
                    <a:cubicBezTo>
                      <a:pt x="609" y="915"/>
                      <a:pt x="714" y="880"/>
                      <a:pt x="801" y="808"/>
                    </a:cubicBezTo>
                    <a:cubicBezTo>
                      <a:pt x="968" y="641"/>
                      <a:pt x="1001" y="341"/>
                      <a:pt x="834" y="174"/>
                    </a:cubicBezTo>
                    <a:cubicBezTo>
                      <a:pt x="758" y="61"/>
                      <a:pt x="629" y="1"/>
                      <a:pt x="4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4"/>
              <p:cNvSpPr/>
              <p:nvPr/>
            </p:nvSpPr>
            <p:spPr>
              <a:xfrm>
                <a:off x="7728825" y="3746650"/>
                <a:ext cx="993225" cy="310250"/>
              </a:xfrm>
              <a:custGeom>
                <a:avLst/>
                <a:gdLst/>
                <a:ahLst/>
                <a:cxnLst/>
                <a:rect l="l" t="t" r="r" b="b"/>
                <a:pathLst>
                  <a:path w="39729" h="12410" fill="none" extrusionOk="0">
                    <a:moveTo>
                      <a:pt x="0" y="0"/>
                    </a:moveTo>
                    <a:lnTo>
                      <a:pt x="39729" y="0"/>
                    </a:lnTo>
                    <a:lnTo>
                      <a:pt x="39729" y="12409"/>
                    </a:lnTo>
                    <a:lnTo>
                      <a:pt x="0" y="12409"/>
                    </a:lnTo>
                    <a:close/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4"/>
              <p:cNvSpPr/>
              <p:nvPr/>
            </p:nvSpPr>
            <p:spPr>
              <a:xfrm>
                <a:off x="8320075" y="3296325"/>
                <a:ext cx="90100" cy="90075"/>
              </a:xfrm>
              <a:custGeom>
                <a:avLst/>
                <a:gdLst/>
                <a:ahLst/>
                <a:cxnLst/>
                <a:rect l="l" t="t" r="r" b="b"/>
                <a:pathLst>
                  <a:path w="3604" h="3603" fill="none" extrusionOk="0">
                    <a:moveTo>
                      <a:pt x="3603" y="1802"/>
                    </a:moveTo>
                    <a:cubicBezTo>
                      <a:pt x="3603" y="2802"/>
                      <a:pt x="2803" y="3603"/>
                      <a:pt x="1802" y="3603"/>
                    </a:cubicBezTo>
                    <a:cubicBezTo>
                      <a:pt x="801" y="3603"/>
                      <a:pt x="1" y="2802"/>
                      <a:pt x="1" y="1802"/>
                    </a:cubicBezTo>
                    <a:cubicBezTo>
                      <a:pt x="1" y="801"/>
                      <a:pt x="801" y="0"/>
                      <a:pt x="1802" y="0"/>
                    </a:cubicBezTo>
                    <a:cubicBezTo>
                      <a:pt x="2803" y="0"/>
                      <a:pt x="3603" y="801"/>
                      <a:pt x="3603" y="1802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4"/>
              <p:cNvSpPr/>
              <p:nvPr/>
            </p:nvSpPr>
            <p:spPr>
              <a:xfrm>
                <a:off x="8079900" y="3425575"/>
                <a:ext cx="4507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769" fill="none" extrusionOk="0">
                    <a:moveTo>
                      <a:pt x="1802" y="901"/>
                    </a:moveTo>
                    <a:cubicBezTo>
                      <a:pt x="1802" y="1402"/>
                      <a:pt x="1402" y="1769"/>
                      <a:pt x="901" y="1769"/>
                    </a:cubicBezTo>
                    <a:cubicBezTo>
                      <a:pt x="401" y="1769"/>
                      <a:pt x="1" y="1402"/>
                      <a:pt x="1" y="901"/>
                    </a:cubicBezTo>
                    <a:cubicBezTo>
                      <a:pt x="1" y="401"/>
                      <a:pt x="401" y="1"/>
                      <a:pt x="901" y="1"/>
                    </a:cubicBezTo>
                    <a:cubicBezTo>
                      <a:pt x="1402" y="1"/>
                      <a:pt x="1802" y="401"/>
                      <a:pt x="1802" y="901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4"/>
              <p:cNvSpPr/>
              <p:nvPr/>
            </p:nvSpPr>
            <p:spPr>
              <a:xfrm>
                <a:off x="8445175" y="3644075"/>
                <a:ext cx="44225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802" fill="none" extrusionOk="0">
                    <a:moveTo>
                      <a:pt x="1768" y="901"/>
                    </a:moveTo>
                    <a:cubicBezTo>
                      <a:pt x="1768" y="1401"/>
                      <a:pt x="1368" y="1802"/>
                      <a:pt x="867" y="1802"/>
                    </a:cubicBezTo>
                    <a:cubicBezTo>
                      <a:pt x="400" y="1802"/>
                      <a:pt x="0" y="1401"/>
                      <a:pt x="0" y="901"/>
                    </a:cubicBezTo>
                    <a:cubicBezTo>
                      <a:pt x="0" y="434"/>
                      <a:pt x="400" y="34"/>
                      <a:pt x="867" y="34"/>
                    </a:cubicBezTo>
                    <a:cubicBezTo>
                      <a:pt x="1368" y="0"/>
                      <a:pt x="1768" y="401"/>
                      <a:pt x="1768" y="901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4"/>
              <p:cNvSpPr/>
              <p:nvPr/>
            </p:nvSpPr>
            <p:spPr>
              <a:xfrm>
                <a:off x="8174150" y="3821700"/>
                <a:ext cx="44225" cy="4422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769" fill="none" extrusionOk="0">
                    <a:moveTo>
                      <a:pt x="1768" y="901"/>
                    </a:moveTo>
                    <a:cubicBezTo>
                      <a:pt x="1768" y="1401"/>
                      <a:pt x="1368" y="1768"/>
                      <a:pt x="867" y="1768"/>
                    </a:cubicBezTo>
                    <a:cubicBezTo>
                      <a:pt x="400" y="1768"/>
                      <a:pt x="0" y="1401"/>
                      <a:pt x="0" y="901"/>
                    </a:cubicBezTo>
                    <a:cubicBezTo>
                      <a:pt x="0" y="401"/>
                      <a:pt x="400" y="0"/>
                      <a:pt x="867" y="0"/>
                    </a:cubicBezTo>
                    <a:cubicBezTo>
                      <a:pt x="1368" y="0"/>
                      <a:pt x="1768" y="401"/>
                      <a:pt x="1768" y="901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4"/>
              <p:cNvSpPr/>
              <p:nvPr/>
            </p:nvSpPr>
            <p:spPr>
              <a:xfrm>
                <a:off x="7736325" y="3435600"/>
                <a:ext cx="44225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1802" fill="none" extrusionOk="0">
                    <a:moveTo>
                      <a:pt x="1769" y="901"/>
                    </a:moveTo>
                    <a:cubicBezTo>
                      <a:pt x="1769" y="1401"/>
                      <a:pt x="1368" y="1801"/>
                      <a:pt x="868" y="1801"/>
                    </a:cubicBezTo>
                    <a:cubicBezTo>
                      <a:pt x="401" y="1801"/>
                      <a:pt x="1" y="1401"/>
                      <a:pt x="1" y="901"/>
                    </a:cubicBezTo>
                    <a:cubicBezTo>
                      <a:pt x="1" y="434"/>
                      <a:pt x="401" y="33"/>
                      <a:pt x="868" y="33"/>
                    </a:cubicBezTo>
                    <a:cubicBezTo>
                      <a:pt x="1368" y="0"/>
                      <a:pt x="1769" y="400"/>
                      <a:pt x="1769" y="901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4"/>
              <p:cNvSpPr/>
              <p:nvPr/>
            </p:nvSpPr>
            <p:spPr>
              <a:xfrm>
                <a:off x="7886425" y="3350525"/>
                <a:ext cx="45075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02" extrusionOk="0">
                    <a:moveTo>
                      <a:pt x="902" y="1"/>
                    </a:moveTo>
                    <a:cubicBezTo>
                      <a:pt x="401" y="1"/>
                      <a:pt x="1" y="401"/>
                      <a:pt x="1" y="901"/>
                    </a:cubicBezTo>
                    <a:cubicBezTo>
                      <a:pt x="1" y="1402"/>
                      <a:pt x="401" y="1802"/>
                      <a:pt x="902" y="1802"/>
                    </a:cubicBezTo>
                    <a:cubicBezTo>
                      <a:pt x="1402" y="1802"/>
                      <a:pt x="1802" y="1402"/>
                      <a:pt x="1802" y="901"/>
                    </a:cubicBezTo>
                    <a:cubicBezTo>
                      <a:pt x="1802" y="401"/>
                      <a:pt x="1402" y="1"/>
                      <a:pt x="90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4"/>
              <p:cNvSpPr/>
              <p:nvPr/>
            </p:nvSpPr>
            <p:spPr>
              <a:xfrm>
                <a:off x="7966500" y="3476450"/>
                <a:ext cx="45875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1835" h="1802" extrusionOk="0">
                    <a:moveTo>
                      <a:pt x="934" y="1"/>
                    </a:moveTo>
                    <a:cubicBezTo>
                      <a:pt x="434" y="1"/>
                      <a:pt x="0" y="401"/>
                      <a:pt x="0" y="901"/>
                    </a:cubicBezTo>
                    <a:cubicBezTo>
                      <a:pt x="0" y="1402"/>
                      <a:pt x="434" y="1802"/>
                      <a:pt x="934" y="1802"/>
                    </a:cubicBezTo>
                    <a:cubicBezTo>
                      <a:pt x="1401" y="1802"/>
                      <a:pt x="1835" y="1402"/>
                      <a:pt x="1835" y="901"/>
                    </a:cubicBezTo>
                    <a:cubicBezTo>
                      <a:pt x="1835" y="401"/>
                      <a:pt x="1401" y="1"/>
                      <a:pt x="9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4"/>
              <p:cNvSpPr/>
              <p:nvPr/>
            </p:nvSpPr>
            <p:spPr>
              <a:xfrm>
                <a:off x="8227500" y="3768325"/>
                <a:ext cx="34225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35" extrusionOk="0">
                    <a:moveTo>
                      <a:pt x="668" y="1"/>
                    </a:moveTo>
                    <a:cubicBezTo>
                      <a:pt x="301" y="1"/>
                      <a:pt x="1" y="301"/>
                      <a:pt x="1" y="668"/>
                    </a:cubicBezTo>
                    <a:cubicBezTo>
                      <a:pt x="1" y="1035"/>
                      <a:pt x="301" y="1335"/>
                      <a:pt x="668" y="1335"/>
                    </a:cubicBezTo>
                    <a:cubicBezTo>
                      <a:pt x="1035" y="1335"/>
                      <a:pt x="1369" y="1035"/>
                      <a:pt x="1369" y="668"/>
                    </a:cubicBezTo>
                    <a:cubicBezTo>
                      <a:pt x="1369" y="301"/>
                      <a:pt x="1035" y="1"/>
                      <a:pt x="6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4"/>
              <p:cNvSpPr/>
              <p:nvPr/>
            </p:nvSpPr>
            <p:spPr>
              <a:xfrm>
                <a:off x="7717150" y="3632400"/>
                <a:ext cx="33375" cy="34200"/>
              </a:xfrm>
              <a:custGeom>
                <a:avLst/>
                <a:gdLst/>
                <a:ahLst/>
                <a:cxnLst/>
                <a:rect l="l" t="t" r="r" b="b"/>
                <a:pathLst>
                  <a:path w="1335" h="1368" extrusionOk="0">
                    <a:moveTo>
                      <a:pt x="668" y="0"/>
                    </a:moveTo>
                    <a:cubicBezTo>
                      <a:pt x="301" y="0"/>
                      <a:pt x="0" y="301"/>
                      <a:pt x="0" y="701"/>
                    </a:cubicBezTo>
                    <a:cubicBezTo>
                      <a:pt x="0" y="1068"/>
                      <a:pt x="301" y="1368"/>
                      <a:pt x="668" y="1368"/>
                    </a:cubicBezTo>
                    <a:cubicBezTo>
                      <a:pt x="1034" y="1368"/>
                      <a:pt x="1335" y="1068"/>
                      <a:pt x="1335" y="701"/>
                    </a:cubicBezTo>
                    <a:cubicBezTo>
                      <a:pt x="1335" y="301"/>
                      <a:pt x="1034" y="0"/>
                      <a:pt x="6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4"/>
              <p:cNvSpPr/>
              <p:nvPr/>
            </p:nvSpPr>
            <p:spPr>
              <a:xfrm>
                <a:off x="8477700" y="3518150"/>
                <a:ext cx="34200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335" extrusionOk="0">
                    <a:moveTo>
                      <a:pt x="667" y="0"/>
                    </a:moveTo>
                    <a:cubicBezTo>
                      <a:pt x="300" y="0"/>
                      <a:pt x="0" y="301"/>
                      <a:pt x="0" y="668"/>
                    </a:cubicBezTo>
                    <a:cubicBezTo>
                      <a:pt x="0" y="1034"/>
                      <a:pt x="300" y="1335"/>
                      <a:pt x="667" y="1335"/>
                    </a:cubicBezTo>
                    <a:cubicBezTo>
                      <a:pt x="1034" y="1335"/>
                      <a:pt x="1368" y="1034"/>
                      <a:pt x="1368" y="668"/>
                    </a:cubicBezTo>
                    <a:cubicBezTo>
                      <a:pt x="1368" y="301"/>
                      <a:pt x="1034" y="0"/>
                      <a:pt x="6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4"/>
              <p:cNvSpPr/>
              <p:nvPr/>
            </p:nvSpPr>
            <p:spPr>
              <a:xfrm>
                <a:off x="8644475" y="3444750"/>
                <a:ext cx="34225" cy="34225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369" extrusionOk="0">
                    <a:moveTo>
                      <a:pt x="668" y="1"/>
                    </a:moveTo>
                    <a:cubicBezTo>
                      <a:pt x="301" y="1"/>
                      <a:pt x="1" y="301"/>
                      <a:pt x="1" y="701"/>
                    </a:cubicBezTo>
                    <a:cubicBezTo>
                      <a:pt x="1" y="1068"/>
                      <a:pt x="301" y="1369"/>
                      <a:pt x="668" y="1369"/>
                    </a:cubicBezTo>
                    <a:cubicBezTo>
                      <a:pt x="1035" y="1369"/>
                      <a:pt x="1368" y="1068"/>
                      <a:pt x="1368" y="701"/>
                    </a:cubicBezTo>
                    <a:cubicBezTo>
                      <a:pt x="1368" y="301"/>
                      <a:pt x="1035" y="1"/>
                      <a:pt x="6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4"/>
              <p:cNvSpPr/>
              <p:nvPr/>
            </p:nvSpPr>
            <p:spPr>
              <a:xfrm>
                <a:off x="8174975" y="3269625"/>
                <a:ext cx="85075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404" extrusionOk="0">
                    <a:moveTo>
                      <a:pt x="1702" y="1"/>
                    </a:moveTo>
                    <a:cubicBezTo>
                      <a:pt x="768" y="1"/>
                      <a:pt x="0" y="768"/>
                      <a:pt x="0" y="1702"/>
                    </a:cubicBezTo>
                    <a:cubicBezTo>
                      <a:pt x="0" y="2636"/>
                      <a:pt x="768" y="3403"/>
                      <a:pt x="1702" y="3403"/>
                    </a:cubicBezTo>
                    <a:cubicBezTo>
                      <a:pt x="2636" y="3403"/>
                      <a:pt x="3403" y="2636"/>
                      <a:pt x="3403" y="1702"/>
                    </a:cubicBezTo>
                    <a:cubicBezTo>
                      <a:pt x="3403" y="768"/>
                      <a:pt x="2636" y="1"/>
                      <a:pt x="170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1" name="Google Shape;91;p4"/>
          <p:cNvSpPr txBox="1">
            <a:spLocks noGrp="1"/>
          </p:cNvSpPr>
          <p:nvPr>
            <p:ph type="body" idx="1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429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7"/>
          <p:cNvSpPr txBox="1">
            <a:spLocks noGrp="1"/>
          </p:cNvSpPr>
          <p:nvPr>
            <p:ph type="subTitle" idx="1"/>
          </p:nvPr>
        </p:nvSpPr>
        <p:spPr>
          <a:xfrm>
            <a:off x="720000" y="2215050"/>
            <a:ext cx="66060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9"/>
          <p:cNvSpPr txBox="1">
            <a:spLocks noGrp="1"/>
          </p:cNvSpPr>
          <p:nvPr>
            <p:ph type="subTitle" idx="1"/>
          </p:nvPr>
        </p:nvSpPr>
        <p:spPr>
          <a:xfrm>
            <a:off x="2293000" y="2175550"/>
            <a:ext cx="4557900" cy="16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9"/>
          <p:cNvSpPr txBox="1">
            <a:spLocks noGrp="1"/>
          </p:cNvSpPr>
          <p:nvPr>
            <p:ph type="title"/>
          </p:nvPr>
        </p:nvSpPr>
        <p:spPr>
          <a:xfrm>
            <a:off x="1879350" y="1286150"/>
            <a:ext cx="5385300" cy="82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239" name="Google Shape;239;p9"/>
          <p:cNvGrpSpPr/>
          <p:nvPr/>
        </p:nvGrpSpPr>
        <p:grpSpPr>
          <a:xfrm>
            <a:off x="314196" y="214017"/>
            <a:ext cx="962356" cy="936612"/>
            <a:chOff x="314196" y="214017"/>
            <a:chExt cx="962356" cy="936612"/>
          </a:xfrm>
        </p:grpSpPr>
        <p:sp>
          <p:nvSpPr>
            <p:cNvPr id="240" name="Google Shape;240;p9"/>
            <p:cNvSpPr/>
            <p:nvPr/>
          </p:nvSpPr>
          <p:spPr>
            <a:xfrm rot="-7594185">
              <a:off x="320131" y="619475"/>
              <a:ext cx="950484" cy="187337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6"/>
                    <a:pt x="267" y="1969"/>
                    <a:pt x="133" y="1402"/>
                  </a:cubicBezTo>
                  <a:cubicBezTo>
                    <a:pt x="0" y="835"/>
                    <a:pt x="367" y="268"/>
                    <a:pt x="967" y="134"/>
                  </a:cubicBezTo>
                  <a:cubicBezTo>
                    <a:pt x="1534" y="1"/>
                    <a:pt x="2102" y="368"/>
                    <a:pt x="2235" y="935"/>
                  </a:cubicBezTo>
                  <a:cubicBezTo>
                    <a:pt x="2335" y="1502"/>
                    <a:pt x="2001" y="2102"/>
                    <a:pt x="1401" y="220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 rot="10799812">
              <a:off x="314196" y="581338"/>
              <a:ext cx="962356" cy="187336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6"/>
                    <a:pt x="267" y="1969"/>
                    <a:pt x="133" y="1402"/>
                  </a:cubicBezTo>
                  <a:cubicBezTo>
                    <a:pt x="0" y="835"/>
                    <a:pt x="367" y="268"/>
                    <a:pt x="967" y="134"/>
                  </a:cubicBezTo>
                  <a:cubicBezTo>
                    <a:pt x="1534" y="1"/>
                    <a:pt x="2102" y="368"/>
                    <a:pt x="2235" y="935"/>
                  </a:cubicBezTo>
                  <a:cubicBezTo>
                    <a:pt x="2335" y="1502"/>
                    <a:pt x="2001" y="2102"/>
                    <a:pt x="1401" y="220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 rot="-3205799" flipH="1">
              <a:off x="338341" y="543209"/>
              <a:ext cx="914064" cy="187337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6"/>
                    <a:pt x="267" y="1969"/>
                    <a:pt x="133" y="1402"/>
                  </a:cubicBezTo>
                  <a:cubicBezTo>
                    <a:pt x="0" y="835"/>
                    <a:pt x="367" y="268"/>
                    <a:pt x="967" y="134"/>
                  </a:cubicBezTo>
                  <a:cubicBezTo>
                    <a:pt x="1534" y="1"/>
                    <a:pt x="2102" y="368"/>
                    <a:pt x="2235" y="935"/>
                  </a:cubicBezTo>
                  <a:cubicBezTo>
                    <a:pt x="2335" y="1502"/>
                    <a:pt x="2001" y="2102"/>
                    <a:pt x="1401" y="220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508382" y="808012"/>
              <a:ext cx="93062" cy="83116"/>
            </a:xfrm>
            <a:custGeom>
              <a:avLst/>
              <a:gdLst/>
              <a:ahLst/>
              <a:cxnLst/>
              <a:rect l="l" t="t" r="r" b="b"/>
              <a:pathLst>
                <a:path w="7439" h="6644" extrusionOk="0">
                  <a:moveTo>
                    <a:pt x="3718" y="0"/>
                  </a:moveTo>
                  <a:cubicBezTo>
                    <a:pt x="2794" y="0"/>
                    <a:pt x="1870" y="379"/>
                    <a:pt x="1201" y="1120"/>
                  </a:cubicBezTo>
                  <a:cubicBezTo>
                    <a:pt x="0" y="2521"/>
                    <a:pt x="134" y="4623"/>
                    <a:pt x="1535" y="5824"/>
                  </a:cubicBezTo>
                  <a:cubicBezTo>
                    <a:pt x="2161" y="6374"/>
                    <a:pt x="2941" y="6644"/>
                    <a:pt x="3721" y="6644"/>
                  </a:cubicBezTo>
                  <a:cubicBezTo>
                    <a:pt x="4645" y="6644"/>
                    <a:pt x="5569" y="6265"/>
                    <a:pt x="6238" y="5524"/>
                  </a:cubicBezTo>
                  <a:cubicBezTo>
                    <a:pt x="7439" y="4123"/>
                    <a:pt x="7305" y="2021"/>
                    <a:pt x="5904" y="820"/>
                  </a:cubicBezTo>
                  <a:cubicBezTo>
                    <a:pt x="5278" y="270"/>
                    <a:pt x="4498" y="0"/>
                    <a:pt x="37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601444" y="377130"/>
              <a:ext cx="83479" cy="83479"/>
            </a:xfrm>
            <a:custGeom>
              <a:avLst/>
              <a:gdLst/>
              <a:ahLst/>
              <a:cxnLst/>
              <a:rect l="l" t="t" r="r" b="b"/>
              <a:pathLst>
                <a:path w="6673" h="6673" extrusionOk="0">
                  <a:moveTo>
                    <a:pt x="3336" y="1"/>
                  </a:moveTo>
                  <a:cubicBezTo>
                    <a:pt x="1502" y="1"/>
                    <a:pt x="1" y="1502"/>
                    <a:pt x="1" y="3336"/>
                  </a:cubicBezTo>
                  <a:cubicBezTo>
                    <a:pt x="1" y="5171"/>
                    <a:pt x="1502" y="6672"/>
                    <a:pt x="3336" y="6672"/>
                  </a:cubicBezTo>
                  <a:cubicBezTo>
                    <a:pt x="5171" y="6672"/>
                    <a:pt x="6672" y="5171"/>
                    <a:pt x="6672" y="3336"/>
                  </a:cubicBezTo>
                  <a:cubicBezTo>
                    <a:pt x="6672" y="1502"/>
                    <a:pt x="5171" y="34"/>
                    <a:pt x="333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975568" y="398685"/>
              <a:ext cx="83054" cy="83479"/>
            </a:xfrm>
            <a:custGeom>
              <a:avLst/>
              <a:gdLst/>
              <a:ahLst/>
              <a:cxnLst/>
              <a:rect l="l" t="t" r="r" b="b"/>
              <a:pathLst>
                <a:path w="6639" h="6673" extrusionOk="0">
                  <a:moveTo>
                    <a:pt x="3336" y="1"/>
                  </a:moveTo>
                  <a:cubicBezTo>
                    <a:pt x="1468" y="1"/>
                    <a:pt x="1" y="1502"/>
                    <a:pt x="1" y="3336"/>
                  </a:cubicBezTo>
                  <a:cubicBezTo>
                    <a:pt x="1" y="5171"/>
                    <a:pt x="1468" y="6672"/>
                    <a:pt x="3336" y="6672"/>
                  </a:cubicBezTo>
                  <a:cubicBezTo>
                    <a:pt x="5171" y="6672"/>
                    <a:pt x="6639" y="5171"/>
                    <a:pt x="6639" y="3336"/>
                  </a:cubicBezTo>
                  <a:cubicBezTo>
                    <a:pt x="6639" y="1502"/>
                    <a:pt x="5171" y="34"/>
                    <a:pt x="33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9"/>
            <p:cNvSpPr/>
            <p:nvPr/>
          </p:nvSpPr>
          <p:spPr>
            <a:xfrm>
              <a:off x="701487" y="612731"/>
              <a:ext cx="136708" cy="124540"/>
            </a:xfrm>
            <a:custGeom>
              <a:avLst/>
              <a:gdLst/>
              <a:ahLst/>
              <a:cxnLst/>
              <a:rect l="l" t="t" r="r" b="b"/>
              <a:pathLst>
                <a:path w="19481" h="17747" extrusionOk="0">
                  <a:moveTo>
                    <a:pt x="9740" y="0"/>
                  </a:moveTo>
                  <a:cubicBezTo>
                    <a:pt x="7472" y="0"/>
                    <a:pt x="5204" y="868"/>
                    <a:pt x="3469" y="2602"/>
                  </a:cubicBezTo>
                  <a:cubicBezTo>
                    <a:pt x="0" y="6071"/>
                    <a:pt x="0" y="11675"/>
                    <a:pt x="3469" y="15145"/>
                  </a:cubicBezTo>
                  <a:cubicBezTo>
                    <a:pt x="5204" y="16879"/>
                    <a:pt x="7472" y="17746"/>
                    <a:pt x="9740" y="17746"/>
                  </a:cubicBezTo>
                  <a:cubicBezTo>
                    <a:pt x="12009" y="17746"/>
                    <a:pt x="14277" y="16879"/>
                    <a:pt x="16011" y="15145"/>
                  </a:cubicBezTo>
                  <a:cubicBezTo>
                    <a:pt x="19481" y="11675"/>
                    <a:pt x="19481" y="6071"/>
                    <a:pt x="16011" y="2602"/>
                  </a:cubicBezTo>
                  <a:cubicBezTo>
                    <a:pt x="14277" y="868"/>
                    <a:pt x="12009" y="0"/>
                    <a:pt x="97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7" name="Google Shape;247;p9"/>
          <p:cNvGrpSpPr/>
          <p:nvPr/>
        </p:nvGrpSpPr>
        <p:grpSpPr>
          <a:xfrm>
            <a:off x="-38100" y="2858400"/>
            <a:ext cx="1543071" cy="2295478"/>
            <a:chOff x="-38100" y="2858400"/>
            <a:chExt cx="1543071" cy="2295478"/>
          </a:xfrm>
        </p:grpSpPr>
        <p:sp>
          <p:nvSpPr>
            <p:cNvPr id="248" name="Google Shape;248;p9"/>
            <p:cNvSpPr/>
            <p:nvPr/>
          </p:nvSpPr>
          <p:spPr>
            <a:xfrm>
              <a:off x="577613" y="2858400"/>
              <a:ext cx="927358" cy="1490160"/>
            </a:xfrm>
            <a:custGeom>
              <a:avLst/>
              <a:gdLst/>
              <a:ahLst/>
              <a:cxnLst/>
              <a:rect l="l" t="t" r="r" b="b"/>
              <a:pathLst>
                <a:path w="21050" h="33825" fill="none" extrusionOk="0">
                  <a:moveTo>
                    <a:pt x="21049" y="23283"/>
                  </a:moveTo>
                  <a:cubicBezTo>
                    <a:pt x="21049" y="29121"/>
                    <a:pt x="16346" y="33824"/>
                    <a:pt x="10508" y="33824"/>
                  </a:cubicBezTo>
                  <a:cubicBezTo>
                    <a:pt x="4704" y="33824"/>
                    <a:pt x="1" y="29121"/>
                    <a:pt x="1" y="23283"/>
                  </a:cubicBezTo>
                  <a:cubicBezTo>
                    <a:pt x="1" y="18447"/>
                    <a:pt x="3270" y="14344"/>
                    <a:pt x="7740" y="13143"/>
                  </a:cubicBezTo>
                  <a:lnTo>
                    <a:pt x="7740" y="2602"/>
                  </a:lnTo>
                  <a:lnTo>
                    <a:pt x="7873" y="2602"/>
                  </a:lnTo>
                  <a:cubicBezTo>
                    <a:pt x="7139" y="2602"/>
                    <a:pt x="6539" y="2035"/>
                    <a:pt x="6539" y="1301"/>
                  </a:cubicBezTo>
                  <a:cubicBezTo>
                    <a:pt x="6539" y="934"/>
                    <a:pt x="6706" y="600"/>
                    <a:pt x="6939" y="367"/>
                  </a:cubicBezTo>
                  <a:cubicBezTo>
                    <a:pt x="7173" y="133"/>
                    <a:pt x="7506" y="0"/>
                    <a:pt x="7873" y="0"/>
                  </a:cubicBezTo>
                  <a:lnTo>
                    <a:pt x="13377" y="0"/>
                  </a:lnTo>
                  <a:cubicBezTo>
                    <a:pt x="14111" y="0"/>
                    <a:pt x="14711" y="567"/>
                    <a:pt x="14711" y="1301"/>
                  </a:cubicBezTo>
                  <a:cubicBezTo>
                    <a:pt x="14711" y="1668"/>
                    <a:pt x="14545" y="2001"/>
                    <a:pt x="14311" y="2235"/>
                  </a:cubicBezTo>
                  <a:cubicBezTo>
                    <a:pt x="14078" y="2468"/>
                    <a:pt x="13744" y="2602"/>
                    <a:pt x="13377" y="2602"/>
                  </a:cubicBezTo>
                  <a:lnTo>
                    <a:pt x="13611" y="2602"/>
                  </a:lnTo>
                  <a:lnTo>
                    <a:pt x="13611" y="13210"/>
                  </a:lnTo>
                  <a:cubicBezTo>
                    <a:pt x="17914" y="14544"/>
                    <a:pt x="21049" y="18547"/>
                    <a:pt x="21049" y="23283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9"/>
            <p:cNvSpPr/>
            <p:nvPr/>
          </p:nvSpPr>
          <p:spPr>
            <a:xfrm>
              <a:off x="211692" y="3255158"/>
              <a:ext cx="965553" cy="1769381"/>
            </a:xfrm>
            <a:custGeom>
              <a:avLst/>
              <a:gdLst/>
              <a:ahLst/>
              <a:cxnLst/>
              <a:rect l="l" t="t" r="r" b="b"/>
              <a:pathLst>
                <a:path w="21917" h="40163" fill="none" extrusionOk="0">
                  <a:moveTo>
                    <a:pt x="21917" y="1"/>
                  </a:moveTo>
                  <a:lnTo>
                    <a:pt x="1" y="1"/>
                  </a:lnTo>
                  <a:lnTo>
                    <a:pt x="1" y="40163"/>
                  </a:lnTo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9"/>
            <p:cNvSpPr/>
            <p:nvPr/>
          </p:nvSpPr>
          <p:spPr>
            <a:xfrm>
              <a:off x="-38100" y="5024489"/>
              <a:ext cx="514386" cy="129390"/>
            </a:xfrm>
            <a:custGeom>
              <a:avLst/>
              <a:gdLst/>
              <a:ahLst/>
              <a:cxnLst/>
              <a:rect l="l" t="t" r="r" b="b"/>
              <a:pathLst>
                <a:path w="11676" h="2937" extrusionOk="0">
                  <a:moveTo>
                    <a:pt x="0" y="1"/>
                  </a:moveTo>
                  <a:lnTo>
                    <a:pt x="0" y="2936"/>
                  </a:lnTo>
                  <a:lnTo>
                    <a:pt x="11675" y="2936"/>
                  </a:lnTo>
                  <a:cubicBezTo>
                    <a:pt x="11675" y="1302"/>
                    <a:pt x="10374" y="1"/>
                    <a:pt x="87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9"/>
            <p:cNvSpPr/>
            <p:nvPr/>
          </p:nvSpPr>
          <p:spPr>
            <a:xfrm>
              <a:off x="887716" y="3219870"/>
              <a:ext cx="315962" cy="76479"/>
            </a:xfrm>
            <a:custGeom>
              <a:avLst/>
              <a:gdLst/>
              <a:ahLst/>
              <a:cxnLst/>
              <a:rect l="l" t="t" r="r" b="b"/>
              <a:pathLst>
                <a:path w="7172" h="1736" extrusionOk="0">
                  <a:moveTo>
                    <a:pt x="501" y="1"/>
                  </a:moveTo>
                  <a:cubicBezTo>
                    <a:pt x="234" y="1"/>
                    <a:pt x="0" y="234"/>
                    <a:pt x="0" y="501"/>
                  </a:cubicBezTo>
                  <a:lnTo>
                    <a:pt x="0" y="1235"/>
                  </a:lnTo>
                  <a:cubicBezTo>
                    <a:pt x="0" y="1502"/>
                    <a:pt x="234" y="1736"/>
                    <a:pt x="501" y="1736"/>
                  </a:cubicBezTo>
                  <a:lnTo>
                    <a:pt x="6672" y="1736"/>
                  </a:lnTo>
                  <a:cubicBezTo>
                    <a:pt x="6938" y="1736"/>
                    <a:pt x="7172" y="1502"/>
                    <a:pt x="7172" y="1235"/>
                  </a:cubicBezTo>
                  <a:lnTo>
                    <a:pt x="7172" y="501"/>
                  </a:lnTo>
                  <a:cubicBezTo>
                    <a:pt x="7172" y="234"/>
                    <a:pt x="6938" y="1"/>
                    <a:pt x="66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9"/>
            <p:cNvSpPr/>
            <p:nvPr/>
          </p:nvSpPr>
          <p:spPr>
            <a:xfrm>
              <a:off x="626117" y="3807033"/>
              <a:ext cx="836208" cy="470992"/>
            </a:xfrm>
            <a:custGeom>
              <a:avLst/>
              <a:gdLst/>
              <a:ahLst/>
              <a:cxnLst/>
              <a:rect l="l" t="t" r="r" b="b"/>
              <a:pathLst>
                <a:path w="18981" h="10691" extrusionOk="0">
                  <a:moveTo>
                    <a:pt x="4303" y="0"/>
                  </a:moveTo>
                  <a:cubicBezTo>
                    <a:pt x="4026" y="0"/>
                    <a:pt x="3737" y="16"/>
                    <a:pt x="3436" y="49"/>
                  </a:cubicBezTo>
                  <a:cubicBezTo>
                    <a:pt x="1935" y="216"/>
                    <a:pt x="734" y="750"/>
                    <a:pt x="1" y="1183"/>
                  </a:cubicBezTo>
                  <a:cubicBezTo>
                    <a:pt x="1" y="6420"/>
                    <a:pt x="4237" y="10690"/>
                    <a:pt x="9474" y="10690"/>
                  </a:cubicBezTo>
                  <a:cubicBezTo>
                    <a:pt x="14744" y="10690"/>
                    <a:pt x="18981" y="6420"/>
                    <a:pt x="18981" y="1183"/>
                  </a:cubicBezTo>
                  <a:lnTo>
                    <a:pt x="18981" y="1183"/>
                  </a:lnTo>
                  <a:cubicBezTo>
                    <a:pt x="16937" y="1979"/>
                    <a:pt x="15212" y="2234"/>
                    <a:pt x="13806" y="2234"/>
                  </a:cubicBezTo>
                  <a:cubicBezTo>
                    <a:pt x="13033" y="2234"/>
                    <a:pt x="12356" y="2157"/>
                    <a:pt x="11776" y="2051"/>
                  </a:cubicBezTo>
                  <a:cubicBezTo>
                    <a:pt x="8805" y="1535"/>
                    <a:pt x="7073" y="0"/>
                    <a:pt x="43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9"/>
            <p:cNvSpPr/>
            <p:nvPr/>
          </p:nvSpPr>
          <p:spPr>
            <a:xfrm>
              <a:off x="1125789" y="3961490"/>
              <a:ext cx="60267" cy="55509"/>
            </a:xfrm>
            <a:custGeom>
              <a:avLst/>
              <a:gdLst/>
              <a:ahLst/>
              <a:cxnLst/>
              <a:rect l="l" t="t" r="r" b="b"/>
              <a:pathLst>
                <a:path w="1368" h="1260" extrusionOk="0">
                  <a:moveTo>
                    <a:pt x="649" y="1"/>
                  </a:moveTo>
                  <a:cubicBezTo>
                    <a:pt x="611" y="1"/>
                    <a:pt x="572" y="5"/>
                    <a:pt x="534" y="12"/>
                  </a:cubicBezTo>
                  <a:cubicBezTo>
                    <a:pt x="200" y="112"/>
                    <a:pt x="0" y="446"/>
                    <a:pt x="67" y="780"/>
                  </a:cubicBezTo>
                  <a:cubicBezTo>
                    <a:pt x="125" y="1070"/>
                    <a:pt x="385" y="1259"/>
                    <a:pt x="672" y="1259"/>
                  </a:cubicBezTo>
                  <a:cubicBezTo>
                    <a:pt x="714" y="1259"/>
                    <a:pt x="758" y="1255"/>
                    <a:pt x="801" y="1247"/>
                  </a:cubicBezTo>
                  <a:cubicBezTo>
                    <a:pt x="1134" y="1180"/>
                    <a:pt x="1368" y="846"/>
                    <a:pt x="1301" y="513"/>
                  </a:cubicBezTo>
                  <a:cubicBezTo>
                    <a:pt x="1212" y="218"/>
                    <a:pt x="941" y="1"/>
                    <a:pt x="6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9"/>
            <p:cNvSpPr/>
            <p:nvPr/>
          </p:nvSpPr>
          <p:spPr>
            <a:xfrm>
              <a:off x="1024375" y="3719981"/>
              <a:ext cx="60311" cy="54540"/>
            </a:xfrm>
            <a:custGeom>
              <a:avLst/>
              <a:gdLst/>
              <a:ahLst/>
              <a:cxnLst/>
              <a:rect l="l" t="t" r="r" b="b"/>
              <a:pathLst>
                <a:path w="1369" h="1238" extrusionOk="0">
                  <a:moveTo>
                    <a:pt x="725" y="0"/>
                  </a:moveTo>
                  <a:cubicBezTo>
                    <a:pt x="673" y="0"/>
                    <a:pt x="620" y="8"/>
                    <a:pt x="567" y="24"/>
                  </a:cubicBezTo>
                  <a:cubicBezTo>
                    <a:pt x="201" y="90"/>
                    <a:pt x="0" y="424"/>
                    <a:pt x="67" y="758"/>
                  </a:cubicBezTo>
                  <a:cubicBezTo>
                    <a:pt x="154" y="1048"/>
                    <a:pt x="418" y="1237"/>
                    <a:pt x="706" y="1237"/>
                  </a:cubicBezTo>
                  <a:cubicBezTo>
                    <a:pt x="748" y="1237"/>
                    <a:pt x="791" y="1233"/>
                    <a:pt x="834" y="1225"/>
                  </a:cubicBezTo>
                  <a:cubicBezTo>
                    <a:pt x="1168" y="1158"/>
                    <a:pt x="1368" y="824"/>
                    <a:pt x="1301" y="491"/>
                  </a:cubicBezTo>
                  <a:cubicBezTo>
                    <a:pt x="1245" y="210"/>
                    <a:pt x="1000" y="0"/>
                    <a:pt x="7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9"/>
            <p:cNvSpPr/>
            <p:nvPr/>
          </p:nvSpPr>
          <p:spPr>
            <a:xfrm>
              <a:off x="945032" y="3488825"/>
              <a:ext cx="102912" cy="102912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5"/>
                    <a:pt x="234" y="1968"/>
                    <a:pt x="134" y="1401"/>
                  </a:cubicBezTo>
                  <a:cubicBezTo>
                    <a:pt x="0" y="834"/>
                    <a:pt x="367" y="267"/>
                    <a:pt x="934" y="134"/>
                  </a:cubicBezTo>
                  <a:cubicBezTo>
                    <a:pt x="1501" y="0"/>
                    <a:pt x="2068" y="367"/>
                    <a:pt x="2202" y="934"/>
                  </a:cubicBezTo>
                  <a:cubicBezTo>
                    <a:pt x="2335" y="1501"/>
                    <a:pt x="1968" y="2102"/>
                    <a:pt x="1401" y="2202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9"/>
            <p:cNvSpPr/>
            <p:nvPr/>
          </p:nvSpPr>
          <p:spPr>
            <a:xfrm>
              <a:off x="1146363" y="3709232"/>
              <a:ext cx="102912" cy="102912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6"/>
                    <a:pt x="267" y="1969"/>
                    <a:pt x="133" y="1402"/>
                  </a:cubicBezTo>
                  <a:cubicBezTo>
                    <a:pt x="0" y="835"/>
                    <a:pt x="367" y="268"/>
                    <a:pt x="967" y="134"/>
                  </a:cubicBezTo>
                  <a:cubicBezTo>
                    <a:pt x="1534" y="1"/>
                    <a:pt x="2102" y="368"/>
                    <a:pt x="2235" y="935"/>
                  </a:cubicBezTo>
                  <a:cubicBezTo>
                    <a:pt x="2335" y="1502"/>
                    <a:pt x="2001" y="2102"/>
                    <a:pt x="1401" y="2202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9"/>
            <p:cNvSpPr/>
            <p:nvPr/>
          </p:nvSpPr>
          <p:spPr>
            <a:xfrm>
              <a:off x="686385" y="3676939"/>
              <a:ext cx="73528" cy="73484"/>
            </a:xfrm>
            <a:custGeom>
              <a:avLst/>
              <a:gdLst/>
              <a:ahLst/>
              <a:cxnLst/>
              <a:rect l="l" t="t" r="r" b="b"/>
              <a:pathLst>
                <a:path w="1669" h="1668" fill="none" extrusionOk="0">
                  <a:moveTo>
                    <a:pt x="1001" y="1568"/>
                  </a:moveTo>
                  <a:cubicBezTo>
                    <a:pt x="601" y="1668"/>
                    <a:pt x="167" y="1401"/>
                    <a:pt x="100" y="1001"/>
                  </a:cubicBezTo>
                  <a:cubicBezTo>
                    <a:pt x="0" y="600"/>
                    <a:pt x="267" y="167"/>
                    <a:pt x="667" y="100"/>
                  </a:cubicBezTo>
                  <a:cubicBezTo>
                    <a:pt x="1101" y="0"/>
                    <a:pt x="1501" y="267"/>
                    <a:pt x="1568" y="667"/>
                  </a:cubicBezTo>
                  <a:cubicBezTo>
                    <a:pt x="1668" y="1101"/>
                    <a:pt x="1401" y="1501"/>
                    <a:pt x="1001" y="1568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9"/>
            <p:cNvSpPr/>
            <p:nvPr/>
          </p:nvSpPr>
          <p:spPr>
            <a:xfrm>
              <a:off x="987633" y="4197580"/>
              <a:ext cx="60311" cy="54540"/>
            </a:xfrm>
            <a:custGeom>
              <a:avLst/>
              <a:gdLst/>
              <a:ahLst/>
              <a:cxnLst/>
              <a:rect l="l" t="t" r="r" b="b"/>
              <a:pathLst>
                <a:path w="1369" h="1238" extrusionOk="0">
                  <a:moveTo>
                    <a:pt x="725" y="0"/>
                  </a:moveTo>
                  <a:cubicBezTo>
                    <a:pt x="673" y="0"/>
                    <a:pt x="621" y="8"/>
                    <a:pt x="568" y="24"/>
                  </a:cubicBezTo>
                  <a:cubicBezTo>
                    <a:pt x="201" y="91"/>
                    <a:pt x="0" y="424"/>
                    <a:pt x="67" y="758"/>
                  </a:cubicBezTo>
                  <a:cubicBezTo>
                    <a:pt x="154" y="1048"/>
                    <a:pt x="419" y="1237"/>
                    <a:pt x="706" y="1237"/>
                  </a:cubicBezTo>
                  <a:cubicBezTo>
                    <a:pt x="748" y="1237"/>
                    <a:pt x="791" y="1233"/>
                    <a:pt x="834" y="1225"/>
                  </a:cubicBezTo>
                  <a:cubicBezTo>
                    <a:pt x="1168" y="1158"/>
                    <a:pt x="1368" y="824"/>
                    <a:pt x="1301" y="491"/>
                  </a:cubicBezTo>
                  <a:cubicBezTo>
                    <a:pt x="1245" y="210"/>
                    <a:pt x="1000" y="0"/>
                    <a:pt x="7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9"/>
            <p:cNvSpPr/>
            <p:nvPr/>
          </p:nvSpPr>
          <p:spPr>
            <a:xfrm>
              <a:off x="839211" y="3921268"/>
              <a:ext cx="120534" cy="110930"/>
            </a:xfrm>
            <a:custGeom>
              <a:avLst/>
              <a:gdLst/>
              <a:ahLst/>
              <a:cxnLst/>
              <a:rect l="l" t="t" r="r" b="b"/>
              <a:pathLst>
                <a:path w="2736" h="2518" extrusionOk="0">
                  <a:moveTo>
                    <a:pt x="1344" y="1"/>
                  </a:moveTo>
                  <a:cubicBezTo>
                    <a:pt x="1264" y="1"/>
                    <a:pt x="1183" y="8"/>
                    <a:pt x="1101" y="25"/>
                  </a:cubicBezTo>
                  <a:cubicBezTo>
                    <a:pt x="401" y="191"/>
                    <a:pt x="0" y="859"/>
                    <a:pt x="134" y="1526"/>
                  </a:cubicBezTo>
                  <a:cubicBezTo>
                    <a:pt x="251" y="2111"/>
                    <a:pt x="780" y="2517"/>
                    <a:pt x="1381" y="2517"/>
                  </a:cubicBezTo>
                  <a:cubicBezTo>
                    <a:pt x="1464" y="2517"/>
                    <a:pt x="1549" y="2509"/>
                    <a:pt x="1635" y="2493"/>
                  </a:cubicBezTo>
                  <a:cubicBezTo>
                    <a:pt x="2302" y="2326"/>
                    <a:pt x="2736" y="1659"/>
                    <a:pt x="2569" y="992"/>
                  </a:cubicBezTo>
                  <a:cubicBezTo>
                    <a:pt x="2452" y="406"/>
                    <a:pt x="1923" y="1"/>
                    <a:pt x="13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9"/>
            <p:cNvSpPr/>
            <p:nvPr/>
          </p:nvSpPr>
          <p:spPr>
            <a:xfrm>
              <a:off x="1169844" y="3536184"/>
              <a:ext cx="120579" cy="110005"/>
            </a:xfrm>
            <a:custGeom>
              <a:avLst/>
              <a:gdLst/>
              <a:ahLst/>
              <a:cxnLst/>
              <a:rect l="l" t="t" r="r" b="b"/>
              <a:pathLst>
                <a:path w="2737" h="2497" extrusionOk="0">
                  <a:moveTo>
                    <a:pt x="1358" y="1"/>
                  </a:moveTo>
                  <a:cubicBezTo>
                    <a:pt x="1273" y="1"/>
                    <a:pt x="1187" y="9"/>
                    <a:pt x="1102" y="26"/>
                  </a:cubicBezTo>
                  <a:cubicBezTo>
                    <a:pt x="401" y="160"/>
                    <a:pt x="1" y="827"/>
                    <a:pt x="134" y="1527"/>
                  </a:cubicBezTo>
                  <a:cubicBezTo>
                    <a:pt x="248" y="2097"/>
                    <a:pt x="752" y="2497"/>
                    <a:pt x="1333" y="2497"/>
                  </a:cubicBezTo>
                  <a:cubicBezTo>
                    <a:pt x="1432" y="2497"/>
                    <a:pt x="1533" y="2485"/>
                    <a:pt x="1635" y="2461"/>
                  </a:cubicBezTo>
                  <a:cubicBezTo>
                    <a:pt x="2302" y="2328"/>
                    <a:pt x="2736" y="1661"/>
                    <a:pt x="2569" y="993"/>
                  </a:cubicBezTo>
                  <a:cubicBezTo>
                    <a:pt x="2453" y="383"/>
                    <a:pt x="1931" y="1"/>
                    <a:pt x="13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9"/>
            <p:cNvSpPr/>
            <p:nvPr/>
          </p:nvSpPr>
          <p:spPr>
            <a:xfrm>
              <a:off x="802470" y="3590636"/>
              <a:ext cx="120534" cy="110886"/>
            </a:xfrm>
            <a:custGeom>
              <a:avLst/>
              <a:gdLst/>
              <a:ahLst/>
              <a:cxnLst/>
              <a:rect l="l" t="t" r="r" b="b"/>
              <a:pathLst>
                <a:path w="2736" h="2517" extrusionOk="0">
                  <a:moveTo>
                    <a:pt x="1344" y="0"/>
                  </a:moveTo>
                  <a:cubicBezTo>
                    <a:pt x="1264" y="0"/>
                    <a:pt x="1183" y="8"/>
                    <a:pt x="1101" y="24"/>
                  </a:cubicBezTo>
                  <a:cubicBezTo>
                    <a:pt x="401" y="191"/>
                    <a:pt x="0" y="858"/>
                    <a:pt x="134" y="1525"/>
                  </a:cubicBezTo>
                  <a:cubicBezTo>
                    <a:pt x="251" y="2111"/>
                    <a:pt x="780" y="2517"/>
                    <a:pt x="1381" y="2517"/>
                  </a:cubicBezTo>
                  <a:cubicBezTo>
                    <a:pt x="1464" y="2517"/>
                    <a:pt x="1549" y="2509"/>
                    <a:pt x="1635" y="2493"/>
                  </a:cubicBezTo>
                  <a:cubicBezTo>
                    <a:pt x="2302" y="2326"/>
                    <a:pt x="2736" y="1659"/>
                    <a:pt x="2569" y="992"/>
                  </a:cubicBezTo>
                  <a:cubicBezTo>
                    <a:pt x="2452" y="406"/>
                    <a:pt x="1923" y="0"/>
                    <a:pt x="1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9"/>
            <p:cNvSpPr/>
            <p:nvPr/>
          </p:nvSpPr>
          <p:spPr>
            <a:xfrm>
              <a:off x="1234517" y="4033784"/>
              <a:ext cx="39738" cy="37226"/>
            </a:xfrm>
            <a:custGeom>
              <a:avLst/>
              <a:gdLst/>
              <a:ahLst/>
              <a:cxnLst/>
              <a:rect l="l" t="t" r="r" b="b"/>
              <a:pathLst>
                <a:path w="902" h="845" extrusionOk="0">
                  <a:moveTo>
                    <a:pt x="429" y="1"/>
                  </a:moveTo>
                  <a:cubicBezTo>
                    <a:pt x="409" y="1"/>
                    <a:pt x="388" y="2"/>
                    <a:pt x="367" y="6"/>
                  </a:cubicBezTo>
                  <a:cubicBezTo>
                    <a:pt x="134" y="73"/>
                    <a:pt x="0" y="306"/>
                    <a:pt x="34" y="506"/>
                  </a:cubicBezTo>
                  <a:cubicBezTo>
                    <a:pt x="94" y="716"/>
                    <a:pt x="261" y="845"/>
                    <a:pt x="464" y="845"/>
                  </a:cubicBezTo>
                  <a:cubicBezTo>
                    <a:pt x="487" y="845"/>
                    <a:pt x="510" y="843"/>
                    <a:pt x="534" y="840"/>
                  </a:cubicBezTo>
                  <a:cubicBezTo>
                    <a:pt x="768" y="773"/>
                    <a:pt x="901" y="573"/>
                    <a:pt x="834" y="339"/>
                  </a:cubicBezTo>
                  <a:cubicBezTo>
                    <a:pt x="804" y="130"/>
                    <a:pt x="613" y="1"/>
                    <a:pt x="42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9"/>
            <p:cNvSpPr/>
            <p:nvPr/>
          </p:nvSpPr>
          <p:spPr>
            <a:xfrm>
              <a:off x="1112529" y="3715135"/>
              <a:ext cx="44" cy="1498"/>
            </a:xfrm>
            <a:custGeom>
              <a:avLst/>
              <a:gdLst/>
              <a:ahLst/>
              <a:cxnLst/>
              <a:rect l="l" t="t" r="r" b="b"/>
              <a:pathLst>
                <a:path w="1" h="34" extrusionOk="0">
                  <a:moveTo>
                    <a:pt x="1" y="0"/>
                  </a:moveTo>
                  <a:lnTo>
                    <a:pt x="1" y="34"/>
                  </a:lnTo>
                  <a:lnTo>
                    <a:pt x="1" y="34"/>
                  </a:lnTo>
                  <a:cubicBezTo>
                    <a:pt x="1" y="34"/>
                    <a:pt x="1" y="34"/>
                    <a:pt x="1" y="0"/>
                  </a:cubicBezTo>
                  <a:close/>
                </a:path>
              </a:pathLst>
            </a:custGeom>
            <a:solidFill>
              <a:srgbClr val="0A3D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664005" y="3889460"/>
              <a:ext cx="102912" cy="102912"/>
            </a:xfrm>
            <a:custGeom>
              <a:avLst/>
              <a:gdLst/>
              <a:ahLst/>
              <a:cxnLst/>
              <a:rect l="l" t="t" r="r" b="b"/>
              <a:pathLst>
                <a:path w="2336" h="2336" fill="none" extrusionOk="0">
                  <a:moveTo>
                    <a:pt x="1401" y="2202"/>
                  </a:moveTo>
                  <a:cubicBezTo>
                    <a:pt x="834" y="2336"/>
                    <a:pt x="267" y="1969"/>
                    <a:pt x="133" y="1402"/>
                  </a:cubicBezTo>
                  <a:cubicBezTo>
                    <a:pt x="0" y="835"/>
                    <a:pt x="367" y="268"/>
                    <a:pt x="967" y="134"/>
                  </a:cubicBezTo>
                  <a:cubicBezTo>
                    <a:pt x="1534" y="1"/>
                    <a:pt x="2102" y="368"/>
                    <a:pt x="2235" y="935"/>
                  </a:cubicBezTo>
                  <a:cubicBezTo>
                    <a:pt x="2335" y="1502"/>
                    <a:pt x="2001" y="2102"/>
                    <a:pt x="1401" y="2202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9"/>
            <p:cNvSpPr/>
            <p:nvPr/>
          </p:nvSpPr>
          <p:spPr>
            <a:xfrm>
              <a:off x="1025388" y="4023255"/>
              <a:ext cx="58286" cy="58288"/>
            </a:xfrm>
            <a:custGeom>
              <a:avLst/>
              <a:gdLst/>
              <a:ahLst/>
              <a:cxnLst/>
              <a:rect l="l" t="t" r="r" b="b"/>
              <a:pathLst>
                <a:path w="1669" h="1668" fill="none" extrusionOk="0">
                  <a:moveTo>
                    <a:pt x="1001" y="1568"/>
                  </a:moveTo>
                  <a:cubicBezTo>
                    <a:pt x="601" y="1668"/>
                    <a:pt x="167" y="1401"/>
                    <a:pt x="100" y="1001"/>
                  </a:cubicBezTo>
                  <a:cubicBezTo>
                    <a:pt x="0" y="600"/>
                    <a:pt x="267" y="167"/>
                    <a:pt x="667" y="100"/>
                  </a:cubicBezTo>
                  <a:cubicBezTo>
                    <a:pt x="1101" y="0"/>
                    <a:pt x="1501" y="267"/>
                    <a:pt x="1568" y="667"/>
                  </a:cubicBezTo>
                  <a:cubicBezTo>
                    <a:pt x="1668" y="1101"/>
                    <a:pt x="1401" y="1501"/>
                    <a:pt x="1001" y="1568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817757" y="4116034"/>
              <a:ext cx="58286" cy="58288"/>
            </a:xfrm>
            <a:custGeom>
              <a:avLst/>
              <a:gdLst/>
              <a:ahLst/>
              <a:cxnLst/>
              <a:rect l="l" t="t" r="r" b="b"/>
              <a:pathLst>
                <a:path w="1669" h="1668" fill="none" extrusionOk="0">
                  <a:moveTo>
                    <a:pt x="1001" y="1568"/>
                  </a:moveTo>
                  <a:cubicBezTo>
                    <a:pt x="601" y="1668"/>
                    <a:pt x="167" y="1401"/>
                    <a:pt x="100" y="1001"/>
                  </a:cubicBezTo>
                  <a:cubicBezTo>
                    <a:pt x="0" y="600"/>
                    <a:pt x="267" y="167"/>
                    <a:pt x="667" y="100"/>
                  </a:cubicBezTo>
                  <a:cubicBezTo>
                    <a:pt x="1101" y="0"/>
                    <a:pt x="1501" y="267"/>
                    <a:pt x="1568" y="667"/>
                  </a:cubicBezTo>
                  <a:cubicBezTo>
                    <a:pt x="1668" y="1101"/>
                    <a:pt x="1401" y="1501"/>
                    <a:pt x="1001" y="1568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7" name="Google Shape;267;p9"/>
          <p:cNvGrpSpPr/>
          <p:nvPr/>
        </p:nvGrpSpPr>
        <p:grpSpPr>
          <a:xfrm>
            <a:off x="7396304" y="1991473"/>
            <a:ext cx="1738154" cy="3162394"/>
            <a:chOff x="7396304" y="1991473"/>
            <a:chExt cx="1738154" cy="3162394"/>
          </a:xfrm>
        </p:grpSpPr>
        <p:sp>
          <p:nvSpPr>
            <p:cNvPr id="268" name="Google Shape;268;p9"/>
            <p:cNvSpPr/>
            <p:nvPr/>
          </p:nvSpPr>
          <p:spPr>
            <a:xfrm>
              <a:off x="8419450" y="1991473"/>
              <a:ext cx="152349" cy="136902"/>
            </a:xfrm>
            <a:custGeom>
              <a:avLst/>
              <a:gdLst/>
              <a:ahLst/>
              <a:cxnLst/>
              <a:rect l="l" t="t" r="r" b="b"/>
              <a:pathLst>
                <a:path w="4971" h="4467" extrusionOk="0">
                  <a:moveTo>
                    <a:pt x="2472" y="0"/>
                  </a:moveTo>
                  <a:cubicBezTo>
                    <a:pt x="1950" y="0"/>
                    <a:pt x="1427" y="178"/>
                    <a:pt x="1001" y="543"/>
                  </a:cubicBezTo>
                  <a:cubicBezTo>
                    <a:pt x="101" y="1377"/>
                    <a:pt x="1" y="2778"/>
                    <a:pt x="801" y="3712"/>
                  </a:cubicBezTo>
                  <a:cubicBezTo>
                    <a:pt x="1250" y="4215"/>
                    <a:pt x="1864" y="4466"/>
                    <a:pt x="2480" y="4466"/>
                  </a:cubicBezTo>
                  <a:cubicBezTo>
                    <a:pt x="3008" y="4466"/>
                    <a:pt x="3539" y="4282"/>
                    <a:pt x="3970" y="3912"/>
                  </a:cubicBezTo>
                  <a:cubicBezTo>
                    <a:pt x="4871" y="3112"/>
                    <a:pt x="4971" y="1677"/>
                    <a:pt x="4170" y="743"/>
                  </a:cubicBezTo>
                  <a:cubicBezTo>
                    <a:pt x="3717" y="253"/>
                    <a:pt x="3095" y="0"/>
                    <a:pt x="2472" y="0"/>
                  </a:cubicBezTo>
                  <a:close/>
                </a:path>
              </a:pathLst>
            </a:custGeom>
            <a:solidFill>
              <a:schemeClr val="accent1"/>
            </a:solidFill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9" name="Google Shape;269;p9"/>
            <p:cNvGrpSpPr/>
            <p:nvPr/>
          </p:nvGrpSpPr>
          <p:grpSpPr>
            <a:xfrm>
              <a:off x="7396304" y="2054854"/>
              <a:ext cx="1738154" cy="3099014"/>
              <a:chOff x="7396304" y="2054854"/>
              <a:chExt cx="1738154" cy="3099014"/>
            </a:xfrm>
          </p:grpSpPr>
          <p:sp>
            <p:nvSpPr>
              <p:cNvPr id="270" name="Google Shape;270;p9"/>
              <p:cNvSpPr/>
              <p:nvPr/>
            </p:nvSpPr>
            <p:spPr>
              <a:xfrm>
                <a:off x="8094522" y="2709306"/>
                <a:ext cx="40" cy="1816591"/>
              </a:xfrm>
              <a:custGeom>
                <a:avLst/>
                <a:gdLst/>
                <a:ahLst/>
                <a:cxnLst/>
                <a:rect l="l" t="t" r="r" b="b"/>
                <a:pathLst>
                  <a:path w="1" h="45833" fill="none" extrusionOk="0">
                    <a:moveTo>
                      <a:pt x="0" y="0"/>
                    </a:moveTo>
                    <a:lnTo>
                      <a:pt x="0" y="45833"/>
                    </a:lnTo>
                  </a:path>
                </a:pathLst>
              </a:custGeom>
              <a:solidFill>
                <a:schemeClr val="dk2"/>
              </a:solidFill>
              <a:ln w="5000" cap="flat" cmpd="sng">
                <a:solidFill>
                  <a:schemeClr val="dk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9"/>
              <p:cNvSpPr/>
              <p:nvPr/>
            </p:nvSpPr>
            <p:spPr>
              <a:xfrm>
                <a:off x="8657725" y="3370322"/>
                <a:ext cx="40" cy="1139704"/>
              </a:xfrm>
              <a:custGeom>
                <a:avLst/>
                <a:gdLst/>
                <a:ahLst/>
                <a:cxnLst/>
                <a:rect l="l" t="t" r="r" b="b"/>
                <a:pathLst>
                  <a:path w="1" h="28755" fill="none" extrusionOk="0">
                    <a:moveTo>
                      <a:pt x="0" y="1"/>
                    </a:moveTo>
                    <a:lnTo>
                      <a:pt x="0" y="28755"/>
                    </a:lnTo>
                  </a:path>
                </a:pathLst>
              </a:custGeom>
              <a:solidFill>
                <a:schemeClr val="dk2"/>
              </a:solidFill>
              <a:ln w="5000" cap="flat" cmpd="sng">
                <a:solidFill>
                  <a:schemeClr val="dk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9"/>
              <p:cNvSpPr/>
              <p:nvPr/>
            </p:nvSpPr>
            <p:spPr>
              <a:xfrm>
                <a:off x="7986122" y="4299739"/>
                <a:ext cx="199641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37" h="19015" fill="none" extrusionOk="0">
                    <a:moveTo>
                      <a:pt x="2535" y="19015"/>
                    </a:moveTo>
                    <a:lnTo>
                      <a:pt x="2535" y="19015"/>
                    </a:lnTo>
                    <a:cubicBezTo>
                      <a:pt x="1134" y="19015"/>
                      <a:pt x="0" y="17880"/>
                      <a:pt x="0" y="16513"/>
                    </a:cubicBezTo>
                    <a:lnTo>
                      <a:pt x="0" y="1"/>
                    </a:lnTo>
                    <a:lnTo>
                      <a:pt x="5037" y="1"/>
                    </a:lnTo>
                    <a:lnTo>
                      <a:pt x="5037" y="16513"/>
                    </a:lnTo>
                    <a:cubicBezTo>
                      <a:pt x="5037" y="17880"/>
                      <a:pt x="3903" y="19015"/>
                      <a:pt x="2535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9"/>
              <p:cNvSpPr/>
              <p:nvPr/>
            </p:nvSpPr>
            <p:spPr>
              <a:xfrm>
                <a:off x="8019137" y="4572104"/>
                <a:ext cx="133610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71" h="10875" extrusionOk="0">
                    <a:moveTo>
                      <a:pt x="1" y="0"/>
                    </a:moveTo>
                    <a:lnTo>
                      <a:pt x="1" y="9207"/>
                    </a:lnTo>
                    <a:cubicBezTo>
                      <a:pt x="1" y="10141"/>
                      <a:pt x="768" y="10875"/>
                      <a:pt x="1702" y="10875"/>
                    </a:cubicBezTo>
                    <a:cubicBezTo>
                      <a:pt x="2603" y="10875"/>
                      <a:pt x="3370" y="10141"/>
                      <a:pt x="3370" y="9207"/>
                    </a:cubicBezTo>
                    <a:lnTo>
                      <a:pt x="337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9"/>
              <p:cNvSpPr/>
              <p:nvPr/>
            </p:nvSpPr>
            <p:spPr>
              <a:xfrm>
                <a:off x="8031067" y="4642177"/>
                <a:ext cx="4894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35" extrusionOk="0">
                    <a:moveTo>
                      <a:pt x="601" y="0"/>
                    </a:moveTo>
                    <a:cubicBezTo>
                      <a:pt x="267" y="0"/>
                      <a:pt x="0" y="267"/>
                      <a:pt x="0" y="601"/>
                    </a:cubicBezTo>
                    <a:cubicBezTo>
                      <a:pt x="0" y="968"/>
                      <a:pt x="267" y="1235"/>
                      <a:pt x="601" y="1235"/>
                    </a:cubicBezTo>
                    <a:cubicBezTo>
                      <a:pt x="968" y="1235"/>
                      <a:pt x="1234" y="968"/>
                      <a:pt x="1234" y="601"/>
                    </a:cubicBezTo>
                    <a:cubicBezTo>
                      <a:pt x="1234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9"/>
              <p:cNvSpPr/>
              <p:nvPr/>
            </p:nvSpPr>
            <p:spPr>
              <a:xfrm>
                <a:off x="8031067" y="4757195"/>
                <a:ext cx="48949" cy="50297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69" extrusionOk="0">
                    <a:moveTo>
                      <a:pt x="601" y="1"/>
                    </a:moveTo>
                    <a:cubicBezTo>
                      <a:pt x="267" y="1"/>
                      <a:pt x="0" y="267"/>
                      <a:pt x="0" y="634"/>
                    </a:cubicBezTo>
                    <a:cubicBezTo>
                      <a:pt x="0" y="968"/>
                      <a:pt x="267" y="1268"/>
                      <a:pt x="601" y="1268"/>
                    </a:cubicBezTo>
                    <a:cubicBezTo>
                      <a:pt x="968" y="1268"/>
                      <a:pt x="1234" y="968"/>
                      <a:pt x="1234" y="634"/>
                    </a:cubicBezTo>
                    <a:cubicBezTo>
                      <a:pt x="1234" y="267"/>
                      <a:pt x="968" y="1"/>
                      <a:pt x="6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9"/>
              <p:cNvSpPr/>
              <p:nvPr/>
            </p:nvSpPr>
            <p:spPr>
              <a:xfrm>
                <a:off x="8064122" y="4856359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0" y="0"/>
                    </a:moveTo>
                    <a:cubicBezTo>
                      <a:pt x="167" y="0"/>
                      <a:pt x="0" y="200"/>
                      <a:pt x="0" y="434"/>
                    </a:cubicBezTo>
                    <a:cubicBezTo>
                      <a:pt x="0" y="634"/>
                      <a:pt x="167" y="834"/>
                      <a:pt x="400" y="834"/>
                    </a:cubicBezTo>
                    <a:cubicBezTo>
                      <a:pt x="634" y="834"/>
                      <a:pt x="834" y="634"/>
                      <a:pt x="834" y="434"/>
                    </a:cubicBezTo>
                    <a:cubicBezTo>
                      <a:pt x="834" y="200"/>
                      <a:pt x="634" y="0"/>
                      <a:pt x="4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9"/>
              <p:cNvSpPr/>
              <p:nvPr/>
            </p:nvSpPr>
            <p:spPr>
              <a:xfrm>
                <a:off x="8113031" y="4741341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9"/>
              <p:cNvSpPr/>
              <p:nvPr/>
            </p:nvSpPr>
            <p:spPr>
              <a:xfrm>
                <a:off x="8113031" y="4576067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1"/>
                    </a:moveTo>
                    <a:cubicBezTo>
                      <a:pt x="200" y="1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1"/>
                      <a:pt x="4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9"/>
              <p:cNvSpPr/>
              <p:nvPr/>
            </p:nvSpPr>
            <p:spPr>
              <a:xfrm>
                <a:off x="8278266" y="4299739"/>
                <a:ext cx="201029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19015" fill="none" extrusionOk="0">
                    <a:moveTo>
                      <a:pt x="2536" y="19015"/>
                    </a:moveTo>
                    <a:lnTo>
                      <a:pt x="2536" y="19015"/>
                    </a:lnTo>
                    <a:cubicBezTo>
                      <a:pt x="1135" y="19015"/>
                      <a:pt x="1" y="17880"/>
                      <a:pt x="1" y="16513"/>
                    </a:cubicBezTo>
                    <a:lnTo>
                      <a:pt x="1" y="1"/>
                    </a:lnTo>
                    <a:lnTo>
                      <a:pt x="5071" y="1"/>
                    </a:lnTo>
                    <a:lnTo>
                      <a:pt x="5071" y="16513"/>
                    </a:lnTo>
                    <a:cubicBezTo>
                      <a:pt x="5071" y="17880"/>
                      <a:pt x="3937" y="19015"/>
                      <a:pt x="2536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9"/>
              <p:cNvSpPr/>
              <p:nvPr/>
            </p:nvSpPr>
            <p:spPr>
              <a:xfrm>
                <a:off x="8312669" y="4572104"/>
                <a:ext cx="132222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36" h="10875" extrusionOk="0">
                    <a:moveTo>
                      <a:pt x="0" y="0"/>
                    </a:moveTo>
                    <a:lnTo>
                      <a:pt x="0" y="9207"/>
                    </a:lnTo>
                    <a:cubicBezTo>
                      <a:pt x="0" y="10141"/>
                      <a:pt x="734" y="10875"/>
                      <a:pt x="1668" y="10875"/>
                    </a:cubicBezTo>
                    <a:cubicBezTo>
                      <a:pt x="2602" y="10875"/>
                      <a:pt x="3336" y="10141"/>
                      <a:pt x="3336" y="9207"/>
                    </a:cubicBezTo>
                    <a:lnTo>
                      <a:pt x="333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9"/>
              <p:cNvSpPr/>
              <p:nvPr/>
            </p:nvSpPr>
            <p:spPr>
              <a:xfrm>
                <a:off x="8328523" y="4675231"/>
                <a:ext cx="4894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35" extrusionOk="0">
                    <a:moveTo>
                      <a:pt x="601" y="0"/>
                    </a:moveTo>
                    <a:cubicBezTo>
                      <a:pt x="267" y="0"/>
                      <a:pt x="1" y="267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68" y="1235"/>
                      <a:pt x="1235" y="968"/>
                      <a:pt x="1235" y="601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9"/>
              <p:cNvSpPr/>
              <p:nvPr/>
            </p:nvSpPr>
            <p:spPr>
              <a:xfrm>
                <a:off x="8328523" y="4790249"/>
                <a:ext cx="48949" cy="50257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68" extrusionOk="0">
                    <a:moveTo>
                      <a:pt x="601" y="0"/>
                    </a:moveTo>
                    <a:cubicBezTo>
                      <a:pt x="267" y="0"/>
                      <a:pt x="1" y="267"/>
                      <a:pt x="1" y="634"/>
                    </a:cubicBezTo>
                    <a:cubicBezTo>
                      <a:pt x="1" y="968"/>
                      <a:pt x="267" y="1268"/>
                      <a:pt x="601" y="1268"/>
                    </a:cubicBezTo>
                    <a:cubicBezTo>
                      <a:pt x="968" y="1268"/>
                      <a:pt x="1235" y="968"/>
                      <a:pt x="1235" y="634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9"/>
              <p:cNvSpPr/>
              <p:nvPr/>
            </p:nvSpPr>
            <p:spPr>
              <a:xfrm>
                <a:off x="8344376" y="4889414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1" y="0"/>
                      <a:pt x="1" y="200"/>
                      <a:pt x="1" y="434"/>
                    </a:cubicBezTo>
                    <a:cubicBezTo>
                      <a:pt x="1" y="634"/>
                      <a:pt x="201" y="834"/>
                      <a:pt x="434" y="834"/>
                    </a:cubicBezTo>
                    <a:cubicBezTo>
                      <a:pt x="635" y="834"/>
                      <a:pt x="835" y="634"/>
                      <a:pt x="835" y="434"/>
                    </a:cubicBezTo>
                    <a:cubicBezTo>
                      <a:pt x="835" y="200"/>
                      <a:pt x="635" y="0"/>
                      <a:pt x="4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9"/>
              <p:cNvSpPr/>
              <p:nvPr/>
            </p:nvSpPr>
            <p:spPr>
              <a:xfrm>
                <a:off x="8394633" y="4774396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167"/>
                      <a:pt x="0" y="400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00"/>
                    </a:cubicBezTo>
                    <a:cubicBezTo>
                      <a:pt x="834" y="167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9"/>
              <p:cNvSpPr/>
              <p:nvPr/>
            </p:nvSpPr>
            <p:spPr>
              <a:xfrm>
                <a:off x="8361578" y="4955523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200"/>
                      <a:pt x="0" y="434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34"/>
                    </a:cubicBezTo>
                    <a:cubicBezTo>
                      <a:pt x="834" y="200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9"/>
              <p:cNvSpPr/>
              <p:nvPr/>
            </p:nvSpPr>
            <p:spPr>
              <a:xfrm>
                <a:off x="8394633" y="4609122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167"/>
                      <a:pt x="0" y="401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9"/>
              <p:cNvSpPr/>
              <p:nvPr/>
            </p:nvSpPr>
            <p:spPr>
              <a:xfrm>
                <a:off x="8555905" y="4299739"/>
                <a:ext cx="199681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38" h="19015" fill="none" extrusionOk="0">
                    <a:moveTo>
                      <a:pt x="2503" y="19015"/>
                    </a:moveTo>
                    <a:lnTo>
                      <a:pt x="2503" y="19015"/>
                    </a:lnTo>
                    <a:cubicBezTo>
                      <a:pt x="1135" y="19015"/>
                      <a:pt x="1" y="17880"/>
                      <a:pt x="1" y="16513"/>
                    </a:cubicBezTo>
                    <a:lnTo>
                      <a:pt x="1" y="1"/>
                    </a:lnTo>
                    <a:lnTo>
                      <a:pt x="5038" y="1"/>
                    </a:lnTo>
                    <a:lnTo>
                      <a:pt x="5038" y="16513"/>
                    </a:lnTo>
                    <a:cubicBezTo>
                      <a:pt x="5038" y="17880"/>
                      <a:pt x="3904" y="19015"/>
                      <a:pt x="2503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9"/>
              <p:cNvSpPr/>
              <p:nvPr/>
            </p:nvSpPr>
            <p:spPr>
              <a:xfrm>
                <a:off x="8588960" y="4572104"/>
                <a:ext cx="132262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37" h="10875" extrusionOk="0">
                    <a:moveTo>
                      <a:pt x="1" y="0"/>
                    </a:moveTo>
                    <a:lnTo>
                      <a:pt x="1" y="9207"/>
                    </a:lnTo>
                    <a:cubicBezTo>
                      <a:pt x="1" y="10141"/>
                      <a:pt x="768" y="10875"/>
                      <a:pt x="1669" y="10875"/>
                    </a:cubicBezTo>
                    <a:cubicBezTo>
                      <a:pt x="2603" y="10875"/>
                      <a:pt x="3337" y="10141"/>
                      <a:pt x="3337" y="9207"/>
                    </a:cubicBezTo>
                    <a:lnTo>
                      <a:pt x="33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9"/>
              <p:cNvSpPr/>
              <p:nvPr/>
            </p:nvSpPr>
            <p:spPr>
              <a:xfrm>
                <a:off x="8592923" y="4708286"/>
                <a:ext cx="4898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35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68"/>
                      <a:pt x="268" y="1235"/>
                      <a:pt x="601" y="1235"/>
                    </a:cubicBezTo>
                    <a:cubicBezTo>
                      <a:pt x="968" y="1235"/>
                      <a:pt x="1235" y="968"/>
                      <a:pt x="1235" y="601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9"/>
              <p:cNvSpPr/>
              <p:nvPr/>
            </p:nvSpPr>
            <p:spPr>
              <a:xfrm>
                <a:off x="8592923" y="4823304"/>
                <a:ext cx="48989" cy="50257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68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34"/>
                    </a:cubicBezTo>
                    <a:cubicBezTo>
                      <a:pt x="1" y="968"/>
                      <a:pt x="268" y="1268"/>
                      <a:pt x="601" y="1268"/>
                    </a:cubicBezTo>
                    <a:cubicBezTo>
                      <a:pt x="968" y="1268"/>
                      <a:pt x="1235" y="968"/>
                      <a:pt x="1235" y="634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9"/>
              <p:cNvSpPr/>
              <p:nvPr/>
            </p:nvSpPr>
            <p:spPr>
              <a:xfrm>
                <a:off x="8625978" y="4922468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8" y="0"/>
                      <a:pt x="1" y="200"/>
                      <a:pt x="1" y="434"/>
                    </a:cubicBezTo>
                    <a:cubicBezTo>
                      <a:pt x="1" y="634"/>
                      <a:pt x="168" y="834"/>
                      <a:pt x="401" y="834"/>
                    </a:cubicBezTo>
                    <a:cubicBezTo>
                      <a:pt x="635" y="834"/>
                      <a:pt x="835" y="634"/>
                      <a:pt x="835" y="434"/>
                    </a:cubicBezTo>
                    <a:cubicBezTo>
                      <a:pt x="835" y="200"/>
                      <a:pt x="635" y="0"/>
                      <a:pt x="4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9"/>
              <p:cNvSpPr/>
              <p:nvPr/>
            </p:nvSpPr>
            <p:spPr>
              <a:xfrm>
                <a:off x="8674926" y="4807450"/>
                <a:ext cx="33095" cy="33056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4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0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0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9"/>
              <p:cNvSpPr/>
              <p:nvPr/>
            </p:nvSpPr>
            <p:spPr>
              <a:xfrm>
                <a:off x="8674926" y="4642177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9"/>
              <p:cNvSpPr/>
              <p:nvPr/>
            </p:nvSpPr>
            <p:spPr>
              <a:xfrm>
                <a:off x="7749466" y="4520540"/>
                <a:ext cx="1201812" cy="633328"/>
              </a:xfrm>
              <a:custGeom>
                <a:avLst/>
                <a:gdLst/>
                <a:ahLst/>
                <a:cxnLst/>
                <a:rect l="l" t="t" r="r" b="b"/>
                <a:pathLst>
                  <a:path w="30322" h="15979" fill="none" extrusionOk="0">
                    <a:moveTo>
                      <a:pt x="0" y="1"/>
                    </a:moveTo>
                    <a:lnTo>
                      <a:pt x="30322" y="1"/>
                    </a:lnTo>
                    <a:lnTo>
                      <a:pt x="30322" y="15979"/>
                    </a:lnTo>
                    <a:lnTo>
                      <a:pt x="0" y="15979"/>
                    </a:ln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9"/>
              <p:cNvSpPr/>
              <p:nvPr/>
            </p:nvSpPr>
            <p:spPr>
              <a:xfrm>
                <a:off x="7683356" y="5063922"/>
                <a:ext cx="1372362" cy="89932"/>
              </a:xfrm>
              <a:custGeom>
                <a:avLst/>
                <a:gdLst/>
                <a:ahLst/>
                <a:cxnLst/>
                <a:rect l="l" t="t" r="r" b="b"/>
                <a:pathLst>
                  <a:path w="34625" h="2269" extrusionOk="0">
                    <a:moveTo>
                      <a:pt x="0" y="0"/>
                    </a:moveTo>
                    <a:lnTo>
                      <a:pt x="0" y="2269"/>
                    </a:lnTo>
                    <a:lnTo>
                      <a:pt x="34625" y="2269"/>
                    </a:lnTo>
                    <a:lnTo>
                      <a:pt x="346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9"/>
              <p:cNvSpPr/>
              <p:nvPr/>
            </p:nvSpPr>
            <p:spPr>
              <a:xfrm>
                <a:off x="8388014" y="2502694"/>
                <a:ext cx="197026" cy="177050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4467" extrusionOk="0">
                    <a:moveTo>
                      <a:pt x="2472" y="0"/>
                    </a:moveTo>
                    <a:cubicBezTo>
                      <a:pt x="1950" y="0"/>
                      <a:pt x="1427" y="178"/>
                      <a:pt x="1001" y="543"/>
                    </a:cubicBezTo>
                    <a:cubicBezTo>
                      <a:pt x="101" y="1377"/>
                      <a:pt x="1" y="2778"/>
                      <a:pt x="801" y="3712"/>
                    </a:cubicBezTo>
                    <a:cubicBezTo>
                      <a:pt x="1250" y="4215"/>
                      <a:pt x="1864" y="4466"/>
                      <a:pt x="2480" y="4466"/>
                    </a:cubicBezTo>
                    <a:cubicBezTo>
                      <a:pt x="3008" y="4466"/>
                      <a:pt x="3539" y="4282"/>
                      <a:pt x="3970" y="3912"/>
                    </a:cubicBezTo>
                    <a:cubicBezTo>
                      <a:pt x="4871" y="3112"/>
                      <a:pt x="4971" y="1677"/>
                      <a:pt x="4170" y="743"/>
                    </a:cubicBezTo>
                    <a:cubicBezTo>
                      <a:pt x="3717" y="253"/>
                      <a:pt x="3095" y="0"/>
                      <a:pt x="2472" y="0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9"/>
              <p:cNvSpPr/>
              <p:nvPr/>
            </p:nvSpPr>
            <p:spPr>
              <a:xfrm>
                <a:off x="7798038" y="3118587"/>
                <a:ext cx="109789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2470" extrusionOk="0">
                    <a:moveTo>
                      <a:pt x="1392" y="0"/>
                    </a:moveTo>
                    <a:cubicBezTo>
                      <a:pt x="1097" y="0"/>
                      <a:pt x="800" y="101"/>
                      <a:pt x="568" y="302"/>
                    </a:cubicBezTo>
                    <a:cubicBezTo>
                      <a:pt x="68" y="769"/>
                      <a:pt x="1" y="1537"/>
                      <a:pt x="468" y="2037"/>
                    </a:cubicBezTo>
                    <a:cubicBezTo>
                      <a:pt x="703" y="2327"/>
                      <a:pt x="1047" y="2469"/>
                      <a:pt x="1392" y="2469"/>
                    </a:cubicBezTo>
                    <a:cubicBezTo>
                      <a:pt x="1683" y="2469"/>
                      <a:pt x="1974" y="2369"/>
                      <a:pt x="2202" y="2171"/>
                    </a:cubicBezTo>
                    <a:cubicBezTo>
                      <a:pt x="2703" y="1704"/>
                      <a:pt x="2769" y="936"/>
                      <a:pt x="2302" y="403"/>
                    </a:cubicBezTo>
                    <a:cubicBezTo>
                      <a:pt x="2070" y="135"/>
                      <a:pt x="1733" y="0"/>
                      <a:pt x="1392" y="0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9"/>
              <p:cNvSpPr/>
              <p:nvPr/>
            </p:nvSpPr>
            <p:spPr>
              <a:xfrm>
                <a:off x="8920817" y="3033116"/>
                <a:ext cx="108441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470" extrusionOk="0">
                    <a:moveTo>
                      <a:pt x="1375" y="1"/>
                    </a:moveTo>
                    <a:cubicBezTo>
                      <a:pt x="1080" y="1"/>
                      <a:pt x="782" y="102"/>
                      <a:pt x="534" y="303"/>
                    </a:cubicBezTo>
                    <a:cubicBezTo>
                      <a:pt x="34" y="770"/>
                      <a:pt x="1" y="1537"/>
                      <a:pt x="434" y="2037"/>
                    </a:cubicBezTo>
                    <a:cubicBezTo>
                      <a:pt x="688" y="2327"/>
                      <a:pt x="1030" y="2470"/>
                      <a:pt x="1370" y="2470"/>
                    </a:cubicBezTo>
                    <a:cubicBezTo>
                      <a:pt x="1656" y="2470"/>
                      <a:pt x="1940" y="2369"/>
                      <a:pt x="2169" y="2171"/>
                    </a:cubicBezTo>
                    <a:cubicBezTo>
                      <a:pt x="2702" y="1704"/>
                      <a:pt x="2736" y="937"/>
                      <a:pt x="2302" y="403"/>
                    </a:cubicBezTo>
                    <a:cubicBezTo>
                      <a:pt x="2052" y="135"/>
                      <a:pt x="1716" y="1"/>
                      <a:pt x="13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9"/>
              <p:cNvSpPr/>
              <p:nvPr/>
            </p:nvSpPr>
            <p:spPr>
              <a:xfrm>
                <a:off x="7647645" y="2206826"/>
                <a:ext cx="109789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2470" extrusionOk="0">
                    <a:moveTo>
                      <a:pt x="1392" y="1"/>
                    </a:moveTo>
                    <a:cubicBezTo>
                      <a:pt x="1097" y="1"/>
                      <a:pt x="800" y="101"/>
                      <a:pt x="568" y="303"/>
                    </a:cubicBezTo>
                    <a:cubicBezTo>
                      <a:pt x="67" y="770"/>
                      <a:pt x="1" y="1537"/>
                      <a:pt x="468" y="2037"/>
                    </a:cubicBezTo>
                    <a:cubicBezTo>
                      <a:pt x="703" y="2327"/>
                      <a:pt x="1047" y="2469"/>
                      <a:pt x="1392" y="2469"/>
                    </a:cubicBezTo>
                    <a:cubicBezTo>
                      <a:pt x="1682" y="2469"/>
                      <a:pt x="1974" y="2369"/>
                      <a:pt x="2202" y="2171"/>
                    </a:cubicBezTo>
                    <a:cubicBezTo>
                      <a:pt x="2703" y="1704"/>
                      <a:pt x="2769" y="936"/>
                      <a:pt x="2302" y="403"/>
                    </a:cubicBezTo>
                    <a:cubicBezTo>
                      <a:pt x="2070" y="135"/>
                      <a:pt x="1732" y="1"/>
                      <a:pt x="13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9"/>
              <p:cNvSpPr/>
              <p:nvPr/>
            </p:nvSpPr>
            <p:spPr>
              <a:xfrm>
                <a:off x="8292812" y="3875933"/>
                <a:ext cx="91279" cy="80855"/>
              </a:xfrm>
              <a:custGeom>
                <a:avLst/>
                <a:gdLst/>
                <a:ahLst/>
                <a:cxnLst/>
                <a:rect l="l" t="t" r="r" b="b"/>
                <a:pathLst>
                  <a:path w="2303" h="2040" extrusionOk="0">
                    <a:moveTo>
                      <a:pt x="1145" y="1"/>
                    </a:moveTo>
                    <a:cubicBezTo>
                      <a:pt x="907" y="1"/>
                      <a:pt x="667" y="85"/>
                      <a:pt x="468" y="253"/>
                    </a:cubicBezTo>
                    <a:cubicBezTo>
                      <a:pt x="34" y="620"/>
                      <a:pt x="1" y="1287"/>
                      <a:pt x="368" y="1687"/>
                    </a:cubicBezTo>
                    <a:cubicBezTo>
                      <a:pt x="567" y="1922"/>
                      <a:pt x="853" y="2040"/>
                      <a:pt x="1144" y="2040"/>
                    </a:cubicBezTo>
                    <a:cubicBezTo>
                      <a:pt x="1389" y="2040"/>
                      <a:pt x="1637" y="1956"/>
                      <a:pt x="1836" y="1788"/>
                    </a:cubicBezTo>
                    <a:cubicBezTo>
                      <a:pt x="2236" y="1421"/>
                      <a:pt x="2303" y="787"/>
                      <a:pt x="1902" y="353"/>
                    </a:cubicBezTo>
                    <a:cubicBezTo>
                      <a:pt x="1704" y="118"/>
                      <a:pt x="1426" y="1"/>
                      <a:pt x="114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9"/>
              <p:cNvSpPr/>
              <p:nvPr/>
            </p:nvSpPr>
            <p:spPr>
              <a:xfrm rot="-2699881">
                <a:off x="7788221" y="2182920"/>
                <a:ext cx="615941" cy="612575"/>
              </a:xfrm>
              <a:custGeom>
                <a:avLst/>
                <a:gdLst/>
                <a:ahLst/>
                <a:cxnLst/>
                <a:rect l="l" t="t" r="r" b="b"/>
                <a:pathLst>
                  <a:path w="6038" h="6005" extrusionOk="0">
                    <a:moveTo>
                      <a:pt x="5638" y="0"/>
                    </a:moveTo>
                    <a:cubicBezTo>
                      <a:pt x="5471" y="0"/>
                      <a:pt x="5271" y="0"/>
                      <a:pt x="5037" y="34"/>
                    </a:cubicBezTo>
                    <a:cubicBezTo>
                      <a:pt x="4503" y="100"/>
                      <a:pt x="3803" y="267"/>
                      <a:pt x="3069" y="601"/>
                    </a:cubicBezTo>
                    <a:cubicBezTo>
                      <a:pt x="2936" y="701"/>
                      <a:pt x="2769" y="767"/>
                      <a:pt x="2635" y="867"/>
                    </a:cubicBezTo>
                    <a:cubicBezTo>
                      <a:pt x="2402" y="1001"/>
                      <a:pt x="2202" y="1168"/>
                      <a:pt x="1968" y="1334"/>
                    </a:cubicBezTo>
                    <a:cubicBezTo>
                      <a:pt x="1935" y="1368"/>
                      <a:pt x="1935" y="1368"/>
                      <a:pt x="1935" y="1401"/>
                    </a:cubicBezTo>
                    <a:cubicBezTo>
                      <a:pt x="1868" y="1435"/>
                      <a:pt x="1802" y="1501"/>
                      <a:pt x="1735" y="1568"/>
                    </a:cubicBezTo>
                    <a:cubicBezTo>
                      <a:pt x="701" y="2569"/>
                      <a:pt x="267" y="3770"/>
                      <a:pt x="100" y="4704"/>
                    </a:cubicBezTo>
                    <a:cubicBezTo>
                      <a:pt x="67" y="4770"/>
                      <a:pt x="67" y="4870"/>
                      <a:pt x="67" y="4937"/>
                    </a:cubicBezTo>
                    <a:cubicBezTo>
                      <a:pt x="0" y="5371"/>
                      <a:pt x="0" y="5738"/>
                      <a:pt x="0" y="5904"/>
                    </a:cubicBezTo>
                    <a:cubicBezTo>
                      <a:pt x="0" y="5938"/>
                      <a:pt x="0" y="5971"/>
                      <a:pt x="0" y="5971"/>
                    </a:cubicBezTo>
                    <a:lnTo>
                      <a:pt x="0" y="6004"/>
                    </a:lnTo>
                    <a:lnTo>
                      <a:pt x="67" y="6004"/>
                    </a:lnTo>
                    <a:cubicBezTo>
                      <a:pt x="200" y="6004"/>
                      <a:pt x="467" y="6004"/>
                      <a:pt x="801" y="5971"/>
                    </a:cubicBezTo>
                    <a:cubicBezTo>
                      <a:pt x="901" y="5971"/>
                      <a:pt x="1001" y="5938"/>
                      <a:pt x="1101" y="5938"/>
                    </a:cubicBezTo>
                    <a:cubicBezTo>
                      <a:pt x="1868" y="5804"/>
                      <a:pt x="2869" y="5537"/>
                      <a:pt x="3770" y="4837"/>
                    </a:cubicBezTo>
                    <a:cubicBezTo>
                      <a:pt x="3870" y="4770"/>
                      <a:pt x="3936" y="4704"/>
                      <a:pt x="4036" y="4637"/>
                    </a:cubicBezTo>
                    <a:cubicBezTo>
                      <a:pt x="4137" y="4570"/>
                      <a:pt x="4203" y="4503"/>
                      <a:pt x="4303" y="4403"/>
                    </a:cubicBezTo>
                    <a:cubicBezTo>
                      <a:pt x="4337" y="4337"/>
                      <a:pt x="4403" y="4303"/>
                      <a:pt x="4470" y="4237"/>
                    </a:cubicBezTo>
                    <a:cubicBezTo>
                      <a:pt x="4537" y="4170"/>
                      <a:pt x="4604" y="4103"/>
                      <a:pt x="4637" y="4036"/>
                    </a:cubicBezTo>
                    <a:cubicBezTo>
                      <a:pt x="4704" y="3970"/>
                      <a:pt x="4770" y="3903"/>
                      <a:pt x="4804" y="3836"/>
                    </a:cubicBezTo>
                    <a:cubicBezTo>
                      <a:pt x="6005" y="2302"/>
                      <a:pt x="6038" y="601"/>
                      <a:pt x="6005" y="67"/>
                    </a:cubicBezTo>
                    <a:lnTo>
                      <a:pt x="600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9"/>
              <p:cNvSpPr/>
              <p:nvPr/>
            </p:nvSpPr>
            <p:spPr>
              <a:xfrm rot="-2699881">
                <a:off x="8051411" y="2624644"/>
                <a:ext cx="330209" cy="143019"/>
              </a:xfrm>
              <a:custGeom>
                <a:avLst/>
                <a:gdLst/>
                <a:ahLst/>
                <a:cxnLst/>
                <a:rect l="l" t="t" r="r" b="b"/>
                <a:pathLst>
                  <a:path w="3237" h="1402" extrusionOk="0">
                    <a:moveTo>
                      <a:pt x="2536" y="0"/>
                    </a:moveTo>
                    <a:cubicBezTo>
                      <a:pt x="1435" y="0"/>
                      <a:pt x="501" y="567"/>
                      <a:pt x="1" y="1401"/>
                    </a:cubicBezTo>
                    <a:cubicBezTo>
                      <a:pt x="101" y="1401"/>
                      <a:pt x="201" y="1368"/>
                      <a:pt x="301" y="1368"/>
                    </a:cubicBezTo>
                    <a:cubicBezTo>
                      <a:pt x="768" y="667"/>
                      <a:pt x="1602" y="234"/>
                      <a:pt x="2536" y="234"/>
                    </a:cubicBezTo>
                    <a:cubicBezTo>
                      <a:pt x="2703" y="234"/>
                      <a:pt x="2836" y="234"/>
                      <a:pt x="2970" y="267"/>
                    </a:cubicBezTo>
                    <a:cubicBezTo>
                      <a:pt x="3070" y="200"/>
                      <a:pt x="3136" y="134"/>
                      <a:pt x="3236" y="67"/>
                    </a:cubicBezTo>
                    <a:cubicBezTo>
                      <a:pt x="3003" y="33"/>
                      <a:pt x="2769" y="0"/>
                      <a:pt x="253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9"/>
              <p:cNvSpPr/>
              <p:nvPr/>
            </p:nvSpPr>
            <p:spPr>
              <a:xfrm rot="-2699881">
                <a:off x="7863081" y="2456231"/>
                <a:ext cx="211162" cy="364280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3571" extrusionOk="0">
                    <a:moveTo>
                      <a:pt x="1869" y="1"/>
                    </a:moveTo>
                    <a:cubicBezTo>
                      <a:pt x="1802" y="68"/>
                      <a:pt x="1736" y="134"/>
                      <a:pt x="1669" y="201"/>
                    </a:cubicBezTo>
                    <a:cubicBezTo>
                      <a:pt x="1769" y="468"/>
                      <a:pt x="1836" y="735"/>
                      <a:pt x="1836" y="1035"/>
                    </a:cubicBezTo>
                    <a:cubicBezTo>
                      <a:pt x="1836" y="2102"/>
                      <a:pt x="1102" y="3003"/>
                      <a:pt x="34" y="3303"/>
                    </a:cubicBezTo>
                    <a:cubicBezTo>
                      <a:pt x="34" y="3403"/>
                      <a:pt x="1" y="3503"/>
                      <a:pt x="1" y="3570"/>
                    </a:cubicBezTo>
                    <a:cubicBezTo>
                      <a:pt x="1202" y="3270"/>
                      <a:pt x="2069" y="2236"/>
                      <a:pt x="2069" y="1035"/>
                    </a:cubicBezTo>
                    <a:cubicBezTo>
                      <a:pt x="2069" y="668"/>
                      <a:pt x="2002" y="334"/>
                      <a:pt x="186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9"/>
              <p:cNvSpPr/>
              <p:nvPr/>
            </p:nvSpPr>
            <p:spPr>
              <a:xfrm rot="-2699881">
                <a:off x="7984589" y="2228982"/>
                <a:ext cx="211162" cy="388049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3804" extrusionOk="0">
                    <a:moveTo>
                      <a:pt x="668" y="1"/>
                    </a:moveTo>
                    <a:cubicBezTo>
                      <a:pt x="535" y="67"/>
                      <a:pt x="368" y="167"/>
                      <a:pt x="234" y="234"/>
                    </a:cubicBezTo>
                    <a:cubicBezTo>
                      <a:pt x="68" y="568"/>
                      <a:pt x="1" y="935"/>
                      <a:pt x="1" y="1335"/>
                    </a:cubicBezTo>
                    <a:cubicBezTo>
                      <a:pt x="1" y="2469"/>
                      <a:pt x="768" y="3436"/>
                      <a:pt x="1902" y="3803"/>
                    </a:cubicBezTo>
                    <a:cubicBezTo>
                      <a:pt x="1936" y="3737"/>
                      <a:pt x="2002" y="3703"/>
                      <a:pt x="2069" y="3637"/>
                    </a:cubicBezTo>
                    <a:cubicBezTo>
                      <a:pt x="1002" y="3303"/>
                      <a:pt x="234" y="2402"/>
                      <a:pt x="234" y="1335"/>
                    </a:cubicBezTo>
                    <a:cubicBezTo>
                      <a:pt x="234" y="835"/>
                      <a:pt x="401" y="401"/>
                      <a:pt x="6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9"/>
              <p:cNvSpPr/>
              <p:nvPr/>
            </p:nvSpPr>
            <p:spPr>
              <a:xfrm rot="-2699881">
                <a:off x="8057227" y="2088368"/>
                <a:ext cx="183823" cy="411817"/>
              </a:xfrm>
              <a:custGeom>
                <a:avLst/>
                <a:gdLst/>
                <a:ahLst/>
                <a:cxnLst/>
                <a:rect l="l" t="t" r="r" b="b"/>
                <a:pathLst>
                  <a:path w="1802" h="4037" extrusionOk="0">
                    <a:moveTo>
                      <a:pt x="1802" y="0"/>
                    </a:moveTo>
                    <a:cubicBezTo>
                      <a:pt x="1635" y="0"/>
                      <a:pt x="1435" y="0"/>
                      <a:pt x="1201" y="34"/>
                    </a:cubicBezTo>
                    <a:cubicBezTo>
                      <a:pt x="467" y="501"/>
                      <a:pt x="0" y="1301"/>
                      <a:pt x="0" y="2168"/>
                    </a:cubicBezTo>
                    <a:cubicBezTo>
                      <a:pt x="0" y="2902"/>
                      <a:pt x="301" y="3536"/>
                      <a:pt x="801" y="4036"/>
                    </a:cubicBezTo>
                    <a:cubicBezTo>
                      <a:pt x="868" y="3970"/>
                      <a:pt x="934" y="3903"/>
                      <a:pt x="968" y="3836"/>
                    </a:cubicBezTo>
                    <a:cubicBezTo>
                      <a:pt x="501" y="3403"/>
                      <a:pt x="234" y="2836"/>
                      <a:pt x="234" y="2168"/>
                    </a:cubicBezTo>
                    <a:cubicBezTo>
                      <a:pt x="234" y="1201"/>
                      <a:pt x="868" y="367"/>
                      <a:pt x="180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9"/>
              <p:cNvSpPr/>
              <p:nvPr/>
            </p:nvSpPr>
            <p:spPr>
              <a:xfrm rot="-2699881">
                <a:off x="7788714" y="2184110"/>
                <a:ext cx="612575" cy="612575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6005" extrusionOk="0">
                    <a:moveTo>
                      <a:pt x="5904" y="0"/>
                    </a:moveTo>
                    <a:lnTo>
                      <a:pt x="0" y="5904"/>
                    </a:lnTo>
                    <a:cubicBezTo>
                      <a:pt x="0" y="5938"/>
                      <a:pt x="0" y="5971"/>
                      <a:pt x="0" y="6004"/>
                    </a:cubicBezTo>
                    <a:lnTo>
                      <a:pt x="67" y="6004"/>
                    </a:lnTo>
                    <a:lnTo>
                      <a:pt x="6005" y="67"/>
                    </a:lnTo>
                    <a:lnTo>
                      <a:pt x="600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07" name="Google Shape;307;p9"/>
              <p:cNvGrpSpPr/>
              <p:nvPr/>
            </p:nvGrpSpPr>
            <p:grpSpPr>
              <a:xfrm rot="-2700000">
                <a:off x="7532808" y="3282147"/>
                <a:ext cx="659040" cy="659076"/>
                <a:chOff x="3601487" y="3022391"/>
                <a:chExt cx="547926" cy="547956"/>
              </a:xfrm>
            </p:grpSpPr>
            <p:sp>
              <p:nvSpPr>
                <p:cNvPr id="308" name="Google Shape;308;p9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9" name="Google Shape;309;p9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0" name="Google Shape;310;p9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1" name="Google Shape;311;p9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2" name="Google Shape;312;p9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3" name="Google Shape;313;p9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14" name="Google Shape;314;p9"/>
              <p:cNvSpPr/>
              <p:nvPr/>
            </p:nvSpPr>
            <p:spPr>
              <a:xfrm>
                <a:off x="8172007" y="3537362"/>
                <a:ext cx="91279" cy="80855"/>
              </a:xfrm>
              <a:custGeom>
                <a:avLst/>
                <a:gdLst/>
                <a:ahLst/>
                <a:cxnLst/>
                <a:rect l="l" t="t" r="r" b="b"/>
                <a:pathLst>
                  <a:path w="2303" h="2040" extrusionOk="0">
                    <a:moveTo>
                      <a:pt x="1145" y="1"/>
                    </a:moveTo>
                    <a:cubicBezTo>
                      <a:pt x="907" y="1"/>
                      <a:pt x="667" y="85"/>
                      <a:pt x="468" y="253"/>
                    </a:cubicBezTo>
                    <a:cubicBezTo>
                      <a:pt x="34" y="620"/>
                      <a:pt x="1" y="1287"/>
                      <a:pt x="368" y="1687"/>
                    </a:cubicBezTo>
                    <a:cubicBezTo>
                      <a:pt x="567" y="1922"/>
                      <a:pt x="853" y="2040"/>
                      <a:pt x="1144" y="2040"/>
                    </a:cubicBezTo>
                    <a:cubicBezTo>
                      <a:pt x="1389" y="2040"/>
                      <a:pt x="1637" y="1956"/>
                      <a:pt x="1836" y="1788"/>
                    </a:cubicBezTo>
                    <a:cubicBezTo>
                      <a:pt x="2236" y="1421"/>
                      <a:pt x="2303" y="787"/>
                      <a:pt x="1902" y="353"/>
                    </a:cubicBezTo>
                    <a:cubicBezTo>
                      <a:pt x="1704" y="118"/>
                      <a:pt x="1426" y="1"/>
                      <a:pt x="1145" y="1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15" name="Google Shape;315;p9"/>
              <p:cNvGrpSpPr/>
              <p:nvPr/>
            </p:nvGrpSpPr>
            <p:grpSpPr>
              <a:xfrm>
                <a:off x="8397917" y="3054083"/>
                <a:ext cx="519653" cy="519627"/>
                <a:chOff x="3601487" y="3022391"/>
                <a:chExt cx="547926" cy="547956"/>
              </a:xfrm>
            </p:grpSpPr>
            <p:sp>
              <p:nvSpPr>
                <p:cNvPr id="316" name="Google Shape;316;p9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7" name="Google Shape;317;p9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8" name="Google Shape;318;p9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9" name="Google Shape;319;p9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0" name="Google Shape;320;p9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1" name="Google Shape;321;p9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22" name="Google Shape;322;p9"/>
              <p:cNvGrpSpPr/>
              <p:nvPr/>
            </p:nvGrpSpPr>
            <p:grpSpPr>
              <a:xfrm rot="2700000">
                <a:off x="8593900" y="3491731"/>
                <a:ext cx="447806" cy="447831"/>
                <a:chOff x="3601487" y="3022391"/>
                <a:chExt cx="547926" cy="547956"/>
              </a:xfrm>
            </p:grpSpPr>
            <p:sp>
              <p:nvSpPr>
                <p:cNvPr id="323" name="Google Shape;323;p9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4" name="Google Shape;324;p9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5" name="Google Shape;325;p9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6" name="Google Shape;326;p9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7" name="Google Shape;327;p9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8" name="Google Shape;328;p9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29" name="Google Shape;329;p9"/>
              <p:cNvGrpSpPr/>
              <p:nvPr/>
            </p:nvGrpSpPr>
            <p:grpSpPr>
              <a:xfrm rot="-2700000" flipH="1">
                <a:off x="8361965" y="3732764"/>
                <a:ext cx="345909" cy="345928"/>
                <a:chOff x="3601487" y="3022391"/>
                <a:chExt cx="547926" cy="547956"/>
              </a:xfrm>
            </p:grpSpPr>
            <p:sp>
              <p:nvSpPr>
                <p:cNvPr id="330" name="Google Shape;330;p9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1" name="Google Shape;331;p9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2" name="Google Shape;332;p9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3" name="Google Shape;333;p9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4" name="Google Shape;334;p9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5" name="Google Shape;335;p9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36" name="Google Shape;336;p9"/>
              <p:cNvSpPr/>
              <p:nvPr/>
            </p:nvSpPr>
            <p:spPr>
              <a:xfrm>
                <a:off x="8812378" y="4058487"/>
                <a:ext cx="108441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470" extrusionOk="0">
                    <a:moveTo>
                      <a:pt x="1375" y="1"/>
                    </a:moveTo>
                    <a:cubicBezTo>
                      <a:pt x="1080" y="1"/>
                      <a:pt x="782" y="102"/>
                      <a:pt x="534" y="303"/>
                    </a:cubicBezTo>
                    <a:cubicBezTo>
                      <a:pt x="34" y="770"/>
                      <a:pt x="1" y="1537"/>
                      <a:pt x="434" y="2037"/>
                    </a:cubicBezTo>
                    <a:cubicBezTo>
                      <a:pt x="688" y="2327"/>
                      <a:pt x="1030" y="2470"/>
                      <a:pt x="1370" y="2470"/>
                    </a:cubicBezTo>
                    <a:cubicBezTo>
                      <a:pt x="1656" y="2470"/>
                      <a:pt x="1940" y="2369"/>
                      <a:pt x="2169" y="2171"/>
                    </a:cubicBezTo>
                    <a:cubicBezTo>
                      <a:pt x="2702" y="1704"/>
                      <a:pt x="2736" y="937"/>
                      <a:pt x="2302" y="403"/>
                    </a:cubicBezTo>
                    <a:cubicBezTo>
                      <a:pt x="2052" y="135"/>
                      <a:pt x="1716" y="1"/>
                      <a:pt x="13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1"/>
        </a:solidFill>
        <a:effectLst/>
      </p:bgPr>
    </p:bg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1" name="Google Shape;1111;p28"/>
          <p:cNvGrpSpPr/>
          <p:nvPr/>
        </p:nvGrpSpPr>
        <p:grpSpPr>
          <a:xfrm>
            <a:off x="-38100" y="2054854"/>
            <a:ext cx="9172558" cy="3099025"/>
            <a:chOff x="-38100" y="2054854"/>
            <a:chExt cx="9172558" cy="3099025"/>
          </a:xfrm>
        </p:grpSpPr>
        <p:grpSp>
          <p:nvGrpSpPr>
            <p:cNvPr id="1112" name="Google Shape;1112;p28"/>
            <p:cNvGrpSpPr/>
            <p:nvPr/>
          </p:nvGrpSpPr>
          <p:grpSpPr>
            <a:xfrm>
              <a:off x="7396304" y="2054854"/>
              <a:ext cx="1738154" cy="3099014"/>
              <a:chOff x="7396304" y="2054854"/>
              <a:chExt cx="1738154" cy="3099014"/>
            </a:xfrm>
          </p:grpSpPr>
          <p:sp>
            <p:nvSpPr>
              <p:cNvPr id="1113" name="Google Shape;1113;p28"/>
              <p:cNvSpPr/>
              <p:nvPr/>
            </p:nvSpPr>
            <p:spPr>
              <a:xfrm>
                <a:off x="8094522" y="2709306"/>
                <a:ext cx="40" cy="1816591"/>
              </a:xfrm>
              <a:custGeom>
                <a:avLst/>
                <a:gdLst/>
                <a:ahLst/>
                <a:cxnLst/>
                <a:rect l="l" t="t" r="r" b="b"/>
                <a:pathLst>
                  <a:path w="1" h="45833" fill="none" extrusionOk="0">
                    <a:moveTo>
                      <a:pt x="0" y="0"/>
                    </a:moveTo>
                    <a:lnTo>
                      <a:pt x="0" y="45833"/>
                    </a:lnTo>
                  </a:path>
                </a:pathLst>
              </a:custGeom>
              <a:noFill/>
              <a:ln w="5000" cap="flat" cmpd="sng">
                <a:solidFill>
                  <a:srgbClr val="222F3E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28"/>
              <p:cNvSpPr/>
              <p:nvPr/>
            </p:nvSpPr>
            <p:spPr>
              <a:xfrm>
                <a:off x="8657725" y="3370322"/>
                <a:ext cx="40" cy="1139704"/>
              </a:xfrm>
              <a:custGeom>
                <a:avLst/>
                <a:gdLst/>
                <a:ahLst/>
                <a:cxnLst/>
                <a:rect l="l" t="t" r="r" b="b"/>
                <a:pathLst>
                  <a:path w="1" h="28755" fill="none" extrusionOk="0">
                    <a:moveTo>
                      <a:pt x="0" y="1"/>
                    </a:moveTo>
                    <a:lnTo>
                      <a:pt x="0" y="28755"/>
                    </a:lnTo>
                  </a:path>
                </a:pathLst>
              </a:custGeom>
              <a:noFill/>
              <a:ln w="5000" cap="flat" cmpd="sng">
                <a:solidFill>
                  <a:srgbClr val="222F3E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28"/>
              <p:cNvSpPr/>
              <p:nvPr/>
            </p:nvSpPr>
            <p:spPr>
              <a:xfrm>
                <a:off x="7986122" y="4299739"/>
                <a:ext cx="199641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37" h="19015" fill="none" extrusionOk="0">
                    <a:moveTo>
                      <a:pt x="2535" y="19015"/>
                    </a:moveTo>
                    <a:lnTo>
                      <a:pt x="2535" y="19015"/>
                    </a:lnTo>
                    <a:cubicBezTo>
                      <a:pt x="1134" y="19015"/>
                      <a:pt x="0" y="17880"/>
                      <a:pt x="0" y="16513"/>
                    </a:cubicBezTo>
                    <a:lnTo>
                      <a:pt x="0" y="1"/>
                    </a:lnTo>
                    <a:lnTo>
                      <a:pt x="5037" y="1"/>
                    </a:lnTo>
                    <a:lnTo>
                      <a:pt x="5037" y="16513"/>
                    </a:lnTo>
                    <a:cubicBezTo>
                      <a:pt x="5037" y="17880"/>
                      <a:pt x="3903" y="19015"/>
                      <a:pt x="2535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28"/>
              <p:cNvSpPr/>
              <p:nvPr/>
            </p:nvSpPr>
            <p:spPr>
              <a:xfrm>
                <a:off x="8019137" y="4572104"/>
                <a:ext cx="133610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71" h="10875" extrusionOk="0">
                    <a:moveTo>
                      <a:pt x="1" y="0"/>
                    </a:moveTo>
                    <a:lnTo>
                      <a:pt x="1" y="9207"/>
                    </a:lnTo>
                    <a:cubicBezTo>
                      <a:pt x="1" y="10141"/>
                      <a:pt x="768" y="10875"/>
                      <a:pt x="1702" y="10875"/>
                    </a:cubicBezTo>
                    <a:cubicBezTo>
                      <a:pt x="2603" y="10875"/>
                      <a:pt x="3370" y="10141"/>
                      <a:pt x="3370" y="9207"/>
                    </a:cubicBezTo>
                    <a:lnTo>
                      <a:pt x="337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28"/>
              <p:cNvSpPr/>
              <p:nvPr/>
            </p:nvSpPr>
            <p:spPr>
              <a:xfrm>
                <a:off x="8031067" y="4642177"/>
                <a:ext cx="4894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35" extrusionOk="0">
                    <a:moveTo>
                      <a:pt x="601" y="0"/>
                    </a:moveTo>
                    <a:cubicBezTo>
                      <a:pt x="267" y="0"/>
                      <a:pt x="0" y="267"/>
                      <a:pt x="0" y="601"/>
                    </a:cubicBezTo>
                    <a:cubicBezTo>
                      <a:pt x="0" y="968"/>
                      <a:pt x="267" y="1235"/>
                      <a:pt x="601" y="1235"/>
                    </a:cubicBezTo>
                    <a:cubicBezTo>
                      <a:pt x="968" y="1235"/>
                      <a:pt x="1234" y="968"/>
                      <a:pt x="1234" y="601"/>
                    </a:cubicBezTo>
                    <a:cubicBezTo>
                      <a:pt x="1234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28"/>
              <p:cNvSpPr/>
              <p:nvPr/>
            </p:nvSpPr>
            <p:spPr>
              <a:xfrm>
                <a:off x="8031067" y="4757195"/>
                <a:ext cx="48949" cy="50297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69" extrusionOk="0">
                    <a:moveTo>
                      <a:pt x="601" y="1"/>
                    </a:moveTo>
                    <a:cubicBezTo>
                      <a:pt x="267" y="1"/>
                      <a:pt x="0" y="267"/>
                      <a:pt x="0" y="634"/>
                    </a:cubicBezTo>
                    <a:cubicBezTo>
                      <a:pt x="0" y="968"/>
                      <a:pt x="267" y="1268"/>
                      <a:pt x="601" y="1268"/>
                    </a:cubicBezTo>
                    <a:cubicBezTo>
                      <a:pt x="968" y="1268"/>
                      <a:pt x="1234" y="968"/>
                      <a:pt x="1234" y="634"/>
                    </a:cubicBezTo>
                    <a:cubicBezTo>
                      <a:pt x="1234" y="267"/>
                      <a:pt x="968" y="1"/>
                      <a:pt x="60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28"/>
              <p:cNvSpPr/>
              <p:nvPr/>
            </p:nvSpPr>
            <p:spPr>
              <a:xfrm>
                <a:off x="8064122" y="4856359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0" y="0"/>
                    </a:moveTo>
                    <a:cubicBezTo>
                      <a:pt x="167" y="0"/>
                      <a:pt x="0" y="200"/>
                      <a:pt x="0" y="434"/>
                    </a:cubicBezTo>
                    <a:cubicBezTo>
                      <a:pt x="0" y="634"/>
                      <a:pt x="167" y="834"/>
                      <a:pt x="400" y="834"/>
                    </a:cubicBezTo>
                    <a:cubicBezTo>
                      <a:pt x="634" y="834"/>
                      <a:pt x="834" y="634"/>
                      <a:pt x="834" y="434"/>
                    </a:cubicBezTo>
                    <a:cubicBezTo>
                      <a:pt x="834" y="200"/>
                      <a:pt x="634" y="0"/>
                      <a:pt x="40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28"/>
              <p:cNvSpPr/>
              <p:nvPr/>
            </p:nvSpPr>
            <p:spPr>
              <a:xfrm>
                <a:off x="8113031" y="4741341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28"/>
              <p:cNvSpPr/>
              <p:nvPr/>
            </p:nvSpPr>
            <p:spPr>
              <a:xfrm>
                <a:off x="8113031" y="4576067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1"/>
                    </a:moveTo>
                    <a:cubicBezTo>
                      <a:pt x="200" y="1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1"/>
                      <a:pt x="43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28"/>
              <p:cNvSpPr/>
              <p:nvPr/>
            </p:nvSpPr>
            <p:spPr>
              <a:xfrm>
                <a:off x="8278266" y="4299739"/>
                <a:ext cx="201029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72" h="19015" fill="none" extrusionOk="0">
                    <a:moveTo>
                      <a:pt x="2536" y="19015"/>
                    </a:moveTo>
                    <a:lnTo>
                      <a:pt x="2536" y="19015"/>
                    </a:lnTo>
                    <a:cubicBezTo>
                      <a:pt x="1135" y="19015"/>
                      <a:pt x="1" y="17880"/>
                      <a:pt x="1" y="16513"/>
                    </a:cubicBezTo>
                    <a:lnTo>
                      <a:pt x="1" y="1"/>
                    </a:lnTo>
                    <a:lnTo>
                      <a:pt x="5071" y="1"/>
                    </a:lnTo>
                    <a:lnTo>
                      <a:pt x="5071" y="16513"/>
                    </a:lnTo>
                    <a:cubicBezTo>
                      <a:pt x="5071" y="17880"/>
                      <a:pt x="3937" y="19015"/>
                      <a:pt x="2536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28"/>
              <p:cNvSpPr/>
              <p:nvPr/>
            </p:nvSpPr>
            <p:spPr>
              <a:xfrm>
                <a:off x="8312669" y="4572104"/>
                <a:ext cx="132222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36" h="10875" extrusionOk="0">
                    <a:moveTo>
                      <a:pt x="0" y="0"/>
                    </a:moveTo>
                    <a:lnTo>
                      <a:pt x="0" y="9207"/>
                    </a:lnTo>
                    <a:cubicBezTo>
                      <a:pt x="0" y="10141"/>
                      <a:pt x="734" y="10875"/>
                      <a:pt x="1668" y="10875"/>
                    </a:cubicBezTo>
                    <a:cubicBezTo>
                      <a:pt x="2602" y="10875"/>
                      <a:pt x="3336" y="10141"/>
                      <a:pt x="3336" y="9207"/>
                    </a:cubicBezTo>
                    <a:lnTo>
                      <a:pt x="333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28"/>
              <p:cNvSpPr/>
              <p:nvPr/>
            </p:nvSpPr>
            <p:spPr>
              <a:xfrm>
                <a:off x="8328523" y="4675231"/>
                <a:ext cx="4894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35" extrusionOk="0">
                    <a:moveTo>
                      <a:pt x="601" y="0"/>
                    </a:moveTo>
                    <a:cubicBezTo>
                      <a:pt x="267" y="0"/>
                      <a:pt x="1" y="267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68" y="1235"/>
                      <a:pt x="1235" y="968"/>
                      <a:pt x="1235" y="601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28"/>
              <p:cNvSpPr/>
              <p:nvPr/>
            </p:nvSpPr>
            <p:spPr>
              <a:xfrm>
                <a:off x="8328523" y="4790249"/>
                <a:ext cx="48949" cy="50257"/>
              </a:xfrm>
              <a:custGeom>
                <a:avLst/>
                <a:gdLst/>
                <a:ahLst/>
                <a:cxnLst/>
                <a:rect l="l" t="t" r="r" b="b"/>
                <a:pathLst>
                  <a:path w="1235" h="1268" extrusionOk="0">
                    <a:moveTo>
                      <a:pt x="601" y="0"/>
                    </a:moveTo>
                    <a:cubicBezTo>
                      <a:pt x="267" y="0"/>
                      <a:pt x="1" y="267"/>
                      <a:pt x="1" y="634"/>
                    </a:cubicBezTo>
                    <a:cubicBezTo>
                      <a:pt x="1" y="968"/>
                      <a:pt x="267" y="1268"/>
                      <a:pt x="601" y="1268"/>
                    </a:cubicBezTo>
                    <a:cubicBezTo>
                      <a:pt x="968" y="1268"/>
                      <a:pt x="1235" y="968"/>
                      <a:pt x="1235" y="634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28"/>
              <p:cNvSpPr/>
              <p:nvPr/>
            </p:nvSpPr>
            <p:spPr>
              <a:xfrm>
                <a:off x="8344376" y="4889414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1" y="0"/>
                      <a:pt x="1" y="200"/>
                      <a:pt x="1" y="434"/>
                    </a:cubicBezTo>
                    <a:cubicBezTo>
                      <a:pt x="1" y="634"/>
                      <a:pt x="201" y="834"/>
                      <a:pt x="434" y="834"/>
                    </a:cubicBezTo>
                    <a:cubicBezTo>
                      <a:pt x="635" y="834"/>
                      <a:pt x="835" y="634"/>
                      <a:pt x="835" y="434"/>
                    </a:cubicBezTo>
                    <a:cubicBezTo>
                      <a:pt x="835" y="200"/>
                      <a:pt x="635" y="0"/>
                      <a:pt x="43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28"/>
              <p:cNvSpPr/>
              <p:nvPr/>
            </p:nvSpPr>
            <p:spPr>
              <a:xfrm>
                <a:off x="8394633" y="4774396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167"/>
                      <a:pt x="0" y="400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00"/>
                    </a:cubicBezTo>
                    <a:cubicBezTo>
                      <a:pt x="834" y="167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28"/>
              <p:cNvSpPr/>
              <p:nvPr/>
            </p:nvSpPr>
            <p:spPr>
              <a:xfrm>
                <a:off x="8361578" y="4955523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200"/>
                      <a:pt x="0" y="434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34"/>
                    </a:cubicBezTo>
                    <a:cubicBezTo>
                      <a:pt x="834" y="200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28"/>
              <p:cNvSpPr/>
              <p:nvPr/>
            </p:nvSpPr>
            <p:spPr>
              <a:xfrm>
                <a:off x="8394633" y="4609122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7" y="0"/>
                      <a:pt x="0" y="167"/>
                      <a:pt x="0" y="401"/>
                    </a:cubicBezTo>
                    <a:cubicBezTo>
                      <a:pt x="0" y="634"/>
                      <a:pt x="167" y="834"/>
                      <a:pt x="401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0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28"/>
              <p:cNvSpPr/>
              <p:nvPr/>
            </p:nvSpPr>
            <p:spPr>
              <a:xfrm>
                <a:off x="8555905" y="4299739"/>
                <a:ext cx="199681" cy="753660"/>
              </a:xfrm>
              <a:custGeom>
                <a:avLst/>
                <a:gdLst/>
                <a:ahLst/>
                <a:cxnLst/>
                <a:rect l="l" t="t" r="r" b="b"/>
                <a:pathLst>
                  <a:path w="5038" h="19015" fill="none" extrusionOk="0">
                    <a:moveTo>
                      <a:pt x="2503" y="19015"/>
                    </a:moveTo>
                    <a:lnTo>
                      <a:pt x="2503" y="19015"/>
                    </a:lnTo>
                    <a:cubicBezTo>
                      <a:pt x="1135" y="19015"/>
                      <a:pt x="1" y="17880"/>
                      <a:pt x="1" y="16513"/>
                    </a:cubicBezTo>
                    <a:lnTo>
                      <a:pt x="1" y="1"/>
                    </a:lnTo>
                    <a:lnTo>
                      <a:pt x="5038" y="1"/>
                    </a:lnTo>
                    <a:lnTo>
                      <a:pt x="5038" y="16513"/>
                    </a:lnTo>
                    <a:cubicBezTo>
                      <a:pt x="5038" y="17880"/>
                      <a:pt x="3904" y="19015"/>
                      <a:pt x="2503" y="19015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28"/>
              <p:cNvSpPr/>
              <p:nvPr/>
            </p:nvSpPr>
            <p:spPr>
              <a:xfrm>
                <a:off x="8588960" y="4572104"/>
                <a:ext cx="132262" cy="431031"/>
              </a:xfrm>
              <a:custGeom>
                <a:avLst/>
                <a:gdLst/>
                <a:ahLst/>
                <a:cxnLst/>
                <a:rect l="l" t="t" r="r" b="b"/>
                <a:pathLst>
                  <a:path w="3337" h="10875" extrusionOk="0">
                    <a:moveTo>
                      <a:pt x="1" y="0"/>
                    </a:moveTo>
                    <a:lnTo>
                      <a:pt x="1" y="9207"/>
                    </a:lnTo>
                    <a:cubicBezTo>
                      <a:pt x="1" y="10141"/>
                      <a:pt x="768" y="10875"/>
                      <a:pt x="1669" y="10875"/>
                    </a:cubicBezTo>
                    <a:cubicBezTo>
                      <a:pt x="2603" y="10875"/>
                      <a:pt x="3337" y="10141"/>
                      <a:pt x="3337" y="9207"/>
                    </a:cubicBezTo>
                    <a:lnTo>
                      <a:pt x="333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28"/>
              <p:cNvSpPr/>
              <p:nvPr/>
            </p:nvSpPr>
            <p:spPr>
              <a:xfrm>
                <a:off x="8592923" y="4708286"/>
                <a:ext cx="48989" cy="48949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35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68"/>
                      <a:pt x="268" y="1235"/>
                      <a:pt x="601" y="1235"/>
                    </a:cubicBezTo>
                    <a:cubicBezTo>
                      <a:pt x="968" y="1235"/>
                      <a:pt x="1235" y="968"/>
                      <a:pt x="1235" y="601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28"/>
              <p:cNvSpPr/>
              <p:nvPr/>
            </p:nvSpPr>
            <p:spPr>
              <a:xfrm>
                <a:off x="8592923" y="4823304"/>
                <a:ext cx="48989" cy="50257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268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34"/>
                    </a:cubicBezTo>
                    <a:cubicBezTo>
                      <a:pt x="1" y="968"/>
                      <a:pt x="268" y="1268"/>
                      <a:pt x="601" y="1268"/>
                    </a:cubicBezTo>
                    <a:cubicBezTo>
                      <a:pt x="968" y="1268"/>
                      <a:pt x="1235" y="968"/>
                      <a:pt x="1235" y="634"/>
                    </a:cubicBezTo>
                    <a:cubicBezTo>
                      <a:pt x="1235" y="267"/>
                      <a:pt x="968" y="0"/>
                      <a:pt x="6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28"/>
              <p:cNvSpPr/>
              <p:nvPr/>
            </p:nvSpPr>
            <p:spPr>
              <a:xfrm>
                <a:off x="8625978" y="4922468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01" y="0"/>
                    </a:moveTo>
                    <a:cubicBezTo>
                      <a:pt x="168" y="0"/>
                      <a:pt x="1" y="200"/>
                      <a:pt x="1" y="434"/>
                    </a:cubicBezTo>
                    <a:cubicBezTo>
                      <a:pt x="1" y="634"/>
                      <a:pt x="168" y="834"/>
                      <a:pt x="401" y="834"/>
                    </a:cubicBezTo>
                    <a:cubicBezTo>
                      <a:pt x="635" y="834"/>
                      <a:pt x="835" y="634"/>
                      <a:pt x="835" y="434"/>
                    </a:cubicBezTo>
                    <a:cubicBezTo>
                      <a:pt x="835" y="200"/>
                      <a:pt x="635" y="0"/>
                      <a:pt x="40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28"/>
              <p:cNvSpPr/>
              <p:nvPr/>
            </p:nvSpPr>
            <p:spPr>
              <a:xfrm>
                <a:off x="8674926" y="4807450"/>
                <a:ext cx="33095" cy="33056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4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0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0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28"/>
              <p:cNvSpPr/>
              <p:nvPr/>
            </p:nvSpPr>
            <p:spPr>
              <a:xfrm>
                <a:off x="8674926" y="4642177"/>
                <a:ext cx="33095" cy="3309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35" extrusionOk="0">
                    <a:moveTo>
                      <a:pt x="434" y="0"/>
                    </a:moveTo>
                    <a:cubicBezTo>
                      <a:pt x="200" y="0"/>
                      <a:pt x="0" y="167"/>
                      <a:pt x="0" y="401"/>
                    </a:cubicBezTo>
                    <a:cubicBezTo>
                      <a:pt x="0" y="634"/>
                      <a:pt x="200" y="834"/>
                      <a:pt x="434" y="834"/>
                    </a:cubicBezTo>
                    <a:cubicBezTo>
                      <a:pt x="634" y="834"/>
                      <a:pt x="834" y="634"/>
                      <a:pt x="834" y="401"/>
                    </a:cubicBezTo>
                    <a:cubicBezTo>
                      <a:pt x="834" y="167"/>
                      <a:pt x="634" y="0"/>
                      <a:pt x="4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28"/>
              <p:cNvSpPr/>
              <p:nvPr/>
            </p:nvSpPr>
            <p:spPr>
              <a:xfrm>
                <a:off x="7749466" y="4520540"/>
                <a:ext cx="1201812" cy="633328"/>
              </a:xfrm>
              <a:custGeom>
                <a:avLst/>
                <a:gdLst/>
                <a:ahLst/>
                <a:cxnLst/>
                <a:rect l="l" t="t" r="r" b="b"/>
                <a:pathLst>
                  <a:path w="30322" h="15979" fill="none" extrusionOk="0">
                    <a:moveTo>
                      <a:pt x="0" y="1"/>
                    </a:moveTo>
                    <a:lnTo>
                      <a:pt x="30322" y="1"/>
                    </a:lnTo>
                    <a:lnTo>
                      <a:pt x="30322" y="15979"/>
                    </a:lnTo>
                    <a:lnTo>
                      <a:pt x="0" y="15979"/>
                    </a:ln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28"/>
              <p:cNvSpPr/>
              <p:nvPr/>
            </p:nvSpPr>
            <p:spPr>
              <a:xfrm>
                <a:off x="7683356" y="5063922"/>
                <a:ext cx="1372362" cy="89932"/>
              </a:xfrm>
              <a:custGeom>
                <a:avLst/>
                <a:gdLst/>
                <a:ahLst/>
                <a:cxnLst/>
                <a:rect l="l" t="t" r="r" b="b"/>
                <a:pathLst>
                  <a:path w="34625" h="2269" extrusionOk="0">
                    <a:moveTo>
                      <a:pt x="0" y="0"/>
                    </a:moveTo>
                    <a:lnTo>
                      <a:pt x="0" y="2269"/>
                    </a:lnTo>
                    <a:lnTo>
                      <a:pt x="34625" y="2269"/>
                    </a:lnTo>
                    <a:lnTo>
                      <a:pt x="346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28"/>
              <p:cNvSpPr/>
              <p:nvPr/>
            </p:nvSpPr>
            <p:spPr>
              <a:xfrm>
                <a:off x="8388014" y="2502694"/>
                <a:ext cx="197026" cy="177050"/>
              </a:xfrm>
              <a:custGeom>
                <a:avLst/>
                <a:gdLst/>
                <a:ahLst/>
                <a:cxnLst/>
                <a:rect l="l" t="t" r="r" b="b"/>
                <a:pathLst>
                  <a:path w="4971" h="4467" extrusionOk="0">
                    <a:moveTo>
                      <a:pt x="2472" y="0"/>
                    </a:moveTo>
                    <a:cubicBezTo>
                      <a:pt x="1950" y="0"/>
                      <a:pt x="1427" y="178"/>
                      <a:pt x="1001" y="543"/>
                    </a:cubicBezTo>
                    <a:cubicBezTo>
                      <a:pt x="101" y="1377"/>
                      <a:pt x="1" y="2778"/>
                      <a:pt x="801" y="3712"/>
                    </a:cubicBezTo>
                    <a:cubicBezTo>
                      <a:pt x="1250" y="4215"/>
                      <a:pt x="1864" y="4466"/>
                      <a:pt x="2480" y="4466"/>
                    </a:cubicBezTo>
                    <a:cubicBezTo>
                      <a:pt x="3008" y="4466"/>
                      <a:pt x="3539" y="4282"/>
                      <a:pt x="3970" y="3912"/>
                    </a:cubicBezTo>
                    <a:cubicBezTo>
                      <a:pt x="4871" y="3112"/>
                      <a:pt x="4971" y="1677"/>
                      <a:pt x="4170" y="743"/>
                    </a:cubicBezTo>
                    <a:cubicBezTo>
                      <a:pt x="3717" y="253"/>
                      <a:pt x="3095" y="0"/>
                      <a:pt x="2472" y="0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28"/>
              <p:cNvSpPr/>
              <p:nvPr/>
            </p:nvSpPr>
            <p:spPr>
              <a:xfrm>
                <a:off x="7798038" y="3118587"/>
                <a:ext cx="109789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2470" extrusionOk="0">
                    <a:moveTo>
                      <a:pt x="1392" y="0"/>
                    </a:moveTo>
                    <a:cubicBezTo>
                      <a:pt x="1097" y="0"/>
                      <a:pt x="800" y="101"/>
                      <a:pt x="568" y="302"/>
                    </a:cubicBezTo>
                    <a:cubicBezTo>
                      <a:pt x="68" y="769"/>
                      <a:pt x="1" y="1537"/>
                      <a:pt x="468" y="2037"/>
                    </a:cubicBezTo>
                    <a:cubicBezTo>
                      <a:pt x="703" y="2327"/>
                      <a:pt x="1047" y="2469"/>
                      <a:pt x="1392" y="2469"/>
                    </a:cubicBezTo>
                    <a:cubicBezTo>
                      <a:pt x="1683" y="2469"/>
                      <a:pt x="1974" y="2369"/>
                      <a:pt x="2202" y="2171"/>
                    </a:cubicBezTo>
                    <a:cubicBezTo>
                      <a:pt x="2703" y="1704"/>
                      <a:pt x="2769" y="936"/>
                      <a:pt x="2302" y="403"/>
                    </a:cubicBezTo>
                    <a:cubicBezTo>
                      <a:pt x="2070" y="135"/>
                      <a:pt x="1733" y="0"/>
                      <a:pt x="1392" y="0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28"/>
              <p:cNvSpPr/>
              <p:nvPr/>
            </p:nvSpPr>
            <p:spPr>
              <a:xfrm>
                <a:off x="8920817" y="3033116"/>
                <a:ext cx="108441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470" extrusionOk="0">
                    <a:moveTo>
                      <a:pt x="1375" y="1"/>
                    </a:moveTo>
                    <a:cubicBezTo>
                      <a:pt x="1080" y="1"/>
                      <a:pt x="782" y="102"/>
                      <a:pt x="534" y="303"/>
                    </a:cubicBezTo>
                    <a:cubicBezTo>
                      <a:pt x="34" y="770"/>
                      <a:pt x="1" y="1537"/>
                      <a:pt x="434" y="2037"/>
                    </a:cubicBezTo>
                    <a:cubicBezTo>
                      <a:pt x="688" y="2327"/>
                      <a:pt x="1030" y="2470"/>
                      <a:pt x="1370" y="2470"/>
                    </a:cubicBezTo>
                    <a:cubicBezTo>
                      <a:pt x="1656" y="2470"/>
                      <a:pt x="1940" y="2369"/>
                      <a:pt x="2169" y="2171"/>
                    </a:cubicBezTo>
                    <a:cubicBezTo>
                      <a:pt x="2702" y="1704"/>
                      <a:pt x="2736" y="937"/>
                      <a:pt x="2302" y="403"/>
                    </a:cubicBezTo>
                    <a:cubicBezTo>
                      <a:pt x="2052" y="135"/>
                      <a:pt x="1716" y="1"/>
                      <a:pt x="13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28"/>
              <p:cNvSpPr/>
              <p:nvPr/>
            </p:nvSpPr>
            <p:spPr>
              <a:xfrm>
                <a:off x="7647645" y="2206826"/>
                <a:ext cx="109789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70" h="2470" extrusionOk="0">
                    <a:moveTo>
                      <a:pt x="1392" y="1"/>
                    </a:moveTo>
                    <a:cubicBezTo>
                      <a:pt x="1097" y="1"/>
                      <a:pt x="800" y="101"/>
                      <a:pt x="568" y="303"/>
                    </a:cubicBezTo>
                    <a:cubicBezTo>
                      <a:pt x="67" y="770"/>
                      <a:pt x="1" y="1537"/>
                      <a:pt x="468" y="2037"/>
                    </a:cubicBezTo>
                    <a:cubicBezTo>
                      <a:pt x="703" y="2327"/>
                      <a:pt x="1047" y="2469"/>
                      <a:pt x="1392" y="2469"/>
                    </a:cubicBezTo>
                    <a:cubicBezTo>
                      <a:pt x="1682" y="2469"/>
                      <a:pt x="1974" y="2369"/>
                      <a:pt x="2202" y="2171"/>
                    </a:cubicBezTo>
                    <a:cubicBezTo>
                      <a:pt x="2703" y="1704"/>
                      <a:pt x="2769" y="936"/>
                      <a:pt x="2302" y="403"/>
                    </a:cubicBezTo>
                    <a:cubicBezTo>
                      <a:pt x="2070" y="135"/>
                      <a:pt x="1732" y="1"/>
                      <a:pt x="139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28"/>
              <p:cNvSpPr/>
              <p:nvPr/>
            </p:nvSpPr>
            <p:spPr>
              <a:xfrm>
                <a:off x="8292812" y="3875933"/>
                <a:ext cx="91279" cy="80855"/>
              </a:xfrm>
              <a:custGeom>
                <a:avLst/>
                <a:gdLst/>
                <a:ahLst/>
                <a:cxnLst/>
                <a:rect l="l" t="t" r="r" b="b"/>
                <a:pathLst>
                  <a:path w="2303" h="2040" extrusionOk="0">
                    <a:moveTo>
                      <a:pt x="1145" y="1"/>
                    </a:moveTo>
                    <a:cubicBezTo>
                      <a:pt x="907" y="1"/>
                      <a:pt x="667" y="85"/>
                      <a:pt x="468" y="253"/>
                    </a:cubicBezTo>
                    <a:cubicBezTo>
                      <a:pt x="34" y="620"/>
                      <a:pt x="1" y="1287"/>
                      <a:pt x="368" y="1687"/>
                    </a:cubicBezTo>
                    <a:cubicBezTo>
                      <a:pt x="567" y="1922"/>
                      <a:pt x="853" y="2040"/>
                      <a:pt x="1144" y="2040"/>
                    </a:cubicBezTo>
                    <a:cubicBezTo>
                      <a:pt x="1389" y="2040"/>
                      <a:pt x="1637" y="1956"/>
                      <a:pt x="1836" y="1788"/>
                    </a:cubicBezTo>
                    <a:cubicBezTo>
                      <a:pt x="2236" y="1421"/>
                      <a:pt x="2303" y="787"/>
                      <a:pt x="1902" y="353"/>
                    </a:cubicBezTo>
                    <a:cubicBezTo>
                      <a:pt x="1704" y="118"/>
                      <a:pt x="1426" y="1"/>
                      <a:pt x="114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28"/>
              <p:cNvSpPr/>
              <p:nvPr/>
            </p:nvSpPr>
            <p:spPr>
              <a:xfrm rot="-2699881">
                <a:off x="7788221" y="2182920"/>
                <a:ext cx="615941" cy="612575"/>
              </a:xfrm>
              <a:custGeom>
                <a:avLst/>
                <a:gdLst/>
                <a:ahLst/>
                <a:cxnLst/>
                <a:rect l="l" t="t" r="r" b="b"/>
                <a:pathLst>
                  <a:path w="6038" h="6005" extrusionOk="0">
                    <a:moveTo>
                      <a:pt x="5638" y="0"/>
                    </a:moveTo>
                    <a:cubicBezTo>
                      <a:pt x="5471" y="0"/>
                      <a:pt x="5271" y="0"/>
                      <a:pt x="5037" y="34"/>
                    </a:cubicBezTo>
                    <a:cubicBezTo>
                      <a:pt x="4503" y="100"/>
                      <a:pt x="3803" y="267"/>
                      <a:pt x="3069" y="601"/>
                    </a:cubicBezTo>
                    <a:cubicBezTo>
                      <a:pt x="2936" y="701"/>
                      <a:pt x="2769" y="767"/>
                      <a:pt x="2635" y="867"/>
                    </a:cubicBezTo>
                    <a:cubicBezTo>
                      <a:pt x="2402" y="1001"/>
                      <a:pt x="2202" y="1168"/>
                      <a:pt x="1968" y="1334"/>
                    </a:cubicBezTo>
                    <a:cubicBezTo>
                      <a:pt x="1935" y="1368"/>
                      <a:pt x="1935" y="1368"/>
                      <a:pt x="1935" y="1401"/>
                    </a:cubicBezTo>
                    <a:cubicBezTo>
                      <a:pt x="1868" y="1435"/>
                      <a:pt x="1802" y="1501"/>
                      <a:pt x="1735" y="1568"/>
                    </a:cubicBezTo>
                    <a:cubicBezTo>
                      <a:pt x="701" y="2569"/>
                      <a:pt x="267" y="3770"/>
                      <a:pt x="100" y="4704"/>
                    </a:cubicBezTo>
                    <a:cubicBezTo>
                      <a:pt x="67" y="4770"/>
                      <a:pt x="67" y="4870"/>
                      <a:pt x="67" y="4937"/>
                    </a:cubicBezTo>
                    <a:cubicBezTo>
                      <a:pt x="0" y="5371"/>
                      <a:pt x="0" y="5738"/>
                      <a:pt x="0" y="5904"/>
                    </a:cubicBezTo>
                    <a:cubicBezTo>
                      <a:pt x="0" y="5938"/>
                      <a:pt x="0" y="5971"/>
                      <a:pt x="0" y="5971"/>
                    </a:cubicBezTo>
                    <a:lnTo>
                      <a:pt x="0" y="6004"/>
                    </a:lnTo>
                    <a:lnTo>
                      <a:pt x="67" y="6004"/>
                    </a:lnTo>
                    <a:cubicBezTo>
                      <a:pt x="200" y="6004"/>
                      <a:pt x="467" y="6004"/>
                      <a:pt x="801" y="5971"/>
                    </a:cubicBezTo>
                    <a:cubicBezTo>
                      <a:pt x="901" y="5971"/>
                      <a:pt x="1001" y="5938"/>
                      <a:pt x="1101" y="5938"/>
                    </a:cubicBezTo>
                    <a:cubicBezTo>
                      <a:pt x="1868" y="5804"/>
                      <a:pt x="2869" y="5537"/>
                      <a:pt x="3770" y="4837"/>
                    </a:cubicBezTo>
                    <a:cubicBezTo>
                      <a:pt x="3870" y="4770"/>
                      <a:pt x="3936" y="4704"/>
                      <a:pt x="4036" y="4637"/>
                    </a:cubicBezTo>
                    <a:cubicBezTo>
                      <a:pt x="4137" y="4570"/>
                      <a:pt x="4203" y="4503"/>
                      <a:pt x="4303" y="4403"/>
                    </a:cubicBezTo>
                    <a:cubicBezTo>
                      <a:pt x="4337" y="4337"/>
                      <a:pt x="4403" y="4303"/>
                      <a:pt x="4470" y="4237"/>
                    </a:cubicBezTo>
                    <a:cubicBezTo>
                      <a:pt x="4537" y="4170"/>
                      <a:pt x="4604" y="4103"/>
                      <a:pt x="4637" y="4036"/>
                    </a:cubicBezTo>
                    <a:cubicBezTo>
                      <a:pt x="4704" y="3970"/>
                      <a:pt x="4770" y="3903"/>
                      <a:pt x="4804" y="3836"/>
                    </a:cubicBezTo>
                    <a:cubicBezTo>
                      <a:pt x="6005" y="2302"/>
                      <a:pt x="6038" y="601"/>
                      <a:pt x="6005" y="67"/>
                    </a:cubicBezTo>
                    <a:lnTo>
                      <a:pt x="600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28"/>
              <p:cNvSpPr/>
              <p:nvPr/>
            </p:nvSpPr>
            <p:spPr>
              <a:xfrm rot="-2699881">
                <a:off x="8051411" y="2624644"/>
                <a:ext cx="330209" cy="143019"/>
              </a:xfrm>
              <a:custGeom>
                <a:avLst/>
                <a:gdLst/>
                <a:ahLst/>
                <a:cxnLst/>
                <a:rect l="l" t="t" r="r" b="b"/>
                <a:pathLst>
                  <a:path w="3237" h="1402" extrusionOk="0">
                    <a:moveTo>
                      <a:pt x="2536" y="0"/>
                    </a:moveTo>
                    <a:cubicBezTo>
                      <a:pt x="1435" y="0"/>
                      <a:pt x="501" y="567"/>
                      <a:pt x="1" y="1401"/>
                    </a:cubicBezTo>
                    <a:cubicBezTo>
                      <a:pt x="101" y="1401"/>
                      <a:pt x="201" y="1368"/>
                      <a:pt x="301" y="1368"/>
                    </a:cubicBezTo>
                    <a:cubicBezTo>
                      <a:pt x="768" y="667"/>
                      <a:pt x="1602" y="234"/>
                      <a:pt x="2536" y="234"/>
                    </a:cubicBezTo>
                    <a:cubicBezTo>
                      <a:pt x="2703" y="234"/>
                      <a:pt x="2836" y="234"/>
                      <a:pt x="2970" y="267"/>
                    </a:cubicBezTo>
                    <a:cubicBezTo>
                      <a:pt x="3070" y="200"/>
                      <a:pt x="3136" y="134"/>
                      <a:pt x="3236" y="67"/>
                    </a:cubicBezTo>
                    <a:cubicBezTo>
                      <a:pt x="3003" y="33"/>
                      <a:pt x="2769" y="0"/>
                      <a:pt x="2536" y="0"/>
                    </a:cubicBezTo>
                    <a:close/>
                  </a:path>
                </a:pathLst>
              </a:custGeom>
              <a:solidFill>
                <a:srgbClr val="55EF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28"/>
              <p:cNvSpPr/>
              <p:nvPr/>
            </p:nvSpPr>
            <p:spPr>
              <a:xfrm rot="-2699881">
                <a:off x="7863081" y="2456231"/>
                <a:ext cx="211162" cy="364280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3571" extrusionOk="0">
                    <a:moveTo>
                      <a:pt x="1869" y="1"/>
                    </a:moveTo>
                    <a:cubicBezTo>
                      <a:pt x="1802" y="68"/>
                      <a:pt x="1736" y="134"/>
                      <a:pt x="1669" y="201"/>
                    </a:cubicBezTo>
                    <a:cubicBezTo>
                      <a:pt x="1769" y="468"/>
                      <a:pt x="1836" y="735"/>
                      <a:pt x="1836" y="1035"/>
                    </a:cubicBezTo>
                    <a:cubicBezTo>
                      <a:pt x="1836" y="2102"/>
                      <a:pt x="1102" y="3003"/>
                      <a:pt x="34" y="3303"/>
                    </a:cubicBezTo>
                    <a:cubicBezTo>
                      <a:pt x="34" y="3403"/>
                      <a:pt x="1" y="3503"/>
                      <a:pt x="1" y="3570"/>
                    </a:cubicBezTo>
                    <a:cubicBezTo>
                      <a:pt x="1202" y="3270"/>
                      <a:pt x="2069" y="2236"/>
                      <a:pt x="2069" y="1035"/>
                    </a:cubicBezTo>
                    <a:cubicBezTo>
                      <a:pt x="2069" y="668"/>
                      <a:pt x="2002" y="334"/>
                      <a:pt x="1869" y="1"/>
                    </a:cubicBezTo>
                    <a:close/>
                  </a:path>
                </a:pathLst>
              </a:custGeom>
              <a:solidFill>
                <a:srgbClr val="55EF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28"/>
              <p:cNvSpPr/>
              <p:nvPr/>
            </p:nvSpPr>
            <p:spPr>
              <a:xfrm rot="-2699881">
                <a:off x="7984589" y="2228982"/>
                <a:ext cx="211162" cy="388049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3804" extrusionOk="0">
                    <a:moveTo>
                      <a:pt x="668" y="1"/>
                    </a:moveTo>
                    <a:cubicBezTo>
                      <a:pt x="535" y="67"/>
                      <a:pt x="368" y="167"/>
                      <a:pt x="234" y="234"/>
                    </a:cubicBezTo>
                    <a:cubicBezTo>
                      <a:pt x="68" y="568"/>
                      <a:pt x="1" y="935"/>
                      <a:pt x="1" y="1335"/>
                    </a:cubicBezTo>
                    <a:cubicBezTo>
                      <a:pt x="1" y="2469"/>
                      <a:pt x="768" y="3436"/>
                      <a:pt x="1902" y="3803"/>
                    </a:cubicBezTo>
                    <a:cubicBezTo>
                      <a:pt x="1936" y="3737"/>
                      <a:pt x="2002" y="3703"/>
                      <a:pt x="2069" y="3637"/>
                    </a:cubicBezTo>
                    <a:cubicBezTo>
                      <a:pt x="1002" y="3303"/>
                      <a:pt x="234" y="2402"/>
                      <a:pt x="234" y="1335"/>
                    </a:cubicBezTo>
                    <a:cubicBezTo>
                      <a:pt x="234" y="835"/>
                      <a:pt x="401" y="401"/>
                      <a:pt x="668" y="1"/>
                    </a:cubicBezTo>
                    <a:close/>
                  </a:path>
                </a:pathLst>
              </a:custGeom>
              <a:solidFill>
                <a:srgbClr val="55EF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28"/>
              <p:cNvSpPr/>
              <p:nvPr/>
            </p:nvSpPr>
            <p:spPr>
              <a:xfrm rot="-2699881">
                <a:off x="8057227" y="2088368"/>
                <a:ext cx="183823" cy="411817"/>
              </a:xfrm>
              <a:custGeom>
                <a:avLst/>
                <a:gdLst/>
                <a:ahLst/>
                <a:cxnLst/>
                <a:rect l="l" t="t" r="r" b="b"/>
                <a:pathLst>
                  <a:path w="1802" h="4037" extrusionOk="0">
                    <a:moveTo>
                      <a:pt x="1802" y="0"/>
                    </a:moveTo>
                    <a:cubicBezTo>
                      <a:pt x="1635" y="0"/>
                      <a:pt x="1435" y="0"/>
                      <a:pt x="1201" y="34"/>
                    </a:cubicBezTo>
                    <a:cubicBezTo>
                      <a:pt x="467" y="501"/>
                      <a:pt x="0" y="1301"/>
                      <a:pt x="0" y="2168"/>
                    </a:cubicBezTo>
                    <a:cubicBezTo>
                      <a:pt x="0" y="2902"/>
                      <a:pt x="301" y="3536"/>
                      <a:pt x="801" y="4036"/>
                    </a:cubicBezTo>
                    <a:cubicBezTo>
                      <a:pt x="868" y="3970"/>
                      <a:pt x="934" y="3903"/>
                      <a:pt x="968" y="3836"/>
                    </a:cubicBezTo>
                    <a:cubicBezTo>
                      <a:pt x="501" y="3403"/>
                      <a:pt x="234" y="2836"/>
                      <a:pt x="234" y="2168"/>
                    </a:cubicBezTo>
                    <a:cubicBezTo>
                      <a:pt x="234" y="1201"/>
                      <a:pt x="868" y="367"/>
                      <a:pt x="1802" y="0"/>
                    </a:cubicBezTo>
                    <a:close/>
                  </a:path>
                </a:pathLst>
              </a:custGeom>
              <a:solidFill>
                <a:srgbClr val="55EFC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28"/>
              <p:cNvSpPr/>
              <p:nvPr/>
            </p:nvSpPr>
            <p:spPr>
              <a:xfrm rot="-2699881">
                <a:off x="7788714" y="2184110"/>
                <a:ext cx="612575" cy="612575"/>
              </a:xfrm>
              <a:custGeom>
                <a:avLst/>
                <a:gdLst/>
                <a:ahLst/>
                <a:cxnLst/>
                <a:rect l="l" t="t" r="r" b="b"/>
                <a:pathLst>
                  <a:path w="6005" h="6005" extrusionOk="0">
                    <a:moveTo>
                      <a:pt x="5904" y="0"/>
                    </a:moveTo>
                    <a:lnTo>
                      <a:pt x="0" y="5904"/>
                    </a:lnTo>
                    <a:cubicBezTo>
                      <a:pt x="0" y="5938"/>
                      <a:pt x="0" y="5971"/>
                      <a:pt x="0" y="6004"/>
                    </a:cubicBezTo>
                    <a:lnTo>
                      <a:pt x="67" y="6004"/>
                    </a:lnTo>
                    <a:lnTo>
                      <a:pt x="6005" y="67"/>
                    </a:lnTo>
                    <a:lnTo>
                      <a:pt x="6005" y="0"/>
                    </a:lnTo>
                    <a:close/>
                  </a:path>
                </a:pathLst>
              </a:custGeom>
              <a:solidFill>
                <a:srgbClr val="304053">
                  <a:alpha val="207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50" name="Google Shape;1150;p28"/>
              <p:cNvGrpSpPr/>
              <p:nvPr/>
            </p:nvGrpSpPr>
            <p:grpSpPr>
              <a:xfrm rot="-2700000">
                <a:off x="7532808" y="3282147"/>
                <a:ext cx="659040" cy="659076"/>
                <a:chOff x="3601487" y="3022391"/>
                <a:chExt cx="547926" cy="547956"/>
              </a:xfrm>
            </p:grpSpPr>
            <p:sp>
              <p:nvSpPr>
                <p:cNvPr id="1151" name="Google Shape;1151;p28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2" name="Google Shape;1152;p28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3" name="Google Shape;1153;p28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4" name="Google Shape;1154;p28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5" name="Google Shape;1155;p28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56" name="Google Shape;1156;p28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rgbClr val="304053">
                    <a:alpha val="20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57" name="Google Shape;1157;p28"/>
              <p:cNvSpPr/>
              <p:nvPr/>
            </p:nvSpPr>
            <p:spPr>
              <a:xfrm>
                <a:off x="8172007" y="3537362"/>
                <a:ext cx="91279" cy="80855"/>
              </a:xfrm>
              <a:custGeom>
                <a:avLst/>
                <a:gdLst/>
                <a:ahLst/>
                <a:cxnLst/>
                <a:rect l="l" t="t" r="r" b="b"/>
                <a:pathLst>
                  <a:path w="2303" h="2040" extrusionOk="0">
                    <a:moveTo>
                      <a:pt x="1145" y="1"/>
                    </a:moveTo>
                    <a:cubicBezTo>
                      <a:pt x="907" y="1"/>
                      <a:pt x="667" y="85"/>
                      <a:pt x="468" y="253"/>
                    </a:cubicBezTo>
                    <a:cubicBezTo>
                      <a:pt x="34" y="620"/>
                      <a:pt x="1" y="1287"/>
                      <a:pt x="368" y="1687"/>
                    </a:cubicBezTo>
                    <a:cubicBezTo>
                      <a:pt x="567" y="1922"/>
                      <a:pt x="853" y="2040"/>
                      <a:pt x="1144" y="2040"/>
                    </a:cubicBezTo>
                    <a:cubicBezTo>
                      <a:pt x="1389" y="2040"/>
                      <a:pt x="1637" y="1956"/>
                      <a:pt x="1836" y="1788"/>
                    </a:cubicBezTo>
                    <a:cubicBezTo>
                      <a:pt x="2236" y="1421"/>
                      <a:pt x="2303" y="787"/>
                      <a:pt x="1902" y="353"/>
                    </a:cubicBezTo>
                    <a:cubicBezTo>
                      <a:pt x="1704" y="118"/>
                      <a:pt x="1426" y="1"/>
                      <a:pt x="1145" y="1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58" name="Google Shape;1158;p28"/>
              <p:cNvGrpSpPr/>
              <p:nvPr/>
            </p:nvGrpSpPr>
            <p:grpSpPr>
              <a:xfrm>
                <a:off x="8397917" y="3054083"/>
                <a:ext cx="519653" cy="519627"/>
                <a:chOff x="3601487" y="3022391"/>
                <a:chExt cx="547926" cy="547956"/>
              </a:xfrm>
            </p:grpSpPr>
            <p:sp>
              <p:nvSpPr>
                <p:cNvPr id="1159" name="Google Shape;1159;p28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0" name="Google Shape;1160;p28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1" name="Google Shape;1161;p28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2" name="Google Shape;1162;p28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3" name="Google Shape;1163;p28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4" name="Google Shape;1164;p28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rgbClr val="304053">
                    <a:alpha val="20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165" name="Google Shape;1165;p28"/>
              <p:cNvGrpSpPr/>
              <p:nvPr/>
            </p:nvGrpSpPr>
            <p:grpSpPr>
              <a:xfrm rot="2700000">
                <a:off x="8593900" y="3491731"/>
                <a:ext cx="447806" cy="447831"/>
                <a:chOff x="3601487" y="3022391"/>
                <a:chExt cx="547926" cy="547956"/>
              </a:xfrm>
            </p:grpSpPr>
            <p:sp>
              <p:nvSpPr>
                <p:cNvPr id="1166" name="Google Shape;1166;p28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7" name="Google Shape;1167;p28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8" name="Google Shape;1168;p28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69" name="Google Shape;1169;p28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0" name="Google Shape;1170;p28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1" name="Google Shape;1171;p28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rgbClr val="304053">
                    <a:alpha val="20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172" name="Google Shape;1172;p28"/>
              <p:cNvGrpSpPr/>
              <p:nvPr/>
            </p:nvGrpSpPr>
            <p:grpSpPr>
              <a:xfrm rot="-2700000" flipH="1">
                <a:off x="8361965" y="3732764"/>
                <a:ext cx="345909" cy="345928"/>
                <a:chOff x="3601487" y="3022391"/>
                <a:chExt cx="547926" cy="547956"/>
              </a:xfrm>
            </p:grpSpPr>
            <p:sp>
              <p:nvSpPr>
                <p:cNvPr id="1173" name="Google Shape;1173;p28"/>
                <p:cNvSpPr/>
                <p:nvPr/>
              </p:nvSpPr>
              <p:spPr>
                <a:xfrm rot="-2699906">
                  <a:off x="3681193" y="3103173"/>
                  <a:ext cx="388515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38" h="6005" extrusionOk="0">
                      <a:moveTo>
                        <a:pt x="5638" y="0"/>
                      </a:moveTo>
                      <a:cubicBezTo>
                        <a:pt x="5471" y="0"/>
                        <a:pt x="5271" y="0"/>
                        <a:pt x="5037" y="34"/>
                      </a:cubicBezTo>
                      <a:cubicBezTo>
                        <a:pt x="4503" y="100"/>
                        <a:pt x="3803" y="267"/>
                        <a:pt x="3069" y="601"/>
                      </a:cubicBezTo>
                      <a:cubicBezTo>
                        <a:pt x="2936" y="701"/>
                        <a:pt x="2769" y="767"/>
                        <a:pt x="2635" y="867"/>
                      </a:cubicBezTo>
                      <a:cubicBezTo>
                        <a:pt x="2402" y="1001"/>
                        <a:pt x="2202" y="1168"/>
                        <a:pt x="1968" y="1334"/>
                      </a:cubicBezTo>
                      <a:cubicBezTo>
                        <a:pt x="1935" y="1368"/>
                        <a:pt x="1935" y="1368"/>
                        <a:pt x="1935" y="1401"/>
                      </a:cubicBezTo>
                      <a:cubicBezTo>
                        <a:pt x="1868" y="1435"/>
                        <a:pt x="1802" y="1501"/>
                        <a:pt x="1735" y="1568"/>
                      </a:cubicBezTo>
                      <a:cubicBezTo>
                        <a:pt x="701" y="2569"/>
                        <a:pt x="267" y="3770"/>
                        <a:pt x="100" y="4704"/>
                      </a:cubicBezTo>
                      <a:cubicBezTo>
                        <a:pt x="67" y="4770"/>
                        <a:pt x="67" y="4870"/>
                        <a:pt x="67" y="4937"/>
                      </a:cubicBezTo>
                      <a:cubicBezTo>
                        <a:pt x="0" y="5371"/>
                        <a:pt x="0" y="5738"/>
                        <a:pt x="0" y="5904"/>
                      </a:cubicBezTo>
                      <a:cubicBezTo>
                        <a:pt x="0" y="5938"/>
                        <a:pt x="0" y="5971"/>
                        <a:pt x="0" y="5971"/>
                      </a:cubicBezTo>
                      <a:lnTo>
                        <a:pt x="0" y="6004"/>
                      </a:lnTo>
                      <a:lnTo>
                        <a:pt x="67" y="6004"/>
                      </a:lnTo>
                      <a:cubicBezTo>
                        <a:pt x="200" y="6004"/>
                        <a:pt x="467" y="6004"/>
                        <a:pt x="801" y="5971"/>
                      </a:cubicBezTo>
                      <a:cubicBezTo>
                        <a:pt x="901" y="5971"/>
                        <a:pt x="1001" y="5938"/>
                        <a:pt x="1101" y="5938"/>
                      </a:cubicBezTo>
                      <a:cubicBezTo>
                        <a:pt x="1868" y="5804"/>
                        <a:pt x="2869" y="5537"/>
                        <a:pt x="3770" y="4837"/>
                      </a:cubicBezTo>
                      <a:cubicBezTo>
                        <a:pt x="3870" y="4770"/>
                        <a:pt x="3936" y="4704"/>
                        <a:pt x="4036" y="4637"/>
                      </a:cubicBezTo>
                      <a:cubicBezTo>
                        <a:pt x="4137" y="4570"/>
                        <a:pt x="4203" y="4503"/>
                        <a:pt x="4303" y="4403"/>
                      </a:cubicBezTo>
                      <a:cubicBezTo>
                        <a:pt x="4337" y="4337"/>
                        <a:pt x="4403" y="4303"/>
                        <a:pt x="4470" y="4237"/>
                      </a:cubicBezTo>
                      <a:cubicBezTo>
                        <a:pt x="4537" y="4170"/>
                        <a:pt x="4604" y="4103"/>
                        <a:pt x="4637" y="4036"/>
                      </a:cubicBezTo>
                      <a:cubicBezTo>
                        <a:pt x="4704" y="3970"/>
                        <a:pt x="4770" y="3903"/>
                        <a:pt x="4804" y="3836"/>
                      </a:cubicBezTo>
                      <a:cubicBezTo>
                        <a:pt x="6005" y="2302"/>
                        <a:pt x="6038" y="601"/>
                        <a:pt x="6005" y="67"/>
                      </a:cubicBez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4" name="Google Shape;1174;p28"/>
                <p:cNvSpPr/>
                <p:nvPr/>
              </p:nvSpPr>
              <p:spPr>
                <a:xfrm rot="-2699906">
                  <a:off x="3847206" y="3381799"/>
                  <a:ext cx="208285" cy="902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37" h="1402" extrusionOk="0">
                      <a:moveTo>
                        <a:pt x="2536" y="0"/>
                      </a:moveTo>
                      <a:cubicBezTo>
                        <a:pt x="1435" y="0"/>
                        <a:pt x="501" y="567"/>
                        <a:pt x="1" y="1401"/>
                      </a:cubicBezTo>
                      <a:cubicBezTo>
                        <a:pt x="101" y="1401"/>
                        <a:pt x="201" y="1368"/>
                        <a:pt x="301" y="1368"/>
                      </a:cubicBezTo>
                      <a:cubicBezTo>
                        <a:pt x="768" y="667"/>
                        <a:pt x="1602" y="234"/>
                        <a:pt x="2536" y="234"/>
                      </a:cubicBezTo>
                      <a:cubicBezTo>
                        <a:pt x="2703" y="234"/>
                        <a:pt x="2836" y="234"/>
                        <a:pt x="2970" y="267"/>
                      </a:cubicBezTo>
                      <a:cubicBezTo>
                        <a:pt x="3070" y="200"/>
                        <a:pt x="3136" y="134"/>
                        <a:pt x="3236" y="67"/>
                      </a:cubicBezTo>
                      <a:cubicBezTo>
                        <a:pt x="3003" y="33"/>
                        <a:pt x="2769" y="0"/>
                        <a:pt x="2536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5" name="Google Shape;1175;p28"/>
                <p:cNvSpPr/>
                <p:nvPr/>
              </p:nvSpPr>
              <p:spPr>
                <a:xfrm rot="-2699906">
                  <a:off x="3728413" y="3275569"/>
                  <a:ext cx="133194" cy="229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571" extrusionOk="0">
                      <a:moveTo>
                        <a:pt x="1869" y="1"/>
                      </a:moveTo>
                      <a:cubicBezTo>
                        <a:pt x="1802" y="68"/>
                        <a:pt x="1736" y="134"/>
                        <a:pt x="1669" y="201"/>
                      </a:cubicBezTo>
                      <a:cubicBezTo>
                        <a:pt x="1769" y="468"/>
                        <a:pt x="1836" y="735"/>
                        <a:pt x="1836" y="1035"/>
                      </a:cubicBezTo>
                      <a:cubicBezTo>
                        <a:pt x="1836" y="2102"/>
                        <a:pt x="1102" y="3003"/>
                        <a:pt x="34" y="3303"/>
                      </a:cubicBezTo>
                      <a:cubicBezTo>
                        <a:pt x="34" y="3403"/>
                        <a:pt x="1" y="3503"/>
                        <a:pt x="1" y="3570"/>
                      </a:cubicBezTo>
                      <a:cubicBezTo>
                        <a:pt x="1202" y="3270"/>
                        <a:pt x="2069" y="2236"/>
                        <a:pt x="2069" y="1035"/>
                      </a:cubicBezTo>
                      <a:cubicBezTo>
                        <a:pt x="2069" y="668"/>
                        <a:pt x="2002" y="334"/>
                        <a:pt x="1869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6" name="Google Shape;1176;p28"/>
                <p:cNvSpPr/>
                <p:nvPr/>
              </p:nvSpPr>
              <p:spPr>
                <a:xfrm rot="-2699906">
                  <a:off x="3805057" y="3132227"/>
                  <a:ext cx="133194" cy="2447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0" h="3804" extrusionOk="0">
                      <a:moveTo>
                        <a:pt x="668" y="1"/>
                      </a:moveTo>
                      <a:cubicBezTo>
                        <a:pt x="535" y="67"/>
                        <a:pt x="368" y="167"/>
                        <a:pt x="234" y="234"/>
                      </a:cubicBezTo>
                      <a:cubicBezTo>
                        <a:pt x="68" y="568"/>
                        <a:pt x="1" y="935"/>
                        <a:pt x="1" y="1335"/>
                      </a:cubicBezTo>
                      <a:cubicBezTo>
                        <a:pt x="1" y="2469"/>
                        <a:pt x="768" y="3436"/>
                        <a:pt x="1902" y="3803"/>
                      </a:cubicBezTo>
                      <a:cubicBezTo>
                        <a:pt x="1936" y="3737"/>
                        <a:pt x="2002" y="3703"/>
                        <a:pt x="2069" y="3637"/>
                      </a:cubicBezTo>
                      <a:cubicBezTo>
                        <a:pt x="1002" y="3303"/>
                        <a:pt x="234" y="2402"/>
                        <a:pt x="234" y="1335"/>
                      </a:cubicBezTo>
                      <a:cubicBezTo>
                        <a:pt x="234" y="835"/>
                        <a:pt x="401" y="401"/>
                        <a:pt x="668" y="1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7" name="Google Shape;1177;p28"/>
                <p:cNvSpPr/>
                <p:nvPr/>
              </p:nvSpPr>
              <p:spPr>
                <a:xfrm rot="-2699906">
                  <a:off x="3850874" y="3043532"/>
                  <a:ext cx="115950" cy="259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4037" extrusionOk="0">
                      <a:moveTo>
                        <a:pt x="1802" y="0"/>
                      </a:moveTo>
                      <a:cubicBezTo>
                        <a:pt x="1635" y="0"/>
                        <a:pt x="1435" y="0"/>
                        <a:pt x="1201" y="34"/>
                      </a:cubicBezTo>
                      <a:cubicBezTo>
                        <a:pt x="467" y="501"/>
                        <a:pt x="0" y="1301"/>
                        <a:pt x="0" y="2168"/>
                      </a:cubicBezTo>
                      <a:cubicBezTo>
                        <a:pt x="0" y="2902"/>
                        <a:pt x="301" y="3536"/>
                        <a:pt x="801" y="4036"/>
                      </a:cubicBezTo>
                      <a:cubicBezTo>
                        <a:pt x="868" y="3970"/>
                        <a:pt x="934" y="3903"/>
                        <a:pt x="968" y="3836"/>
                      </a:cubicBezTo>
                      <a:cubicBezTo>
                        <a:pt x="501" y="3403"/>
                        <a:pt x="234" y="2836"/>
                        <a:pt x="234" y="2168"/>
                      </a:cubicBezTo>
                      <a:cubicBezTo>
                        <a:pt x="234" y="1201"/>
                        <a:pt x="868" y="367"/>
                        <a:pt x="1802" y="0"/>
                      </a:cubicBezTo>
                      <a:close/>
                    </a:path>
                  </a:pathLst>
                </a:custGeom>
                <a:solidFill>
                  <a:srgbClr val="55EFC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8" name="Google Shape;1178;p28"/>
                <p:cNvSpPr/>
                <p:nvPr/>
              </p:nvSpPr>
              <p:spPr>
                <a:xfrm rot="-2699906">
                  <a:off x="3681504" y="3103924"/>
                  <a:ext cx="386391" cy="386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05" h="6005" extrusionOk="0">
                      <a:moveTo>
                        <a:pt x="5904" y="0"/>
                      </a:moveTo>
                      <a:lnTo>
                        <a:pt x="0" y="5904"/>
                      </a:lnTo>
                      <a:cubicBezTo>
                        <a:pt x="0" y="5938"/>
                        <a:pt x="0" y="5971"/>
                        <a:pt x="0" y="6004"/>
                      </a:cubicBezTo>
                      <a:lnTo>
                        <a:pt x="67" y="6004"/>
                      </a:lnTo>
                      <a:lnTo>
                        <a:pt x="6005" y="67"/>
                      </a:lnTo>
                      <a:lnTo>
                        <a:pt x="6005" y="0"/>
                      </a:lnTo>
                      <a:close/>
                    </a:path>
                  </a:pathLst>
                </a:custGeom>
                <a:solidFill>
                  <a:srgbClr val="304053">
                    <a:alpha val="2079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79" name="Google Shape;1179;p28"/>
              <p:cNvSpPr/>
              <p:nvPr/>
            </p:nvSpPr>
            <p:spPr>
              <a:xfrm>
                <a:off x="8812378" y="4058487"/>
                <a:ext cx="108441" cy="97898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470" extrusionOk="0">
                    <a:moveTo>
                      <a:pt x="1375" y="1"/>
                    </a:moveTo>
                    <a:cubicBezTo>
                      <a:pt x="1080" y="1"/>
                      <a:pt x="782" y="102"/>
                      <a:pt x="534" y="303"/>
                    </a:cubicBezTo>
                    <a:cubicBezTo>
                      <a:pt x="34" y="770"/>
                      <a:pt x="1" y="1537"/>
                      <a:pt x="434" y="2037"/>
                    </a:cubicBezTo>
                    <a:cubicBezTo>
                      <a:pt x="688" y="2327"/>
                      <a:pt x="1030" y="2470"/>
                      <a:pt x="1370" y="2470"/>
                    </a:cubicBezTo>
                    <a:cubicBezTo>
                      <a:pt x="1656" y="2470"/>
                      <a:pt x="1940" y="2369"/>
                      <a:pt x="2169" y="2171"/>
                    </a:cubicBezTo>
                    <a:cubicBezTo>
                      <a:pt x="2702" y="1704"/>
                      <a:pt x="2736" y="937"/>
                      <a:pt x="2302" y="403"/>
                    </a:cubicBezTo>
                    <a:cubicBezTo>
                      <a:pt x="2052" y="135"/>
                      <a:pt x="1716" y="1"/>
                      <a:pt x="137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0" name="Google Shape;1180;p28"/>
            <p:cNvGrpSpPr/>
            <p:nvPr/>
          </p:nvGrpSpPr>
          <p:grpSpPr>
            <a:xfrm>
              <a:off x="-38100" y="2858400"/>
              <a:ext cx="1543071" cy="2295478"/>
              <a:chOff x="-38100" y="2858400"/>
              <a:chExt cx="1543071" cy="2295478"/>
            </a:xfrm>
          </p:grpSpPr>
          <p:sp>
            <p:nvSpPr>
              <p:cNvPr id="1181" name="Google Shape;1181;p28"/>
              <p:cNvSpPr/>
              <p:nvPr/>
            </p:nvSpPr>
            <p:spPr>
              <a:xfrm>
                <a:off x="577613" y="2858400"/>
                <a:ext cx="927358" cy="1490160"/>
              </a:xfrm>
              <a:custGeom>
                <a:avLst/>
                <a:gdLst/>
                <a:ahLst/>
                <a:cxnLst/>
                <a:rect l="l" t="t" r="r" b="b"/>
                <a:pathLst>
                  <a:path w="21050" h="33825" fill="none" extrusionOk="0">
                    <a:moveTo>
                      <a:pt x="21049" y="23283"/>
                    </a:moveTo>
                    <a:cubicBezTo>
                      <a:pt x="21049" y="29121"/>
                      <a:pt x="16346" y="33824"/>
                      <a:pt x="10508" y="33824"/>
                    </a:cubicBezTo>
                    <a:cubicBezTo>
                      <a:pt x="4704" y="33824"/>
                      <a:pt x="1" y="29121"/>
                      <a:pt x="1" y="23283"/>
                    </a:cubicBezTo>
                    <a:cubicBezTo>
                      <a:pt x="1" y="18447"/>
                      <a:pt x="3270" y="14344"/>
                      <a:pt x="7740" y="13143"/>
                    </a:cubicBezTo>
                    <a:lnTo>
                      <a:pt x="7740" y="2602"/>
                    </a:lnTo>
                    <a:lnTo>
                      <a:pt x="7873" y="2602"/>
                    </a:lnTo>
                    <a:cubicBezTo>
                      <a:pt x="7139" y="2602"/>
                      <a:pt x="6539" y="2035"/>
                      <a:pt x="6539" y="1301"/>
                    </a:cubicBezTo>
                    <a:cubicBezTo>
                      <a:pt x="6539" y="934"/>
                      <a:pt x="6706" y="600"/>
                      <a:pt x="6939" y="367"/>
                    </a:cubicBezTo>
                    <a:cubicBezTo>
                      <a:pt x="7173" y="133"/>
                      <a:pt x="7506" y="0"/>
                      <a:pt x="7873" y="0"/>
                    </a:cubicBezTo>
                    <a:lnTo>
                      <a:pt x="13377" y="0"/>
                    </a:lnTo>
                    <a:cubicBezTo>
                      <a:pt x="14111" y="0"/>
                      <a:pt x="14711" y="567"/>
                      <a:pt x="14711" y="1301"/>
                    </a:cubicBezTo>
                    <a:cubicBezTo>
                      <a:pt x="14711" y="1668"/>
                      <a:pt x="14545" y="2001"/>
                      <a:pt x="14311" y="2235"/>
                    </a:cubicBezTo>
                    <a:cubicBezTo>
                      <a:pt x="14078" y="2468"/>
                      <a:pt x="13744" y="2602"/>
                      <a:pt x="13377" y="2602"/>
                    </a:cubicBezTo>
                    <a:lnTo>
                      <a:pt x="13611" y="2602"/>
                    </a:lnTo>
                    <a:lnTo>
                      <a:pt x="13611" y="13210"/>
                    </a:lnTo>
                    <a:cubicBezTo>
                      <a:pt x="17914" y="14544"/>
                      <a:pt x="21049" y="18547"/>
                      <a:pt x="21049" y="23283"/>
                    </a:cubicBezTo>
                    <a:close/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2" name="Google Shape;1182;p28"/>
              <p:cNvSpPr/>
              <p:nvPr/>
            </p:nvSpPr>
            <p:spPr>
              <a:xfrm>
                <a:off x="211692" y="3255158"/>
                <a:ext cx="965553" cy="1769381"/>
              </a:xfrm>
              <a:custGeom>
                <a:avLst/>
                <a:gdLst/>
                <a:ahLst/>
                <a:cxnLst/>
                <a:rect l="l" t="t" r="r" b="b"/>
                <a:pathLst>
                  <a:path w="21917" h="40163" fill="none" extrusionOk="0">
                    <a:moveTo>
                      <a:pt x="21917" y="1"/>
                    </a:moveTo>
                    <a:lnTo>
                      <a:pt x="1" y="1"/>
                    </a:lnTo>
                    <a:lnTo>
                      <a:pt x="1" y="40163"/>
                    </a:lnTo>
                  </a:path>
                </a:pathLst>
              </a:custGeom>
              <a:noFill/>
              <a:ln w="750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3" name="Google Shape;1183;p28"/>
              <p:cNvSpPr/>
              <p:nvPr/>
            </p:nvSpPr>
            <p:spPr>
              <a:xfrm>
                <a:off x="-38100" y="5024489"/>
                <a:ext cx="514386" cy="129390"/>
              </a:xfrm>
              <a:custGeom>
                <a:avLst/>
                <a:gdLst/>
                <a:ahLst/>
                <a:cxnLst/>
                <a:rect l="l" t="t" r="r" b="b"/>
                <a:pathLst>
                  <a:path w="11676" h="2937" extrusionOk="0">
                    <a:moveTo>
                      <a:pt x="0" y="1"/>
                    </a:moveTo>
                    <a:lnTo>
                      <a:pt x="0" y="2936"/>
                    </a:lnTo>
                    <a:lnTo>
                      <a:pt x="11675" y="2936"/>
                    </a:lnTo>
                    <a:cubicBezTo>
                      <a:pt x="11675" y="1302"/>
                      <a:pt x="10374" y="1"/>
                      <a:pt x="87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28"/>
              <p:cNvSpPr/>
              <p:nvPr/>
            </p:nvSpPr>
            <p:spPr>
              <a:xfrm>
                <a:off x="887716" y="3219870"/>
                <a:ext cx="315962" cy="76479"/>
              </a:xfrm>
              <a:custGeom>
                <a:avLst/>
                <a:gdLst/>
                <a:ahLst/>
                <a:cxnLst/>
                <a:rect l="l" t="t" r="r" b="b"/>
                <a:pathLst>
                  <a:path w="7172" h="1736" extrusionOk="0">
                    <a:moveTo>
                      <a:pt x="501" y="1"/>
                    </a:moveTo>
                    <a:cubicBezTo>
                      <a:pt x="234" y="1"/>
                      <a:pt x="0" y="234"/>
                      <a:pt x="0" y="501"/>
                    </a:cubicBezTo>
                    <a:lnTo>
                      <a:pt x="0" y="1235"/>
                    </a:lnTo>
                    <a:cubicBezTo>
                      <a:pt x="0" y="1502"/>
                      <a:pt x="234" y="1736"/>
                      <a:pt x="501" y="1736"/>
                    </a:cubicBezTo>
                    <a:lnTo>
                      <a:pt x="6672" y="1736"/>
                    </a:lnTo>
                    <a:cubicBezTo>
                      <a:pt x="6938" y="1736"/>
                      <a:pt x="7172" y="1502"/>
                      <a:pt x="7172" y="1235"/>
                    </a:cubicBezTo>
                    <a:lnTo>
                      <a:pt x="7172" y="501"/>
                    </a:lnTo>
                    <a:cubicBezTo>
                      <a:pt x="7172" y="234"/>
                      <a:pt x="6938" y="1"/>
                      <a:pt x="66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28"/>
              <p:cNvSpPr/>
              <p:nvPr/>
            </p:nvSpPr>
            <p:spPr>
              <a:xfrm>
                <a:off x="626117" y="3807033"/>
                <a:ext cx="836208" cy="470992"/>
              </a:xfrm>
              <a:custGeom>
                <a:avLst/>
                <a:gdLst/>
                <a:ahLst/>
                <a:cxnLst/>
                <a:rect l="l" t="t" r="r" b="b"/>
                <a:pathLst>
                  <a:path w="18981" h="10691" extrusionOk="0">
                    <a:moveTo>
                      <a:pt x="4303" y="0"/>
                    </a:moveTo>
                    <a:cubicBezTo>
                      <a:pt x="4026" y="0"/>
                      <a:pt x="3737" y="16"/>
                      <a:pt x="3436" y="49"/>
                    </a:cubicBezTo>
                    <a:cubicBezTo>
                      <a:pt x="1935" y="216"/>
                      <a:pt x="734" y="750"/>
                      <a:pt x="1" y="1183"/>
                    </a:cubicBezTo>
                    <a:cubicBezTo>
                      <a:pt x="1" y="6420"/>
                      <a:pt x="4237" y="10690"/>
                      <a:pt x="9474" y="10690"/>
                    </a:cubicBezTo>
                    <a:cubicBezTo>
                      <a:pt x="14744" y="10690"/>
                      <a:pt x="18981" y="6420"/>
                      <a:pt x="18981" y="1183"/>
                    </a:cubicBezTo>
                    <a:lnTo>
                      <a:pt x="18981" y="1183"/>
                    </a:lnTo>
                    <a:cubicBezTo>
                      <a:pt x="16937" y="1979"/>
                      <a:pt x="15212" y="2234"/>
                      <a:pt x="13806" y="2234"/>
                    </a:cubicBezTo>
                    <a:cubicBezTo>
                      <a:pt x="13033" y="2234"/>
                      <a:pt x="12356" y="2157"/>
                      <a:pt x="11776" y="2051"/>
                    </a:cubicBezTo>
                    <a:cubicBezTo>
                      <a:pt x="8805" y="1535"/>
                      <a:pt x="7073" y="0"/>
                      <a:pt x="430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28"/>
              <p:cNvSpPr/>
              <p:nvPr/>
            </p:nvSpPr>
            <p:spPr>
              <a:xfrm>
                <a:off x="1125789" y="3961490"/>
                <a:ext cx="60267" cy="55509"/>
              </a:xfrm>
              <a:custGeom>
                <a:avLst/>
                <a:gdLst/>
                <a:ahLst/>
                <a:cxnLst/>
                <a:rect l="l" t="t" r="r" b="b"/>
                <a:pathLst>
                  <a:path w="1368" h="1260" extrusionOk="0">
                    <a:moveTo>
                      <a:pt x="649" y="1"/>
                    </a:moveTo>
                    <a:cubicBezTo>
                      <a:pt x="611" y="1"/>
                      <a:pt x="572" y="5"/>
                      <a:pt x="534" y="12"/>
                    </a:cubicBezTo>
                    <a:cubicBezTo>
                      <a:pt x="200" y="112"/>
                      <a:pt x="0" y="446"/>
                      <a:pt x="67" y="780"/>
                    </a:cubicBezTo>
                    <a:cubicBezTo>
                      <a:pt x="125" y="1070"/>
                      <a:pt x="385" y="1259"/>
                      <a:pt x="672" y="1259"/>
                    </a:cubicBezTo>
                    <a:cubicBezTo>
                      <a:pt x="714" y="1259"/>
                      <a:pt x="758" y="1255"/>
                      <a:pt x="801" y="1247"/>
                    </a:cubicBezTo>
                    <a:cubicBezTo>
                      <a:pt x="1134" y="1180"/>
                      <a:pt x="1368" y="846"/>
                      <a:pt x="1301" y="513"/>
                    </a:cubicBezTo>
                    <a:cubicBezTo>
                      <a:pt x="1212" y="218"/>
                      <a:pt x="941" y="1"/>
                      <a:pt x="64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7" name="Google Shape;1187;p28"/>
              <p:cNvSpPr/>
              <p:nvPr/>
            </p:nvSpPr>
            <p:spPr>
              <a:xfrm>
                <a:off x="1024375" y="3719981"/>
                <a:ext cx="60311" cy="5454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238" extrusionOk="0">
                    <a:moveTo>
                      <a:pt x="725" y="0"/>
                    </a:moveTo>
                    <a:cubicBezTo>
                      <a:pt x="673" y="0"/>
                      <a:pt x="620" y="8"/>
                      <a:pt x="567" y="24"/>
                    </a:cubicBezTo>
                    <a:cubicBezTo>
                      <a:pt x="201" y="90"/>
                      <a:pt x="0" y="424"/>
                      <a:pt x="67" y="758"/>
                    </a:cubicBezTo>
                    <a:cubicBezTo>
                      <a:pt x="154" y="1048"/>
                      <a:pt x="418" y="1237"/>
                      <a:pt x="706" y="1237"/>
                    </a:cubicBezTo>
                    <a:cubicBezTo>
                      <a:pt x="748" y="1237"/>
                      <a:pt x="791" y="1233"/>
                      <a:pt x="834" y="1225"/>
                    </a:cubicBezTo>
                    <a:cubicBezTo>
                      <a:pt x="1168" y="1158"/>
                      <a:pt x="1368" y="824"/>
                      <a:pt x="1301" y="491"/>
                    </a:cubicBezTo>
                    <a:cubicBezTo>
                      <a:pt x="1245" y="210"/>
                      <a:pt x="1000" y="0"/>
                      <a:pt x="7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8" name="Google Shape;1188;p28"/>
              <p:cNvSpPr/>
              <p:nvPr/>
            </p:nvSpPr>
            <p:spPr>
              <a:xfrm>
                <a:off x="945032" y="3488825"/>
                <a:ext cx="102912" cy="102912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36" fill="none" extrusionOk="0">
                    <a:moveTo>
                      <a:pt x="1401" y="2202"/>
                    </a:moveTo>
                    <a:cubicBezTo>
                      <a:pt x="834" y="2335"/>
                      <a:pt x="234" y="1968"/>
                      <a:pt x="134" y="1401"/>
                    </a:cubicBezTo>
                    <a:cubicBezTo>
                      <a:pt x="0" y="834"/>
                      <a:pt x="367" y="267"/>
                      <a:pt x="934" y="134"/>
                    </a:cubicBezTo>
                    <a:cubicBezTo>
                      <a:pt x="1501" y="0"/>
                      <a:pt x="2068" y="367"/>
                      <a:pt x="2202" y="934"/>
                    </a:cubicBezTo>
                    <a:cubicBezTo>
                      <a:pt x="2335" y="1501"/>
                      <a:pt x="1968" y="2102"/>
                      <a:pt x="1401" y="2202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28"/>
              <p:cNvSpPr/>
              <p:nvPr/>
            </p:nvSpPr>
            <p:spPr>
              <a:xfrm>
                <a:off x="1146363" y="3709232"/>
                <a:ext cx="102912" cy="102912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36" fill="none" extrusionOk="0">
                    <a:moveTo>
                      <a:pt x="1401" y="2202"/>
                    </a:moveTo>
                    <a:cubicBezTo>
                      <a:pt x="834" y="2336"/>
                      <a:pt x="267" y="1969"/>
                      <a:pt x="133" y="1402"/>
                    </a:cubicBezTo>
                    <a:cubicBezTo>
                      <a:pt x="0" y="835"/>
                      <a:pt x="367" y="268"/>
                      <a:pt x="967" y="134"/>
                    </a:cubicBezTo>
                    <a:cubicBezTo>
                      <a:pt x="1534" y="1"/>
                      <a:pt x="2102" y="368"/>
                      <a:pt x="2235" y="935"/>
                    </a:cubicBezTo>
                    <a:cubicBezTo>
                      <a:pt x="2335" y="1502"/>
                      <a:pt x="2001" y="2102"/>
                      <a:pt x="1401" y="2202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28"/>
              <p:cNvSpPr/>
              <p:nvPr/>
            </p:nvSpPr>
            <p:spPr>
              <a:xfrm>
                <a:off x="686385" y="3676939"/>
                <a:ext cx="73528" cy="73484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668" fill="none" extrusionOk="0">
                    <a:moveTo>
                      <a:pt x="1001" y="1568"/>
                    </a:moveTo>
                    <a:cubicBezTo>
                      <a:pt x="601" y="1668"/>
                      <a:pt x="167" y="1401"/>
                      <a:pt x="100" y="1001"/>
                    </a:cubicBezTo>
                    <a:cubicBezTo>
                      <a:pt x="0" y="600"/>
                      <a:pt x="267" y="167"/>
                      <a:pt x="667" y="100"/>
                    </a:cubicBezTo>
                    <a:cubicBezTo>
                      <a:pt x="1101" y="0"/>
                      <a:pt x="1501" y="267"/>
                      <a:pt x="1568" y="667"/>
                    </a:cubicBezTo>
                    <a:cubicBezTo>
                      <a:pt x="1668" y="1101"/>
                      <a:pt x="1401" y="1501"/>
                      <a:pt x="1001" y="1568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28"/>
              <p:cNvSpPr/>
              <p:nvPr/>
            </p:nvSpPr>
            <p:spPr>
              <a:xfrm>
                <a:off x="987633" y="4197580"/>
                <a:ext cx="60311" cy="5454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238" extrusionOk="0">
                    <a:moveTo>
                      <a:pt x="725" y="0"/>
                    </a:moveTo>
                    <a:cubicBezTo>
                      <a:pt x="673" y="0"/>
                      <a:pt x="621" y="8"/>
                      <a:pt x="568" y="24"/>
                    </a:cubicBezTo>
                    <a:cubicBezTo>
                      <a:pt x="201" y="91"/>
                      <a:pt x="0" y="424"/>
                      <a:pt x="67" y="758"/>
                    </a:cubicBezTo>
                    <a:cubicBezTo>
                      <a:pt x="154" y="1048"/>
                      <a:pt x="419" y="1237"/>
                      <a:pt x="706" y="1237"/>
                    </a:cubicBezTo>
                    <a:cubicBezTo>
                      <a:pt x="748" y="1237"/>
                      <a:pt x="791" y="1233"/>
                      <a:pt x="834" y="1225"/>
                    </a:cubicBezTo>
                    <a:cubicBezTo>
                      <a:pt x="1168" y="1158"/>
                      <a:pt x="1368" y="824"/>
                      <a:pt x="1301" y="491"/>
                    </a:cubicBezTo>
                    <a:cubicBezTo>
                      <a:pt x="1245" y="210"/>
                      <a:pt x="1000" y="0"/>
                      <a:pt x="7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28"/>
              <p:cNvSpPr/>
              <p:nvPr/>
            </p:nvSpPr>
            <p:spPr>
              <a:xfrm>
                <a:off x="839211" y="3921268"/>
                <a:ext cx="120534" cy="110930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518" extrusionOk="0">
                    <a:moveTo>
                      <a:pt x="1344" y="1"/>
                    </a:moveTo>
                    <a:cubicBezTo>
                      <a:pt x="1264" y="1"/>
                      <a:pt x="1183" y="8"/>
                      <a:pt x="1101" y="25"/>
                    </a:cubicBezTo>
                    <a:cubicBezTo>
                      <a:pt x="401" y="191"/>
                      <a:pt x="0" y="859"/>
                      <a:pt x="134" y="1526"/>
                    </a:cubicBezTo>
                    <a:cubicBezTo>
                      <a:pt x="251" y="2111"/>
                      <a:pt x="780" y="2517"/>
                      <a:pt x="1381" y="2517"/>
                    </a:cubicBezTo>
                    <a:cubicBezTo>
                      <a:pt x="1464" y="2517"/>
                      <a:pt x="1549" y="2509"/>
                      <a:pt x="1635" y="2493"/>
                    </a:cubicBezTo>
                    <a:cubicBezTo>
                      <a:pt x="2302" y="2326"/>
                      <a:pt x="2736" y="1659"/>
                      <a:pt x="2569" y="992"/>
                    </a:cubicBezTo>
                    <a:cubicBezTo>
                      <a:pt x="2452" y="406"/>
                      <a:pt x="1923" y="1"/>
                      <a:pt x="13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28"/>
              <p:cNvSpPr/>
              <p:nvPr/>
            </p:nvSpPr>
            <p:spPr>
              <a:xfrm>
                <a:off x="1169844" y="3536184"/>
                <a:ext cx="120579" cy="110005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2497" extrusionOk="0">
                    <a:moveTo>
                      <a:pt x="1358" y="1"/>
                    </a:moveTo>
                    <a:cubicBezTo>
                      <a:pt x="1273" y="1"/>
                      <a:pt x="1187" y="9"/>
                      <a:pt x="1102" y="26"/>
                    </a:cubicBezTo>
                    <a:cubicBezTo>
                      <a:pt x="401" y="160"/>
                      <a:pt x="1" y="827"/>
                      <a:pt x="134" y="1527"/>
                    </a:cubicBezTo>
                    <a:cubicBezTo>
                      <a:pt x="248" y="2097"/>
                      <a:pt x="752" y="2497"/>
                      <a:pt x="1333" y="2497"/>
                    </a:cubicBezTo>
                    <a:cubicBezTo>
                      <a:pt x="1432" y="2497"/>
                      <a:pt x="1533" y="2485"/>
                      <a:pt x="1635" y="2461"/>
                    </a:cubicBezTo>
                    <a:cubicBezTo>
                      <a:pt x="2302" y="2328"/>
                      <a:pt x="2736" y="1661"/>
                      <a:pt x="2569" y="993"/>
                    </a:cubicBezTo>
                    <a:cubicBezTo>
                      <a:pt x="2453" y="383"/>
                      <a:pt x="1931" y="1"/>
                      <a:pt x="13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28"/>
              <p:cNvSpPr/>
              <p:nvPr/>
            </p:nvSpPr>
            <p:spPr>
              <a:xfrm>
                <a:off x="802470" y="3590636"/>
                <a:ext cx="120534" cy="110886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2517" extrusionOk="0">
                    <a:moveTo>
                      <a:pt x="1344" y="0"/>
                    </a:moveTo>
                    <a:cubicBezTo>
                      <a:pt x="1264" y="0"/>
                      <a:pt x="1183" y="8"/>
                      <a:pt x="1101" y="24"/>
                    </a:cubicBezTo>
                    <a:cubicBezTo>
                      <a:pt x="401" y="191"/>
                      <a:pt x="0" y="858"/>
                      <a:pt x="134" y="1525"/>
                    </a:cubicBezTo>
                    <a:cubicBezTo>
                      <a:pt x="251" y="2111"/>
                      <a:pt x="780" y="2517"/>
                      <a:pt x="1381" y="2517"/>
                    </a:cubicBezTo>
                    <a:cubicBezTo>
                      <a:pt x="1464" y="2517"/>
                      <a:pt x="1549" y="2509"/>
                      <a:pt x="1635" y="2493"/>
                    </a:cubicBezTo>
                    <a:cubicBezTo>
                      <a:pt x="2302" y="2326"/>
                      <a:pt x="2736" y="1659"/>
                      <a:pt x="2569" y="992"/>
                    </a:cubicBezTo>
                    <a:cubicBezTo>
                      <a:pt x="2452" y="406"/>
                      <a:pt x="1923" y="0"/>
                      <a:pt x="13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5" name="Google Shape;1195;p28"/>
              <p:cNvSpPr/>
              <p:nvPr/>
            </p:nvSpPr>
            <p:spPr>
              <a:xfrm>
                <a:off x="1234517" y="4033784"/>
                <a:ext cx="39738" cy="37226"/>
              </a:xfrm>
              <a:custGeom>
                <a:avLst/>
                <a:gdLst/>
                <a:ahLst/>
                <a:cxnLst/>
                <a:rect l="l" t="t" r="r" b="b"/>
                <a:pathLst>
                  <a:path w="902" h="845" extrusionOk="0">
                    <a:moveTo>
                      <a:pt x="429" y="1"/>
                    </a:moveTo>
                    <a:cubicBezTo>
                      <a:pt x="409" y="1"/>
                      <a:pt x="388" y="2"/>
                      <a:pt x="367" y="6"/>
                    </a:cubicBezTo>
                    <a:cubicBezTo>
                      <a:pt x="134" y="73"/>
                      <a:pt x="0" y="306"/>
                      <a:pt x="34" y="506"/>
                    </a:cubicBezTo>
                    <a:cubicBezTo>
                      <a:pt x="94" y="716"/>
                      <a:pt x="261" y="845"/>
                      <a:pt x="464" y="845"/>
                    </a:cubicBezTo>
                    <a:cubicBezTo>
                      <a:pt x="487" y="845"/>
                      <a:pt x="510" y="843"/>
                      <a:pt x="534" y="840"/>
                    </a:cubicBezTo>
                    <a:cubicBezTo>
                      <a:pt x="768" y="773"/>
                      <a:pt x="901" y="573"/>
                      <a:pt x="834" y="339"/>
                    </a:cubicBezTo>
                    <a:cubicBezTo>
                      <a:pt x="804" y="130"/>
                      <a:pt x="613" y="1"/>
                      <a:pt x="429" y="1"/>
                    </a:cubicBezTo>
                    <a:close/>
                  </a:path>
                </a:pathLst>
              </a:custGeom>
              <a:solidFill>
                <a:srgbClr val="FF9F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28"/>
              <p:cNvSpPr/>
              <p:nvPr/>
            </p:nvSpPr>
            <p:spPr>
              <a:xfrm>
                <a:off x="1112529" y="3715135"/>
                <a:ext cx="44" cy="1498"/>
              </a:xfrm>
              <a:custGeom>
                <a:avLst/>
                <a:gdLst/>
                <a:ahLst/>
                <a:cxnLst/>
                <a:rect l="l" t="t" r="r" b="b"/>
                <a:pathLst>
                  <a:path w="1" h="34" extrusionOk="0">
                    <a:moveTo>
                      <a:pt x="1" y="0"/>
                    </a:moveTo>
                    <a:lnTo>
                      <a:pt x="1" y="34"/>
                    </a:lnTo>
                    <a:lnTo>
                      <a:pt x="1" y="34"/>
                    </a:lnTo>
                    <a:cubicBezTo>
                      <a:pt x="1" y="34"/>
                      <a:pt x="1" y="34"/>
                      <a:pt x="1" y="0"/>
                    </a:cubicBezTo>
                    <a:close/>
                  </a:path>
                </a:pathLst>
              </a:custGeom>
              <a:solidFill>
                <a:srgbClr val="0A3D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28"/>
              <p:cNvSpPr/>
              <p:nvPr/>
            </p:nvSpPr>
            <p:spPr>
              <a:xfrm>
                <a:off x="664005" y="3889460"/>
                <a:ext cx="102912" cy="102912"/>
              </a:xfrm>
              <a:custGeom>
                <a:avLst/>
                <a:gdLst/>
                <a:ahLst/>
                <a:cxnLst/>
                <a:rect l="l" t="t" r="r" b="b"/>
                <a:pathLst>
                  <a:path w="2336" h="2336" fill="none" extrusionOk="0">
                    <a:moveTo>
                      <a:pt x="1401" y="2202"/>
                    </a:moveTo>
                    <a:cubicBezTo>
                      <a:pt x="834" y="2336"/>
                      <a:pt x="267" y="1969"/>
                      <a:pt x="133" y="1402"/>
                    </a:cubicBezTo>
                    <a:cubicBezTo>
                      <a:pt x="0" y="835"/>
                      <a:pt x="367" y="268"/>
                      <a:pt x="967" y="134"/>
                    </a:cubicBezTo>
                    <a:cubicBezTo>
                      <a:pt x="1534" y="1"/>
                      <a:pt x="2102" y="368"/>
                      <a:pt x="2235" y="935"/>
                    </a:cubicBezTo>
                    <a:cubicBezTo>
                      <a:pt x="2335" y="1502"/>
                      <a:pt x="2001" y="2102"/>
                      <a:pt x="1401" y="2202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28"/>
              <p:cNvSpPr/>
              <p:nvPr/>
            </p:nvSpPr>
            <p:spPr>
              <a:xfrm>
                <a:off x="1025388" y="4023255"/>
                <a:ext cx="58286" cy="58288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668" fill="none" extrusionOk="0">
                    <a:moveTo>
                      <a:pt x="1001" y="1568"/>
                    </a:moveTo>
                    <a:cubicBezTo>
                      <a:pt x="601" y="1668"/>
                      <a:pt x="167" y="1401"/>
                      <a:pt x="100" y="1001"/>
                    </a:cubicBezTo>
                    <a:cubicBezTo>
                      <a:pt x="0" y="600"/>
                      <a:pt x="267" y="167"/>
                      <a:pt x="667" y="100"/>
                    </a:cubicBezTo>
                    <a:cubicBezTo>
                      <a:pt x="1101" y="0"/>
                      <a:pt x="1501" y="267"/>
                      <a:pt x="1568" y="667"/>
                    </a:cubicBezTo>
                    <a:cubicBezTo>
                      <a:pt x="1668" y="1101"/>
                      <a:pt x="1401" y="1501"/>
                      <a:pt x="1001" y="1568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28"/>
              <p:cNvSpPr/>
              <p:nvPr/>
            </p:nvSpPr>
            <p:spPr>
              <a:xfrm>
                <a:off x="817757" y="4116034"/>
                <a:ext cx="58286" cy="58288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668" fill="none" extrusionOk="0">
                    <a:moveTo>
                      <a:pt x="1001" y="1568"/>
                    </a:moveTo>
                    <a:cubicBezTo>
                      <a:pt x="601" y="1668"/>
                      <a:pt x="167" y="1401"/>
                      <a:pt x="100" y="1001"/>
                    </a:cubicBezTo>
                    <a:cubicBezTo>
                      <a:pt x="0" y="600"/>
                      <a:pt x="267" y="167"/>
                      <a:pt x="667" y="100"/>
                    </a:cubicBezTo>
                    <a:cubicBezTo>
                      <a:pt x="1101" y="0"/>
                      <a:pt x="1501" y="267"/>
                      <a:pt x="1568" y="667"/>
                    </a:cubicBezTo>
                    <a:cubicBezTo>
                      <a:pt x="1668" y="1101"/>
                      <a:pt x="1401" y="1501"/>
                      <a:pt x="1001" y="1568"/>
                    </a:cubicBezTo>
                    <a:close/>
                  </a:path>
                </a:pathLst>
              </a:custGeom>
              <a:noFill/>
              <a:ln w="5000" cap="flat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1" name="Google Shape;1201;p29"/>
          <p:cNvGrpSpPr/>
          <p:nvPr/>
        </p:nvGrpSpPr>
        <p:grpSpPr>
          <a:xfrm>
            <a:off x="340721" y="419140"/>
            <a:ext cx="8296797" cy="4351990"/>
            <a:chOff x="340721" y="419140"/>
            <a:chExt cx="8296797" cy="4351990"/>
          </a:xfrm>
        </p:grpSpPr>
        <p:sp>
          <p:nvSpPr>
            <p:cNvPr id="1202" name="Google Shape;1202;p29"/>
            <p:cNvSpPr/>
            <p:nvPr/>
          </p:nvSpPr>
          <p:spPr>
            <a:xfrm>
              <a:off x="779425" y="3804448"/>
              <a:ext cx="184451" cy="184451"/>
            </a:xfrm>
            <a:custGeom>
              <a:avLst/>
              <a:gdLst/>
              <a:ahLst/>
              <a:cxnLst/>
              <a:rect l="l" t="t" r="r" b="b"/>
              <a:pathLst>
                <a:path w="3403" h="3403" extrusionOk="0">
                  <a:moveTo>
                    <a:pt x="1701" y="0"/>
                  </a:moveTo>
                  <a:cubicBezTo>
                    <a:pt x="767" y="0"/>
                    <a:pt x="0" y="767"/>
                    <a:pt x="0" y="1701"/>
                  </a:cubicBezTo>
                  <a:cubicBezTo>
                    <a:pt x="0" y="2635"/>
                    <a:pt x="767" y="3403"/>
                    <a:pt x="1701" y="3403"/>
                  </a:cubicBezTo>
                  <a:cubicBezTo>
                    <a:pt x="2635" y="3403"/>
                    <a:pt x="3403" y="2635"/>
                    <a:pt x="3403" y="1701"/>
                  </a:cubicBezTo>
                  <a:cubicBezTo>
                    <a:pt x="3403" y="767"/>
                    <a:pt x="2635" y="0"/>
                    <a:pt x="1701" y="0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1093750" y="4214023"/>
              <a:ext cx="184451" cy="184451"/>
            </a:xfrm>
            <a:custGeom>
              <a:avLst/>
              <a:gdLst/>
              <a:ahLst/>
              <a:cxnLst/>
              <a:rect l="l" t="t" r="r" b="b"/>
              <a:pathLst>
                <a:path w="3403" h="3403" extrusionOk="0">
                  <a:moveTo>
                    <a:pt x="1701" y="0"/>
                  </a:moveTo>
                  <a:cubicBezTo>
                    <a:pt x="767" y="0"/>
                    <a:pt x="0" y="767"/>
                    <a:pt x="0" y="1701"/>
                  </a:cubicBezTo>
                  <a:cubicBezTo>
                    <a:pt x="0" y="2635"/>
                    <a:pt x="767" y="3403"/>
                    <a:pt x="1701" y="3403"/>
                  </a:cubicBezTo>
                  <a:cubicBezTo>
                    <a:pt x="2635" y="3403"/>
                    <a:pt x="3403" y="2635"/>
                    <a:pt x="3403" y="1701"/>
                  </a:cubicBezTo>
                  <a:cubicBezTo>
                    <a:pt x="3403" y="767"/>
                    <a:pt x="2635" y="0"/>
                    <a:pt x="1701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533826" y="4341075"/>
              <a:ext cx="430054" cy="430054"/>
            </a:xfrm>
            <a:custGeom>
              <a:avLst/>
              <a:gdLst/>
              <a:ahLst/>
              <a:cxnLst/>
              <a:rect l="l" t="t" r="r" b="b"/>
              <a:pathLst>
                <a:path w="3403" h="3403" extrusionOk="0">
                  <a:moveTo>
                    <a:pt x="1701" y="0"/>
                  </a:moveTo>
                  <a:cubicBezTo>
                    <a:pt x="767" y="0"/>
                    <a:pt x="0" y="767"/>
                    <a:pt x="0" y="1701"/>
                  </a:cubicBezTo>
                  <a:cubicBezTo>
                    <a:pt x="0" y="2635"/>
                    <a:pt x="767" y="3403"/>
                    <a:pt x="1701" y="3403"/>
                  </a:cubicBezTo>
                  <a:cubicBezTo>
                    <a:pt x="2635" y="3403"/>
                    <a:pt x="3403" y="2635"/>
                    <a:pt x="3403" y="1701"/>
                  </a:cubicBezTo>
                  <a:cubicBezTo>
                    <a:pt x="3403" y="767"/>
                    <a:pt x="2635" y="0"/>
                    <a:pt x="1701" y="0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783524" y="785112"/>
              <a:ext cx="373457" cy="430040"/>
            </a:xfrm>
            <a:custGeom>
              <a:avLst/>
              <a:gdLst/>
              <a:ahLst/>
              <a:cxnLst/>
              <a:rect l="l" t="t" r="r" b="b"/>
              <a:pathLst>
                <a:path w="11676" h="13444" fill="none" extrusionOk="0">
                  <a:moveTo>
                    <a:pt x="0" y="3370"/>
                  </a:moveTo>
                  <a:lnTo>
                    <a:pt x="0" y="10108"/>
                  </a:lnTo>
                  <a:lnTo>
                    <a:pt x="5838" y="13444"/>
                  </a:lnTo>
                  <a:lnTo>
                    <a:pt x="11675" y="10108"/>
                  </a:lnTo>
                  <a:lnTo>
                    <a:pt x="11675" y="3370"/>
                  </a:lnTo>
                  <a:lnTo>
                    <a:pt x="5838" y="1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29"/>
            <p:cNvSpPr/>
            <p:nvPr/>
          </p:nvSpPr>
          <p:spPr>
            <a:xfrm>
              <a:off x="340721" y="794740"/>
              <a:ext cx="372369" cy="430040"/>
            </a:xfrm>
            <a:custGeom>
              <a:avLst/>
              <a:gdLst/>
              <a:ahLst/>
              <a:cxnLst/>
              <a:rect l="l" t="t" r="r" b="b"/>
              <a:pathLst>
                <a:path w="11642" h="13444" fill="none" extrusionOk="0">
                  <a:moveTo>
                    <a:pt x="0" y="3369"/>
                  </a:moveTo>
                  <a:lnTo>
                    <a:pt x="0" y="10107"/>
                  </a:lnTo>
                  <a:lnTo>
                    <a:pt x="5838" y="13443"/>
                  </a:lnTo>
                  <a:lnTo>
                    <a:pt x="11642" y="10107"/>
                  </a:lnTo>
                  <a:lnTo>
                    <a:pt x="11642" y="3369"/>
                  </a:lnTo>
                  <a:lnTo>
                    <a:pt x="5838" y="0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29"/>
            <p:cNvSpPr/>
            <p:nvPr/>
          </p:nvSpPr>
          <p:spPr>
            <a:xfrm>
              <a:off x="553054" y="419140"/>
              <a:ext cx="372369" cy="430040"/>
            </a:xfrm>
            <a:custGeom>
              <a:avLst/>
              <a:gdLst/>
              <a:ahLst/>
              <a:cxnLst/>
              <a:rect l="l" t="t" r="r" b="b"/>
              <a:pathLst>
                <a:path w="11642" h="13444" fill="none" extrusionOk="0">
                  <a:moveTo>
                    <a:pt x="0" y="3369"/>
                  </a:moveTo>
                  <a:lnTo>
                    <a:pt x="0" y="10074"/>
                  </a:lnTo>
                  <a:lnTo>
                    <a:pt x="5804" y="13443"/>
                  </a:lnTo>
                  <a:lnTo>
                    <a:pt x="11642" y="10074"/>
                  </a:lnTo>
                  <a:lnTo>
                    <a:pt x="11642" y="3369"/>
                  </a:lnTo>
                  <a:lnTo>
                    <a:pt x="5804" y="0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8" name="Google Shape;1208;p29"/>
            <p:cNvGrpSpPr/>
            <p:nvPr/>
          </p:nvGrpSpPr>
          <p:grpSpPr>
            <a:xfrm flipH="1">
              <a:off x="7967367" y="4325882"/>
              <a:ext cx="365350" cy="445233"/>
              <a:chOff x="5562825" y="2204650"/>
              <a:chExt cx="331925" cy="404500"/>
            </a:xfrm>
          </p:grpSpPr>
          <p:sp>
            <p:nvSpPr>
              <p:cNvPr id="1209" name="Google Shape;1209;p29"/>
              <p:cNvSpPr/>
              <p:nvPr/>
            </p:nvSpPr>
            <p:spPr>
              <a:xfrm flipH="1">
                <a:off x="5809650" y="220465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0" y="1"/>
                    </a:moveTo>
                    <a:lnTo>
                      <a:pt x="0" y="297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29"/>
              <p:cNvSpPr/>
              <p:nvPr/>
            </p:nvSpPr>
            <p:spPr>
              <a:xfrm flipH="1">
                <a:off x="5809650" y="2305575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0" y="0"/>
                    </a:moveTo>
                    <a:lnTo>
                      <a:pt x="0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29"/>
              <p:cNvSpPr/>
              <p:nvPr/>
            </p:nvSpPr>
            <p:spPr>
              <a:xfrm flipH="1">
                <a:off x="5820500" y="22898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29"/>
              <p:cNvSpPr/>
              <p:nvPr/>
            </p:nvSpPr>
            <p:spPr>
              <a:xfrm flipH="1">
                <a:off x="5719600" y="22922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70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29"/>
              <p:cNvSpPr/>
              <p:nvPr/>
            </p:nvSpPr>
            <p:spPr>
              <a:xfrm flipH="1">
                <a:off x="5653725" y="2434000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29"/>
              <p:cNvSpPr/>
              <p:nvPr/>
            </p:nvSpPr>
            <p:spPr>
              <a:xfrm flipH="1">
                <a:off x="5653725" y="253490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29"/>
              <p:cNvSpPr/>
              <p:nvPr/>
            </p:nvSpPr>
            <p:spPr>
              <a:xfrm flipH="1">
                <a:off x="56637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29"/>
              <p:cNvSpPr/>
              <p:nvPr/>
            </p:nvSpPr>
            <p:spPr>
              <a:xfrm flipH="1">
                <a:off x="55628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17" name="Google Shape;1217;p29"/>
            <p:cNvGrpSpPr/>
            <p:nvPr/>
          </p:nvGrpSpPr>
          <p:grpSpPr>
            <a:xfrm>
              <a:off x="8272167" y="3868682"/>
              <a:ext cx="365350" cy="445233"/>
              <a:chOff x="5562825" y="2204650"/>
              <a:chExt cx="331925" cy="404500"/>
            </a:xfrm>
          </p:grpSpPr>
          <p:sp>
            <p:nvSpPr>
              <p:cNvPr id="1218" name="Google Shape;1218;p29"/>
              <p:cNvSpPr/>
              <p:nvPr/>
            </p:nvSpPr>
            <p:spPr>
              <a:xfrm flipH="1">
                <a:off x="5809650" y="220465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0" y="1"/>
                    </a:moveTo>
                    <a:lnTo>
                      <a:pt x="0" y="297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29"/>
              <p:cNvSpPr/>
              <p:nvPr/>
            </p:nvSpPr>
            <p:spPr>
              <a:xfrm flipH="1">
                <a:off x="5809650" y="2305575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0" y="0"/>
                    </a:moveTo>
                    <a:lnTo>
                      <a:pt x="0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29"/>
              <p:cNvSpPr/>
              <p:nvPr/>
            </p:nvSpPr>
            <p:spPr>
              <a:xfrm flipH="1">
                <a:off x="5820500" y="22898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29"/>
              <p:cNvSpPr/>
              <p:nvPr/>
            </p:nvSpPr>
            <p:spPr>
              <a:xfrm flipH="1">
                <a:off x="5719600" y="22922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70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29"/>
              <p:cNvSpPr/>
              <p:nvPr/>
            </p:nvSpPr>
            <p:spPr>
              <a:xfrm flipH="1">
                <a:off x="5653725" y="2434000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29"/>
              <p:cNvSpPr/>
              <p:nvPr/>
            </p:nvSpPr>
            <p:spPr>
              <a:xfrm flipH="1">
                <a:off x="5653725" y="253490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4" name="Google Shape;1224;p29"/>
              <p:cNvSpPr/>
              <p:nvPr/>
            </p:nvSpPr>
            <p:spPr>
              <a:xfrm flipH="1">
                <a:off x="56637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29"/>
              <p:cNvSpPr/>
              <p:nvPr/>
            </p:nvSpPr>
            <p:spPr>
              <a:xfrm flipH="1">
                <a:off x="55628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6" name="Google Shape;1226;p29"/>
            <p:cNvGrpSpPr/>
            <p:nvPr/>
          </p:nvGrpSpPr>
          <p:grpSpPr>
            <a:xfrm flipH="1">
              <a:off x="7891167" y="3640082"/>
              <a:ext cx="365350" cy="445233"/>
              <a:chOff x="5562825" y="2204650"/>
              <a:chExt cx="331925" cy="404500"/>
            </a:xfrm>
          </p:grpSpPr>
          <p:sp>
            <p:nvSpPr>
              <p:cNvPr id="1227" name="Google Shape;1227;p29"/>
              <p:cNvSpPr/>
              <p:nvPr/>
            </p:nvSpPr>
            <p:spPr>
              <a:xfrm flipH="1">
                <a:off x="5809650" y="220465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0" y="1"/>
                    </a:moveTo>
                    <a:lnTo>
                      <a:pt x="0" y="297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8" name="Google Shape;1228;p29"/>
              <p:cNvSpPr/>
              <p:nvPr/>
            </p:nvSpPr>
            <p:spPr>
              <a:xfrm flipH="1">
                <a:off x="5809650" y="2305575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0" y="0"/>
                    </a:moveTo>
                    <a:lnTo>
                      <a:pt x="0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29"/>
              <p:cNvSpPr/>
              <p:nvPr/>
            </p:nvSpPr>
            <p:spPr>
              <a:xfrm flipH="1">
                <a:off x="5820500" y="22898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69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29"/>
              <p:cNvSpPr/>
              <p:nvPr/>
            </p:nvSpPr>
            <p:spPr>
              <a:xfrm flipH="1">
                <a:off x="5719600" y="2292225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0"/>
                    </a:moveTo>
                    <a:lnTo>
                      <a:pt x="2970" y="0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29"/>
              <p:cNvSpPr/>
              <p:nvPr/>
            </p:nvSpPr>
            <p:spPr>
              <a:xfrm flipH="1">
                <a:off x="5653725" y="2434000"/>
                <a:ext cx="25" cy="742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969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29"/>
              <p:cNvSpPr/>
              <p:nvPr/>
            </p:nvSpPr>
            <p:spPr>
              <a:xfrm flipH="1">
                <a:off x="5653725" y="2534900"/>
                <a:ext cx="25" cy="742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970" fill="none" extrusionOk="0">
                    <a:moveTo>
                      <a:pt x="1" y="0"/>
                    </a:moveTo>
                    <a:lnTo>
                      <a:pt x="1" y="2969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29"/>
              <p:cNvSpPr/>
              <p:nvPr/>
            </p:nvSpPr>
            <p:spPr>
              <a:xfrm flipH="1">
                <a:off x="56637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29"/>
              <p:cNvSpPr/>
              <p:nvPr/>
            </p:nvSpPr>
            <p:spPr>
              <a:xfrm flipH="1">
                <a:off x="5562825" y="2521550"/>
                <a:ext cx="742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1" fill="none" extrusionOk="0">
                    <a:moveTo>
                      <a:pt x="1" y="1"/>
                    </a:moveTo>
                    <a:lnTo>
                      <a:pt x="2970" y="1"/>
                    </a:lnTo>
                  </a:path>
                </a:pathLst>
              </a:custGeom>
              <a:noFill/>
              <a:ln w="10850" cap="flat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oppins ExtraBold"/>
              <a:buNone/>
              <a:defRPr sz="3000">
                <a:solidFill>
                  <a:schemeClr val="dk2"/>
                </a:solidFill>
                <a:latin typeface="Poppins ExtraBold"/>
                <a:ea typeface="Poppins ExtraBold"/>
                <a:cs typeface="Poppins ExtraBold"/>
                <a:sym typeface="Poppins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○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■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●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○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■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●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○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Font typeface="Lato"/>
              <a:buChar char="■"/>
              <a:defRPr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5" r:id="rId4"/>
    <p:sldLayoutId id="2147483658" r:id="rId5"/>
    <p:sldLayoutId id="2147483674" r:id="rId6"/>
    <p:sldLayoutId id="214748367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32"/>
          <p:cNvSpPr txBox="1">
            <a:spLocks noGrp="1"/>
          </p:cNvSpPr>
          <p:nvPr>
            <p:ph type="ctrTitle"/>
          </p:nvPr>
        </p:nvSpPr>
        <p:spPr>
          <a:xfrm>
            <a:off x="1288973" y="336924"/>
            <a:ext cx="5065750" cy="131764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u="sng" dirty="0" smtClean="0">
                <a:solidFill>
                  <a:schemeClr val="accent4"/>
                </a:solidFill>
              </a:rPr>
              <a:t>Desafío </a:t>
            </a:r>
            <a:r>
              <a:rPr lang="es-AR" sz="2400" dirty="0" smtClean="0">
                <a:solidFill>
                  <a:schemeClr val="accent4"/>
                </a:solidFill>
              </a:rPr>
              <a:t>: ¿Cómo podríamos producir hongos filamentosos sobre sustratos solidos sencillo , continuo y eficiente a escala industrial ?</a:t>
            </a:r>
            <a:endParaRPr sz="2400" dirty="0">
              <a:solidFill>
                <a:schemeClr val="accent4"/>
              </a:solidFill>
            </a:endParaRPr>
          </a:p>
        </p:txBody>
      </p:sp>
      <p:grpSp>
        <p:nvGrpSpPr>
          <p:cNvPr id="1244" name="Google Shape;1244;p32"/>
          <p:cNvGrpSpPr/>
          <p:nvPr/>
        </p:nvGrpSpPr>
        <p:grpSpPr>
          <a:xfrm>
            <a:off x="4511000" y="3188750"/>
            <a:ext cx="4575800" cy="1954750"/>
            <a:chOff x="4434800" y="3188750"/>
            <a:chExt cx="4575800" cy="1954750"/>
          </a:xfrm>
        </p:grpSpPr>
        <p:sp>
          <p:nvSpPr>
            <p:cNvPr id="1245" name="Google Shape;1245;p32"/>
            <p:cNvSpPr/>
            <p:nvPr/>
          </p:nvSpPr>
          <p:spPr>
            <a:xfrm>
              <a:off x="4434800" y="4075200"/>
              <a:ext cx="4575800" cy="1068300"/>
            </a:xfrm>
            <a:custGeom>
              <a:avLst/>
              <a:gdLst/>
              <a:ahLst/>
              <a:cxnLst/>
              <a:rect l="l" t="t" r="r" b="b"/>
              <a:pathLst>
                <a:path w="183032" h="42732" fill="none" extrusionOk="0">
                  <a:moveTo>
                    <a:pt x="1" y="42732"/>
                  </a:moveTo>
                  <a:lnTo>
                    <a:pt x="1" y="1"/>
                  </a:lnTo>
                  <a:lnTo>
                    <a:pt x="183031" y="1"/>
                  </a:lnTo>
                  <a:lnTo>
                    <a:pt x="183031" y="42732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2"/>
            <p:cNvSpPr/>
            <p:nvPr/>
          </p:nvSpPr>
          <p:spPr>
            <a:xfrm>
              <a:off x="4590750" y="4262850"/>
              <a:ext cx="4232200" cy="880650"/>
            </a:xfrm>
            <a:custGeom>
              <a:avLst/>
              <a:gdLst/>
              <a:ahLst/>
              <a:cxnLst/>
              <a:rect l="l" t="t" r="r" b="b"/>
              <a:pathLst>
                <a:path w="169288" h="35226" fill="none" extrusionOk="0">
                  <a:moveTo>
                    <a:pt x="0" y="35226"/>
                  </a:moveTo>
                  <a:lnTo>
                    <a:pt x="0" y="0"/>
                  </a:lnTo>
                  <a:lnTo>
                    <a:pt x="169288" y="0"/>
                  </a:lnTo>
                  <a:lnTo>
                    <a:pt x="169288" y="35226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2"/>
            <p:cNvSpPr/>
            <p:nvPr/>
          </p:nvSpPr>
          <p:spPr>
            <a:xfrm flipH="1">
              <a:off x="4575125" y="3364700"/>
              <a:ext cx="219350" cy="427000"/>
            </a:xfrm>
            <a:custGeom>
              <a:avLst/>
              <a:gdLst/>
              <a:ahLst/>
              <a:cxnLst/>
              <a:rect l="l" t="t" r="r" b="b"/>
              <a:pathLst>
                <a:path w="8774" h="17080" fill="none" extrusionOk="0">
                  <a:moveTo>
                    <a:pt x="8774" y="10208"/>
                  </a:moveTo>
                  <a:cubicBezTo>
                    <a:pt x="8774" y="12776"/>
                    <a:pt x="7806" y="15212"/>
                    <a:pt x="6172" y="17080"/>
                  </a:cubicBezTo>
                  <a:cubicBezTo>
                    <a:pt x="5972" y="16579"/>
                    <a:pt x="5605" y="16146"/>
                    <a:pt x="5138" y="15879"/>
                  </a:cubicBezTo>
                  <a:cubicBezTo>
                    <a:pt x="6439" y="14311"/>
                    <a:pt x="7206" y="12309"/>
                    <a:pt x="7206" y="10208"/>
                  </a:cubicBezTo>
                  <a:cubicBezTo>
                    <a:pt x="7206" y="5905"/>
                    <a:pt x="4104" y="2302"/>
                    <a:pt x="1" y="1535"/>
                  </a:cubicBezTo>
                  <a:cubicBezTo>
                    <a:pt x="168" y="1268"/>
                    <a:pt x="268" y="935"/>
                    <a:pt x="268" y="568"/>
                  </a:cubicBezTo>
                  <a:cubicBezTo>
                    <a:pt x="268" y="368"/>
                    <a:pt x="234" y="167"/>
                    <a:pt x="201" y="1"/>
                  </a:cubicBezTo>
                  <a:cubicBezTo>
                    <a:pt x="5038" y="868"/>
                    <a:pt x="8774" y="5104"/>
                    <a:pt x="8774" y="10208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2"/>
            <p:cNvSpPr/>
            <p:nvPr/>
          </p:nvSpPr>
          <p:spPr>
            <a:xfrm flipH="1">
              <a:off x="4744400" y="3799175"/>
              <a:ext cx="389475" cy="39225"/>
            </a:xfrm>
            <a:custGeom>
              <a:avLst/>
              <a:gdLst/>
              <a:ahLst/>
              <a:cxnLst/>
              <a:rect l="l" t="t" r="r" b="b"/>
              <a:pathLst>
                <a:path w="15579" h="1569" fill="none" extrusionOk="0">
                  <a:moveTo>
                    <a:pt x="15578" y="1569"/>
                  </a:moveTo>
                  <a:lnTo>
                    <a:pt x="0" y="1569"/>
                  </a:lnTo>
                  <a:lnTo>
                    <a:pt x="0" y="1"/>
                  </a:lnTo>
                  <a:lnTo>
                    <a:pt x="15345" y="1"/>
                  </a:lnTo>
                  <a:cubicBezTo>
                    <a:pt x="15311" y="168"/>
                    <a:pt x="15311" y="334"/>
                    <a:pt x="15311" y="468"/>
                  </a:cubicBezTo>
                  <a:cubicBezTo>
                    <a:pt x="15311" y="868"/>
                    <a:pt x="15411" y="1235"/>
                    <a:pt x="15578" y="1569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2"/>
            <p:cNvSpPr/>
            <p:nvPr/>
          </p:nvSpPr>
          <p:spPr>
            <a:xfrm flipH="1">
              <a:off x="4742750" y="3838375"/>
              <a:ext cx="1675" cy="2525"/>
            </a:xfrm>
            <a:custGeom>
              <a:avLst/>
              <a:gdLst/>
              <a:ahLst/>
              <a:cxnLst/>
              <a:rect l="l" t="t" r="r" b="b"/>
              <a:pathLst>
                <a:path w="67" h="101" fill="none" extrusionOk="0">
                  <a:moveTo>
                    <a:pt x="67" y="1"/>
                  </a:moveTo>
                  <a:lnTo>
                    <a:pt x="67" y="101"/>
                  </a:lnTo>
                  <a:cubicBezTo>
                    <a:pt x="34" y="67"/>
                    <a:pt x="34" y="34"/>
                    <a:pt x="0" y="1"/>
                  </a:cubicBez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2"/>
            <p:cNvSpPr/>
            <p:nvPr/>
          </p:nvSpPr>
          <p:spPr>
            <a:xfrm flipH="1">
              <a:off x="4505900" y="3840875"/>
              <a:ext cx="630475" cy="220175"/>
            </a:xfrm>
            <a:custGeom>
              <a:avLst/>
              <a:gdLst/>
              <a:ahLst/>
              <a:cxnLst/>
              <a:rect l="l" t="t" r="r" b="b"/>
              <a:pathLst>
                <a:path w="25219" h="8807" fill="none" extrusionOk="0">
                  <a:moveTo>
                    <a:pt x="25218" y="5004"/>
                  </a:moveTo>
                  <a:lnTo>
                    <a:pt x="25218" y="8807"/>
                  </a:lnTo>
                  <a:lnTo>
                    <a:pt x="0" y="8807"/>
                  </a:lnTo>
                  <a:lnTo>
                    <a:pt x="0" y="5004"/>
                  </a:lnTo>
                  <a:lnTo>
                    <a:pt x="15745" y="5004"/>
                  </a:lnTo>
                  <a:lnTo>
                    <a:pt x="15745" y="1"/>
                  </a:lnTo>
                  <a:cubicBezTo>
                    <a:pt x="16145" y="668"/>
                    <a:pt x="16846" y="1101"/>
                    <a:pt x="17680" y="1101"/>
                  </a:cubicBezTo>
                  <a:cubicBezTo>
                    <a:pt x="18447" y="1101"/>
                    <a:pt x="19114" y="734"/>
                    <a:pt x="19548" y="167"/>
                  </a:cubicBezTo>
                  <a:lnTo>
                    <a:pt x="19548" y="5004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2"/>
            <p:cNvSpPr/>
            <p:nvPr/>
          </p:nvSpPr>
          <p:spPr>
            <a:xfrm flipH="1">
              <a:off x="4771925" y="3731625"/>
              <a:ext cx="279400" cy="27550"/>
            </a:xfrm>
            <a:custGeom>
              <a:avLst/>
              <a:gdLst/>
              <a:ahLst/>
              <a:cxnLst/>
              <a:rect l="l" t="t" r="r" b="b"/>
              <a:pathLst>
                <a:path w="11176" h="1102" fill="none" extrusionOk="0">
                  <a:moveTo>
                    <a:pt x="1" y="1"/>
                  </a:moveTo>
                  <a:lnTo>
                    <a:pt x="11175" y="1"/>
                  </a:lnTo>
                  <a:lnTo>
                    <a:pt x="11175" y="1102"/>
                  </a:lnTo>
                  <a:lnTo>
                    <a:pt x="1" y="1102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2"/>
            <p:cNvSpPr/>
            <p:nvPr/>
          </p:nvSpPr>
          <p:spPr>
            <a:xfrm flipH="1">
              <a:off x="4636825" y="3754150"/>
              <a:ext cx="114275" cy="114275"/>
            </a:xfrm>
            <a:custGeom>
              <a:avLst/>
              <a:gdLst/>
              <a:ahLst/>
              <a:cxnLst/>
              <a:rect l="l" t="t" r="r" b="b"/>
              <a:pathLst>
                <a:path w="4571" h="4571" extrusionOk="0">
                  <a:moveTo>
                    <a:pt x="2269" y="0"/>
                  </a:moveTo>
                  <a:cubicBezTo>
                    <a:pt x="1168" y="0"/>
                    <a:pt x="267" y="768"/>
                    <a:pt x="34" y="1802"/>
                  </a:cubicBezTo>
                  <a:cubicBezTo>
                    <a:pt x="0" y="1969"/>
                    <a:pt x="0" y="2135"/>
                    <a:pt x="0" y="2269"/>
                  </a:cubicBezTo>
                  <a:cubicBezTo>
                    <a:pt x="0" y="2669"/>
                    <a:pt x="100" y="3036"/>
                    <a:pt x="267" y="3370"/>
                  </a:cubicBezTo>
                  <a:lnTo>
                    <a:pt x="334" y="3370"/>
                  </a:lnTo>
                  <a:lnTo>
                    <a:pt x="334" y="3470"/>
                  </a:lnTo>
                  <a:cubicBezTo>
                    <a:pt x="734" y="4137"/>
                    <a:pt x="1435" y="4570"/>
                    <a:pt x="2269" y="4570"/>
                  </a:cubicBezTo>
                  <a:cubicBezTo>
                    <a:pt x="3036" y="4570"/>
                    <a:pt x="3703" y="4203"/>
                    <a:pt x="4137" y="3636"/>
                  </a:cubicBezTo>
                  <a:cubicBezTo>
                    <a:pt x="4404" y="3269"/>
                    <a:pt x="4570" y="2802"/>
                    <a:pt x="4570" y="2269"/>
                  </a:cubicBezTo>
                  <a:cubicBezTo>
                    <a:pt x="4570" y="2002"/>
                    <a:pt x="4537" y="1735"/>
                    <a:pt x="4437" y="1502"/>
                  </a:cubicBezTo>
                  <a:cubicBezTo>
                    <a:pt x="4237" y="1001"/>
                    <a:pt x="3870" y="568"/>
                    <a:pt x="3403" y="301"/>
                  </a:cubicBezTo>
                  <a:cubicBezTo>
                    <a:pt x="3069" y="101"/>
                    <a:pt x="2702" y="0"/>
                    <a:pt x="2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2"/>
            <p:cNvSpPr/>
            <p:nvPr/>
          </p:nvSpPr>
          <p:spPr>
            <a:xfrm flipH="1">
              <a:off x="4849475" y="3282975"/>
              <a:ext cx="114275" cy="301900"/>
            </a:xfrm>
            <a:custGeom>
              <a:avLst/>
              <a:gdLst/>
              <a:ahLst/>
              <a:cxnLst/>
              <a:rect l="l" t="t" r="r" b="b"/>
              <a:pathLst>
                <a:path w="4571" h="12076" fill="none" extrusionOk="0">
                  <a:moveTo>
                    <a:pt x="0" y="1"/>
                  </a:moveTo>
                  <a:lnTo>
                    <a:pt x="4570" y="1"/>
                  </a:lnTo>
                  <a:lnTo>
                    <a:pt x="4570" y="12076"/>
                  </a:lnTo>
                  <a:lnTo>
                    <a:pt x="0" y="12076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2"/>
            <p:cNvSpPr/>
            <p:nvPr/>
          </p:nvSpPr>
          <p:spPr>
            <a:xfrm flipH="1">
              <a:off x="4870325" y="3188750"/>
              <a:ext cx="72575" cy="94250"/>
            </a:xfrm>
            <a:custGeom>
              <a:avLst/>
              <a:gdLst/>
              <a:ahLst/>
              <a:cxnLst/>
              <a:rect l="l" t="t" r="r" b="b"/>
              <a:pathLst>
                <a:path w="2903" h="3770" fill="none" extrusionOk="0">
                  <a:moveTo>
                    <a:pt x="0" y="0"/>
                  </a:moveTo>
                  <a:lnTo>
                    <a:pt x="2902" y="0"/>
                  </a:lnTo>
                  <a:lnTo>
                    <a:pt x="2902" y="3770"/>
                  </a:lnTo>
                  <a:lnTo>
                    <a:pt x="0" y="3770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2"/>
            <p:cNvSpPr/>
            <p:nvPr/>
          </p:nvSpPr>
          <p:spPr>
            <a:xfrm flipH="1">
              <a:off x="4787775" y="3329675"/>
              <a:ext cx="97600" cy="97600"/>
            </a:xfrm>
            <a:custGeom>
              <a:avLst/>
              <a:gdLst/>
              <a:ahLst/>
              <a:cxnLst/>
              <a:rect l="l" t="t" r="r" b="b"/>
              <a:pathLst>
                <a:path w="3904" h="3904" extrusionOk="0">
                  <a:moveTo>
                    <a:pt x="1969" y="1"/>
                  </a:moveTo>
                  <a:cubicBezTo>
                    <a:pt x="868" y="1"/>
                    <a:pt x="1" y="868"/>
                    <a:pt x="1" y="1969"/>
                  </a:cubicBezTo>
                  <a:cubicBezTo>
                    <a:pt x="1" y="3003"/>
                    <a:pt x="801" y="3837"/>
                    <a:pt x="1836" y="3903"/>
                  </a:cubicBezTo>
                  <a:lnTo>
                    <a:pt x="1969" y="3903"/>
                  </a:lnTo>
                  <a:cubicBezTo>
                    <a:pt x="2669" y="3903"/>
                    <a:pt x="3303" y="3537"/>
                    <a:pt x="3637" y="2936"/>
                  </a:cubicBezTo>
                  <a:cubicBezTo>
                    <a:pt x="3804" y="2669"/>
                    <a:pt x="3904" y="2336"/>
                    <a:pt x="3904" y="1969"/>
                  </a:cubicBezTo>
                  <a:cubicBezTo>
                    <a:pt x="3904" y="1769"/>
                    <a:pt x="3870" y="1568"/>
                    <a:pt x="3837" y="1402"/>
                  </a:cubicBezTo>
                  <a:cubicBezTo>
                    <a:pt x="3704" y="1035"/>
                    <a:pt x="3503" y="735"/>
                    <a:pt x="3237" y="468"/>
                  </a:cubicBezTo>
                  <a:cubicBezTo>
                    <a:pt x="2903" y="201"/>
                    <a:pt x="2436" y="1"/>
                    <a:pt x="19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2"/>
            <p:cNvSpPr/>
            <p:nvPr/>
          </p:nvSpPr>
          <p:spPr>
            <a:xfrm flipH="1">
              <a:off x="4849475" y="3605700"/>
              <a:ext cx="114275" cy="62575"/>
            </a:xfrm>
            <a:custGeom>
              <a:avLst/>
              <a:gdLst/>
              <a:ahLst/>
              <a:cxnLst/>
              <a:rect l="l" t="t" r="r" b="b"/>
              <a:pathLst>
                <a:path w="4571" h="2503" fill="none" extrusionOk="0">
                  <a:moveTo>
                    <a:pt x="2302" y="2503"/>
                  </a:moveTo>
                  <a:lnTo>
                    <a:pt x="2302" y="2503"/>
                  </a:lnTo>
                  <a:cubicBezTo>
                    <a:pt x="1001" y="2503"/>
                    <a:pt x="0" y="1502"/>
                    <a:pt x="0" y="234"/>
                  </a:cubicBezTo>
                  <a:lnTo>
                    <a:pt x="0" y="1"/>
                  </a:lnTo>
                  <a:lnTo>
                    <a:pt x="4570" y="1"/>
                  </a:lnTo>
                  <a:lnTo>
                    <a:pt x="4570" y="234"/>
                  </a:lnTo>
                  <a:cubicBezTo>
                    <a:pt x="4570" y="1502"/>
                    <a:pt x="3570" y="2503"/>
                    <a:pt x="2302" y="2503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2"/>
            <p:cNvSpPr/>
            <p:nvPr/>
          </p:nvSpPr>
          <p:spPr>
            <a:xfrm flipH="1">
              <a:off x="4891175" y="3666575"/>
              <a:ext cx="30875" cy="43400"/>
            </a:xfrm>
            <a:custGeom>
              <a:avLst/>
              <a:gdLst/>
              <a:ahLst/>
              <a:cxnLst/>
              <a:rect l="l" t="t" r="r" b="b"/>
              <a:pathLst>
                <a:path w="1235" h="1736" fill="none" extrusionOk="0">
                  <a:moveTo>
                    <a:pt x="1234" y="1"/>
                  </a:moveTo>
                  <a:lnTo>
                    <a:pt x="1234" y="1736"/>
                  </a:lnTo>
                  <a:lnTo>
                    <a:pt x="0" y="1736"/>
                  </a:ln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2"/>
            <p:cNvSpPr/>
            <p:nvPr/>
          </p:nvSpPr>
          <p:spPr>
            <a:xfrm>
              <a:off x="8047375" y="3528150"/>
              <a:ext cx="115950" cy="437000"/>
            </a:xfrm>
            <a:custGeom>
              <a:avLst/>
              <a:gdLst/>
              <a:ahLst/>
              <a:cxnLst/>
              <a:rect l="l" t="t" r="r" b="b"/>
              <a:pathLst>
                <a:path w="4638" h="17480" fill="none" extrusionOk="0">
                  <a:moveTo>
                    <a:pt x="2302" y="17480"/>
                  </a:moveTo>
                  <a:lnTo>
                    <a:pt x="2302" y="17480"/>
                  </a:lnTo>
                  <a:cubicBezTo>
                    <a:pt x="1035" y="17480"/>
                    <a:pt x="1" y="16446"/>
                    <a:pt x="1" y="15178"/>
                  </a:cubicBezTo>
                  <a:lnTo>
                    <a:pt x="1" y="1"/>
                  </a:lnTo>
                  <a:lnTo>
                    <a:pt x="4637" y="1"/>
                  </a:lnTo>
                  <a:lnTo>
                    <a:pt x="4637" y="15178"/>
                  </a:lnTo>
                  <a:cubicBezTo>
                    <a:pt x="4637" y="16446"/>
                    <a:pt x="3603" y="17480"/>
                    <a:pt x="2302" y="17480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2"/>
            <p:cNvSpPr/>
            <p:nvPr/>
          </p:nvSpPr>
          <p:spPr>
            <a:xfrm>
              <a:off x="8067400" y="3579850"/>
              <a:ext cx="73400" cy="354450"/>
            </a:xfrm>
            <a:custGeom>
              <a:avLst/>
              <a:gdLst/>
              <a:ahLst/>
              <a:cxnLst/>
              <a:rect l="l" t="t" r="r" b="b"/>
              <a:pathLst>
                <a:path w="2936" h="14178" extrusionOk="0">
                  <a:moveTo>
                    <a:pt x="0" y="1"/>
                  </a:moveTo>
                  <a:lnTo>
                    <a:pt x="0" y="12710"/>
                  </a:lnTo>
                  <a:cubicBezTo>
                    <a:pt x="0" y="13510"/>
                    <a:pt x="668" y="14178"/>
                    <a:pt x="1468" y="14178"/>
                  </a:cubicBezTo>
                  <a:cubicBezTo>
                    <a:pt x="2269" y="14178"/>
                    <a:pt x="2936" y="13510"/>
                    <a:pt x="2936" y="12710"/>
                  </a:cubicBezTo>
                  <a:lnTo>
                    <a:pt x="293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2"/>
            <p:cNvSpPr/>
            <p:nvPr/>
          </p:nvSpPr>
          <p:spPr>
            <a:xfrm>
              <a:off x="8093250" y="3604875"/>
              <a:ext cx="36725" cy="36725"/>
            </a:xfrm>
            <a:custGeom>
              <a:avLst/>
              <a:gdLst/>
              <a:ahLst/>
              <a:cxnLst/>
              <a:rect l="l" t="t" r="r" b="b"/>
              <a:pathLst>
                <a:path w="1469" h="1469" fill="none" extrusionOk="0">
                  <a:moveTo>
                    <a:pt x="968" y="1335"/>
                  </a:moveTo>
                  <a:cubicBezTo>
                    <a:pt x="634" y="1468"/>
                    <a:pt x="267" y="1301"/>
                    <a:pt x="134" y="968"/>
                  </a:cubicBezTo>
                  <a:cubicBezTo>
                    <a:pt x="0" y="634"/>
                    <a:pt x="167" y="234"/>
                    <a:pt x="501" y="101"/>
                  </a:cubicBezTo>
                  <a:cubicBezTo>
                    <a:pt x="834" y="1"/>
                    <a:pt x="1201" y="134"/>
                    <a:pt x="1335" y="468"/>
                  </a:cubicBezTo>
                  <a:cubicBezTo>
                    <a:pt x="1468" y="834"/>
                    <a:pt x="1301" y="1201"/>
                    <a:pt x="968" y="1335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2"/>
            <p:cNvSpPr/>
            <p:nvPr/>
          </p:nvSpPr>
          <p:spPr>
            <a:xfrm>
              <a:off x="8087400" y="36654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8" y="1"/>
                  </a:moveTo>
                  <a:cubicBezTo>
                    <a:pt x="660" y="1"/>
                    <a:pt x="580" y="16"/>
                    <a:pt x="501" y="47"/>
                  </a:cubicBezTo>
                  <a:cubicBezTo>
                    <a:pt x="168" y="180"/>
                    <a:pt x="1" y="547"/>
                    <a:pt x="134" y="881"/>
                  </a:cubicBezTo>
                  <a:cubicBezTo>
                    <a:pt x="237" y="1136"/>
                    <a:pt x="476" y="1294"/>
                    <a:pt x="732" y="1294"/>
                  </a:cubicBezTo>
                  <a:cubicBezTo>
                    <a:pt x="810" y="1294"/>
                    <a:pt x="890" y="1279"/>
                    <a:pt x="968" y="1248"/>
                  </a:cubicBezTo>
                  <a:cubicBezTo>
                    <a:pt x="1302" y="1114"/>
                    <a:pt x="1469" y="747"/>
                    <a:pt x="1335" y="414"/>
                  </a:cubicBezTo>
                  <a:cubicBezTo>
                    <a:pt x="1233" y="159"/>
                    <a:pt x="994" y="1"/>
                    <a:pt x="7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2"/>
            <p:cNvSpPr/>
            <p:nvPr/>
          </p:nvSpPr>
          <p:spPr>
            <a:xfrm>
              <a:off x="8112425" y="3837550"/>
              <a:ext cx="20875" cy="20875"/>
            </a:xfrm>
            <a:custGeom>
              <a:avLst/>
              <a:gdLst/>
              <a:ahLst/>
              <a:cxnLst/>
              <a:rect l="l" t="t" r="r" b="b"/>
              <a:pathLst>
                <a:path w="835" h="835" fill="none" extrusionOk="0">
                  <a:moveTo>
                    <a:pt x="568" y="767"/>
                  </a:moveTo>
                  <a:cubicBezTo>
                    <a:pt x="368" y="834"/>
                    <a:pt x="167" y="734"/>
                    <a:pt x="101" y="567"/>
                  </a:cubicBezTo>
                  <a:cubicBezTo>
                    <a:pt x="1" y="367"/>
                    <a:pt x="101" y="167"/>
                    <a:pt x="301" y="100"/>
                  </a:cubicBezTo>
                  <a:cubicBezTo>
                    <a:pt x="468" y="0"/>
                    <a:pt x="701" y="100"/>
                    <a:pt x="768" y="300"/>
                  </a:cubicBezTo>
                  <a:cubicBezTo>
                    <a:pt x="835" y="467"/>
                    <a:pt x="735" y="701"/>
                    <a:pt x="568" y="7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2"/>
            <p:cNvSpPr/>
            <p:nvPr/>
          </p:nvSpPr>
          <p:spPr>
            <a:xfrm>
              <a:off x="8081575" y="3765000"/>
              <a:ext cx="20050" cy="20025"/>
            </a:xfrm>
            <a:custGeom>
              <a:avLst/>
              <a:gdLst/>
              <a:ahLst/>
              <a:cxnLst/>
              <a:rect l="l" t="t" r="r" b="b"/>
              <a:pathLst>
                <a:path w="802" h="801" fill="none" extrusionOk="0">
                  <a:moveTo>
                    <a:pt x="534" y="734"/>
                  </a:moveTo>
                  <a:cubicBezTo>
                    <a:pt x="367" y="801"/>
                    <a:pt x="134" y="734"/>
                    <a:pt x="67" y="534"/>
                  </a:cubicBezTo>
                  <a:cubicBezTo>
                    <a:pt x="0" y="367"/>
                    <a:pt x="101" y="134"/>
                    <a:pt x="267" y="67"/>
                  </a:cubicBezTo>
                  <a:cubicBezTo>
                    <a:pt x="467" y="0"/>
                    <a:pt x="668" y="100"/>
                    <a:pt x="734" y="267"/>
                  </a:cubicBezTo>
                  <a:cubicBezTo>
                    <a:pt x="801" y="467"/>
                    <a:pt x="734" y="667"/>
                    <a:pt x="534" y="734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2"/>
            <p:cNvSpPr/>
            <p:nvPr/>
          </p:nvSpPr>
          <p:spPr>
            <a:xfrm>
              <a:off x="8087400" y="38739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8" y="0"/>
                  </a:moveTo>
                  <a:cubicBezTo>
                    <a:pt x="660" y="0"/>
                    <a:pt x="580" y="15"/>
                    <a:pt x="501" y="46"/>
                  </a:cubicBezTo>
                  <a:cubicBezTo>
                    <a:pt x="168" y="180"/>
                    <a:pt x="1" y="547"/>
                    <a:pt x="134" y="880"/>
                  </a:cubicBezTo>
                  <a:cubicBezTo>
                    <a:pt x="237" y="1136"/>
                    <a:pt x="476" y="1293"/>
                    <a:pt x="732" y="1293"/>
                  </a:cubicBezTo>
                  <a:cubicBezTo>
                    <a:pt x="810" y="1293"/>
                    <a:pt x="890" y="1278"/>
                    <a:pt x="968" y="1247"/>
                  </a:cubicBezTo>
                  <a:cubicBezTo>
                    <a:pt x="1302" y="1114"/>
                    <a:pt x="1469" y="747"/>
                    <a:pt x="1335" y="413"/>
                  </a:cubicBezTo>
                  <a:cubicBezTo>
                    <a:pt x="1233" y="158"/>
                    <a:pt x="994" y="0"/>
                    <a:pt x="73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2"/>
            <p:cNvSpPr/>
            <p:nvPr/>
          </p:nvSpPr>
          <p:spPr>
            <a:xfrm>
              <a:off x="8075725" y="3802500"/>
              <a:ext cx="27550" cy="24225"/>
            </a:xfrm>
            <a:custGeom>
              <a:avLst/>
              <a:gdLst/>
              <a:ahLst/>
              <a:cxnLst/>
              <a:rect l="l" t="t" r="r" b="b"/>
              <a:pathLst>
                <a:path w="1102" h="969" extrusionOk="0">
                  <a:moveTo>
                    <a:pt x="549" y="1"/>
                  </a:moveTo>
                  <a:cubicBezTo>
                    <a:pt x="490" y="1"/>
                    <a:pt x="429" y="12"/>
                    <a:pt x="368" y="35"/>
                  </a:cubicBezTo>
                  <a:cubicBezTo>
                    <a:pt x="134" y="135"/>
                    <a:pt x="1" y="401"/>
                    <a:pt x="101" y="668"/>
                  </a:cubicBezTo>
                  <a:cubicBezTo>
                    <a:pt x="178" y="848"/>
                    <a:pt x="354" y="969"/>
                    <a:pt x="553" y="969"/>
                  </a:cubicBezTo>
                  <a:cubicBezTo>
                    <a:pt x="612" y="969"/>
                    <a:pt x="674" y="958"/>
                    <a:pt x="735" y="935"/>
                  </a:cubicBezTo>
                  <a:cubicBezTo>
                    <a:pt x="968" y="835"/>
                    <a:pt x="1102" y="535"/>
                    <a:pt x="1002" y="301"/>
                  </a:cubicBezTo>
                  <a:cubicBezTo>
                    <a:pt x="925" y="121"/>
                    <a:pt x="748" y="1"/>
                    <a:pt x="5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2"/>
            <p:cNvSpPr/>
            <p:nvPr/>
          </p:nvSpPr>
          <p:spPr>
            <a:xfrm>
              <a:off x="8107425" y="3719125"/>
              <a:ext cx="26700" cy="24225"/>
            </a:xfrm>
            <a:custGeom>
              <a:avLst/>
              <a:gdLst/>
              <a:ahLst/>
              <a:cxnLst/>
              <a:rect l="l" t="t" r="r" b="b"/>
              <a:pathLst>
                <a:path w="1068" h="969" extrusionOk="0">
                  <a:moveTo>
                    <a:pt x="535" y="0"/>
                  </a:moveTo>
                  <a:cubicBezTo>
                    <a:pt x="478" y="0"/>
                    <a:pt x="421" y="11"/>
                    <a:pt x="367" y="34"/>
                  </a:cubicBezTo>
                  <a:cubicBezTo>
                    <a:pt x="101" y="134"/>
                    <a:pt x="1" y="401"/>
                    <a:pt x="101" y="668"/>
                  </a:cubicBezTo>
                  <a:cubicBezTo>
                    <a:pt x="178" y="848"/>
                    <a:pt x="354" y="968"/>
                    <a:pt x="538" y="968"/>
                  </a:cubicBezTo>
                  <a:cubicBezTo>
                    <a:pt x="592" y="968"/>
                    <a:pt x="648" y="957"/>
                    <a:pt x="701" y="934"/>
                  </a:cubicBezTo>
                  <a:cubicBezTo>
                    <a:pt x="968" y="834"/>
                    <a:pt x="1068" y="534"/>
                    <a:pt x="968" y="301"/>
                  </a:cubicBezTo>
                  <a:cubicBezTo>
                    <a:pt x="917" y="121"/>
                    <a:pt x="726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2"/>
            <p:cNvSpPr/>
            <p:nvPr/>
          </p:nvSpPr>
          <p:spPr>
            <a:xfrm>
              <a:off x="8286725" y="3528150"/>
              <a:ext cx="115925" cy="437000"/>
            </a:xfrm>
            <a:custGeom>
              <a:avLst/>
              <a:gdLst/>
              <a:ahLst/>
              <a:cxnLst/>
              <a:rect l="l" t="t" r="r" b="b"/>
              <a:pathLst>
                <a:path w="4637" h="17480" fill="none" extrusionOk="0">
                  <a:moveTo>
                    <a:pt x="2335" y="17480"/>
                  </a:moveTo>
                  <a:lnTo>
                    <a:pt x="2335" y="17480"/>
                  </a:lnTo>
                  <a:cubicBezTo>
                    <a:pt x="1034" y="17480"/>
                    <a:pt x="0" y="16446"/>
                    <a:pt x="0" y="15178"/>
                  </a:cubicBezTo>
                  <a:lnTo>
                    <a:pt x="0" y="1"/>
                  </a:lnTo>
                  <a:lnTo>
                    <a:pt x="4637" y="1"/>
                  </a:lnTo>
                  <a:lnTo>
                    <a:pt x="4637" y="15178"/>
                  </a:lnTo>
                  <a:cubicBezTo>
                    <a:pt x="4637" y="16446"/>
                    <a:pt x="3603" y="17480"/>
                    <a:pt x="2335" y="17480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32"/>
            <p:cNvSpPr/>
            <p:nvPr/>
          </p:nvSpPr>
          <p:spPr>
            <a:xfrm>
              <a:off x="8307575" y="3788350"/>
              <a:ext cx="72575" cy="145950"/>
            </a:xfrm>
            <a:custGeom>
              <a:avLst/>
              <a:gdLst/>
              <a:ahLst/>
              <a:cxnLst/>
              <a:rect l="l" t="t" r="r" b="b"/>
              <a:pathLst>
                <a:path w="2903" h="5838" extrusionOk="0">
                  <a:moveTo>
                    <a:pt x="0" y="0"/>
                  </a:moveTo>
                  <a:lnTo>
                    <a:pt x="0" y="4370"/>
                  </a:lnTo>
                  <a:cubicBezTo>
                    <a:pt x="0" y="5170"/>
                    <a:pt x="634" y="5838"/>
                    <a:pt x="1435" y="5838"/>
                  </a:cubicBezTo>
                  <a:cubicBezTo>
                    <a:pt x="2235" y="5838"/>
                    <a:pt x="2902" y="5170"/>
                    <a:pt x="2902" y="4370"/>
                  </a:cubicBezTo>
                  <a:lnTo>
                    <a:pt x="29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32"/>
            <p:cNvSpPr/>
            <p:nvPr/>
          </p:nvSpPr>
          <p:spPr>
            <a:xfrm>
              <a:off x="8332575" y="3604875"/>
              <a:ext cx="36725" cy="36725"/>
            </a:xfrm>
            <a:custGeom>
              <a:avLst/>
              <a:gdLst/>
              <a:ahLst/>
              <a:cxnLst/>
              <a:rect l="l" t="t" r="r" b="b"/>
              <a:pathLst>
                <a:path w="1469" h="1469" fill="none" extrusionOk="0">
                  <a:moveTo>
                    <a:pt x="1002" y="1335"/>
                  </a:moveTo>
                  <a:cubicBezTo>
                    <a:pt x="668" y="1468"/>
                    <a:pt x="268" y="1301"/>
                    <a:pt x="134" y="968"/>
                  </a:cubicBezTo>
                  <a:cubicBezTo>
                    <a:pt x="1" y="634"/>
                    <a:pt x="168" y="234"/>
                    <a:pt x="501" y="101"/>
                  </a:cubicBezTo>
                  <a:cubicBezTo>
                    <a:pt x="835" y="1"/>
                    <a:pt x="1235" y="134"/>
                    <a:pt x="1369" y="468"/>
                  </a:cubicBezTo>
                  <a:cubicBezTo>
                    <a:pt x="1469" y="834"/>
                    <a:pt x="1335" y="1201"/>
                    <a:pt x="1002" y="1335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32"/>
            <p:cNvSpPr/>
            <p:nvPr/>
          </p:nvSpPr>
          <p:spPr>
            <a:xfrm>
              <a:off x="8326750" y="36654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8" y="1"/>
                  </a:moveTo>
                  <a:cubicBezTo>
                    <a:pt x="659" y="1"/>
                    <a:pt x="579" y="16"/>
                    <a:pt x="501" y="47"/>
                  </a:cubicBezTo>
                  <a:cubicBezTo>
                    <a:pt x="167" y="180"/>
                    <a:pt x="0" y="547"/>
                    <a:pt x="134" y="881"/>
                  </a:cubicBezTo>
                  <a:cubicBezTo>
                    <a:pt x="236" y="1136"/>
                    <a:pt x="475" y="1294"/>
                    <a:pt x="731" y="1294"/>
                  </a:cubicBezTo>
                  <a:cubicBezTo>
                    <a:pt x="810" y="1294"/>
                    <a:pt x="890" y="1279"/>
                    <a:pt x="968" y="1248"/>
                  </a:cubicBezTo>
                  <a:cubicBezTo>
                    <a:pt x="1301" y="1114"/>
                    <a:pt x="1468" y="747"/>
                    <a:pt x="1335" y="414"/>
                  </a:cubicBezTo>
                  <a:cubicBezTo>
                    <a:pt x="1233" y="159"/>
                    <a:pt x="994" y="1"/>
                    <a:pt x="73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32"/>
            <p:cNvSpPr/>
            <p:nvPr/>
          </p:nvSpPr>
          <p:spPr>
            <a:xfrm>
              <a:off x="8352600" y="3837550"/>
              <a:ext cx="20050" cy="20875"/>
            </a:xfrm>
            <a:custGeom>
              <a:avLst/>
              <a:gdLst/>
              <a:ahLst/>
              <a:cxnLst/>
              <a:rect l="l" t="t" r="r" b="b"/>
              <a:pathLst>
                <a:path w="802" h="835" fill="none" extrusionOk="0">
                  <a:moveTo>
                    <a:pt x="534" y="767"/>
                  </a:moveTo>
                  <a:cubicBezTo>
                    <a:pt x="367" y="834"/>
                    <a:pt x="134" y="734"/>
                    <a:pt x="67" y="567"/>
                  </a:cubicBezTo>
                  <a:cubicBezTo>
                    <a:pt x="1" y="367"/>
                    <a:pt x="101" y="167"/>
                    <a:pt x="267" y="100"/>
                  </a:cubicBezTo>
                  <a:cubicBezTo>
                    <a:pt x="468" y="0"/>
                    <a:pt x="668" y="100"/>
                    <a:pt x="734" y="300"/>
                  </a:cubicBezTo>
                  <a:cubicBezTo>
                    <a:pt x="801" y="467"/>
                    <a:pt x="734" y="701"/>
                    <a:pt x="534" y="7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32"/>
            <p:cNvSpPr/>
            <p:nvPr/>
          </p:nvSpPr>
          <p:spPr>
            <a:xfrm>
              <a:off x="8310900" y="3566525"/>
              <a:ext cx="20050" cy="20875"/>
            </a:xfrm>
            <a:custGeom>
              <a:avLst/>
              <a:gdLst/>
              <a:ahLst/>
              <a:cxnLst/>
              <a:rect l="l" t="t" r="r" b="b"/>
              <a:pathLst>
                <a:path w="802" h="835" fill="none" extrusionOk="0">
                  <a:moveTo>
                    <a:pt x="534" y="767"/>
                  </a:moveTo>
                  <a:cubicBezTo>
                    <a:pt x="368" y="834"/>
                    <a:pt x="134" y="734"/>
                    <a:pt x="67" y="567"/>
                  </a:cubicBezTo>
                  <a:cubicBezTo>
                    <a:pt x="1" y="367"/>
                    <a:pt x="101" y="167"/>
                    <a:pt x="268" y="100"/>
                  </a:cubicBezTo>
                  <a:cubicBezTo>
                    <a:pt x="468" y="0"/>
                    <a:pt x="668" y="100"/>
                    <a:pt x="735" y="300"/>
                  </a:cubicBezTo>
                  <a:cubicBezTo>
                    <a:pt x="801" y="467"/>
                    <a:pt x="735" y="701"/>
                    <a:pt x="534" y="7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32"/>
            <p:cNvSpPr/>
            <p:nvPr/>
          </p:nvSpPr>
          <p:spPr>
            <a:xfrm>
              <a:off x="8326750" y="38739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8" y="0"/>
                  </a:moveTo>
                  <a:cubicBezTo>
                    <a:pt x="659" y="0"/>
                    <a:pt x="579" y="15"/>
                    <a:pt x="501" y="46"/>
                  </a:cubicBezTo>
                  <a:cubicBezTo>
                    <a:pt x="167" y="180"/>
                    <a:pt x="0" y="547"/>
                    <a:pt x="134" y="880"/>
                  </a:cubicBezTo>
                  <a:cubicBezTo>
                    <a:pt x="236" y="1136"/>
                    <a:pt x="475" y="1293"/>
                    <a:pt x="731" y="1293"/>
                  </a:cubicBezTo>
                  <a:cubicBezTo>
                    <a:pt x="810" y="1293"/>
                    <a:pt x="890" y="1278"/>
                    <a:pt x="968" y="1247"/>
                  </a:cubicBezTo>
                  <a:cubicBezTo>
                    <a:pt x="1301" y="1114"/>
                    <a:pt x="1468" y="747"/>
                    <a:pt x="1335" y="413"/>
                  </a:cubicBezTo>
                  <a:cubicBezTo>
                    <a:pt x="1233" y="158"/>
                    <a:pt x="994" y="0"/>
                    <a:pt x="73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32"/>
            <p:cNvSpPr/>
            <p:nvPr/>
          </p:nvSpPr>
          <p:spPr>
            <a:xfrm>
              <a:off x="8315900" y="3802500"/>
              <a:ext cx="26725" cy="24225"/>
            </a:xfrm>
            <a:custGeom>
              <a:avLst/>
              <a:gdLst/>
              <a:ahLst/>
              <a:cxnLst/>
              <a:rect l="l" t="t" r="r" b="b"/>
              <a:pathLst>
                <a:path w="1069" h="969" extrusionOk="0">
                  <a:moveTo>
                    <a:pt x="535" y="1"/>
                  </a:moveTo>
                  <a:cubicBezTo>
                    <a:pt x="478" y="1"/>
                    <a:pt x="421" y="12"/>
                    <a:pt x="368" y="35"/>
                  </a:cubicBezTo>
                  <a:cubicBezTo>
                    <a:pt x="101" y="135"/>
                    <a:pt x="1" y="401"/>
                    <a:pt x="101" y="668"/>
                  </a:cubicBezTo>
                  <a:cubicBezTo>
                    <a:pt x="178" y="848"/>
                    <a:pt x="354" y="969"/>
                    <a:pt x="538" y="969"/>
                  </a:cubicBezTo>
                  <a:cubicBezTo>
                    <a:pt x="593" y="969"/>
                    <a:pt x="648" y="958"/>
                    <a:pt x="701" y="935"/>
                  </a:cubicBezTo>
                  <a:cubicBezTo>
                    <a:pt x="968" y="835"/>
                    <a:pt x="1068" y="535"/>
                    <a:pt x="968" y="301"/>
                  </a:cubicBezTo>
                  <a:cubicBezTo>
                    <a:pt x="917" y="121"/>
                    <a:pt x="727" y="1"/>
                    <a:pt x="5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32"/>
            <p:cNvSpPr/>
            <p:nvPr/>
          </p:nvSpPr>
          <p:spPr>
            <a:xfrm>
              <a:off x="8346775" y="3719125"/>
              <a:ext cx="27525" cy="24225"/>
            </a:xfrm>
            <a:custGeom>
              <a:avLst/>
              <a:gdLst/>
              <a:ahLst/>
              <a:cxnLst/>
              <a:rect l="l" t="t" r="r" b="b"/>
              <a:pathLst>
                <a:path w="1101" h="969" extrusionOk="0">
                  <a:moveTo>
                    <a:pt x="549" y="0"/>
                  </a:moveTo>
                  <a:cubicBezTo>
                    <a:pt x="489" y="0"/>
                    <a:pt x="428" y="11"/>
                    <a:pt x="367" y="34"/>
                  </a:cubicBezTo>
                  <a:cubicBezTo>
                    <a:pt x="133" y="134"/>
                    <a:pt x="0" y="401"/>
                    <a:pt x="100" y="668"/>
                  </a:cubicBezTo>
                  <a:cubicBezTo>
                    <a:pt x="177" y="848"/>
                    <a:pt x="353" y="968"/>
                    <a:pt x="552" y="968"/>
                  </a:cubicBezTo>
                  <a:cubicBezTo>
                    <a:pt x="612" y="968"/>
                    <a:pt x="673" y="957"/>
                    <a:pt x="734" y="934"/>
                  </a:cubicBezTo>
                  <a:cubicBezTo>
                    <a:pt x="967" y="834"/>
                    <a:pt x="1101" y="534"/>
                    <a:pt x="1001" y="301"/>
                  </a:cubicBezTo>
                  <a:cubicBezTo>
                    <a:pt x="924" y="121"/>
                    <a:pt x="747" y="0"/>
                    <a:pt x="5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32"/>
            <p:cNvSpPr/>
            <p:nvPr/>
          </p:nvSpPr>
          <p:spPr>
            <a:xfrm>
              <a:off x="8526900" y="3528150"/>
              <a:ext cx="115925" cy="437000"/>
            </a:xfrm>
            <a:custGeom>
              <a:avLst/>
              <a:gdLst/>
              <a:ahLst/>
              <a:cxnLst/>
              <a:rect l="l" t="t" r="r" b="b"/>
              <a:pathLst>
                <a:path w="4637" h="17480" fill="none" extrusionOk="0">
                  <a:moveTo>
                    <a:pt x="2302" y="17480"/>
                  </a:moveTo>
                  <a:lnTo>
                    <a:pt x="2302" y="17480"/>
                  </a:lnTo>
                  <a:cubicBezTo>
                    <a:pt x="1034" y="17480"/>
                    <a:pt x="0" y="16446"/>
                    <a:pt x="0" y="15178"/>
                  </a:cubicBezTo>
                  <a:lnTo>
                    <a:pt x="0" y="1"/>
                  </a:lnTo>
                  <a:lnTo>
                    <a:pt x="4637" y="1"/>
                  </a:lnTo>
                  <a:lnTo>
                    <a:pt x="4637" y="15178"/>
                  </a:lnTo>
                  <a:cubicBezTo>
                    <a:pt x="4637" y="16446"/>
                    <a:pt x="3603" y="17480"/>
                    <a:pt x="2302" y="17480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2"/>
            <p:cNvSpPr/>
            <p:nvPr/>
          </p:nvSpPr>
          <p:spPr>
            <a:xfrm>
              <a:off x="8546900" y="3579850"/>
              <a:ext cx="73425" cy="354450"/>
            </a:xfrm>
            <a:custGeom>
              <a:avLst/>
              <a:gdLst/>
              <a:ahLst/>
              <a:cxnLst/>
              <a:rect l="l" t="t" r="r" b="b"/>
              <a:pathLst>
                <a:path w="2937" h="14178" extrusionOk="0">
                  <a:moveTo>
                    <a:pt x="1" y="1"/>
                  </a:moveTo>
                  <a:lnTo>
                    <a:pt x="1" y="12710"/>
                  </a:lnTo>
                  <a:cubicBezTo>
                    <a:pt x="1" y="13510"/>
                    <a:pt x="668" y="14178"/>
                    <a:pt x="1468" y="14178"/>
                  </a:cubicBezTo>
                  <a:cubicBezTo>
                    <a:pt x="2269" y="14178"/>
                    <a:pt x="2936" y="13510"/>
                    <a:pt x="2936" y="12710"/>
                  </a:cubicBezTo>
                  <a:lnTo>
                    <a:pt x="293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2"/>
            <p:cNvSpPr/>
            <p:nvPr/>
          </p:nvSpPr>
          <p:spPr>
            <a:xfrm>
              <a:off x="8572750" y="3604875"/>
              <a:ext cx="36725" cy="36725"/>
            </a:xfrm>
            <a:custGeom>
              <a:avLst/>
              <a:gdLst/>
              <a:ahLst/>
              <a:cxnLst/>
              <a:rect l="l" t="t" r="r" b="b"/>
              <a:pathLst>
                <a:path w="1469" h="1469" fill="none" extrusionOk="0">
                  <a:moveTo>
                    <a:pt x="968" y="1335"/>
                  </a:moveTo>
                  <a:cubicBezTo>
                    <a:pt x="635" y="1468"/>
                    <a:pt x="268" y="1301"/>
                    <a:pt x="134" y="968"/>
                  </a:cubicBezTo>
                  <a:cubicBezTo>
                    <a:pt x="1" y="634"/>
                    <a:pt x="168" y="234"/>
                    <a:pt x="501" y="101"/>
                  </a:cubicBezTo>
                  <a:cubicBezTo>
                    <a:pt x="835" y="1"/>
                    <a:pt x="1202" y="134"/>
                    <a:pt x="1335" y="468"/>
                  </a:cubicBezTo>
                  <a:cubicBezTo>
                    <a:pt x="1469" y="834"/>
                    <a:pt x="1302" y="1201"/>
                    <a:pt x="968" y="1335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2"/>
            <p:cNvSpPr/>
            <p:nvPr/>
          </p:nvSpPr>
          <p:spPr>
            <a:xfrm>
              <a:off x="8566925" y="36654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7" y="1"/>
                  </a:moveTo>
                  <a:cubicBezTo>
                    <a:pt x="659" y="1"/>
                    <a:pt x="579" y="16"/>
                    <a:pt x="501" y="47"/>
                  </a:cubicBezTo>
                  <a:cubicBezTo>
                    <a:pt x="167" y="180"/>
                    <a:pt x="0" y="547"/>
                    <a:pt x="134" y="881"/>
                  </a:cubicBezTo>
                  <a:cubicBezTo>
                    <a:pt x="236" y="1136"/>
                    <a:pt x="475" y="1294"/>
                    <a:pt x="731" y="1294"/>
                  </a:cubicBezTo>
                  <a:cubicBezTo>
                    <a:pt x="809" y="1294"/>
                    <a:pt x="890" y="1279"/>
                    <a:pt x="968" y="1248"/>
                  </a:cubicBezTo>
                  <a:cubicBezTo>
                    <a:pt x="1301" y="1114"/>
                    <a:pt x="1468" y="747"/>
                    <a:pt x="1335" y="414"/>
                  </a:cubicBezTo>
                  <a:cubicBezTo>
                    <a:pt x="1232" y="159"/>
                    <a:pt x="993" y="1"/>
                    <a:pt x="7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2"/>
            <p:cNvSpPr/>
            <p:nvPr/>
          </p:nvSpPr>
          <p:spPr>
            <a:xfrm>
              <a:off x="8591950" y="3837550"/>
              <a:ext cx="20850" cy="20875"/>
            </a:xfrm>
            <a:custGeom>
              <a:avLst/>
              <a:gdLst/>
              <a:ahLst/>
              <a:cxnLst/>
              <a:rect l="l" t="t" r="r" b="b"/>
              <a:pathLst>
                <a:path w="834" h="835" fill="none" extrusionOk="0">
                  <a:moveTo>
                    <a:pt x="567" y="767"/>
                  </a:moveTo>
                  <a:cubicBezTo>
                    <a:pt x="367" y="834"/>
                    <a:pt x="167" y="734"/>
                    <a:pt x="100" y="567"/>
                  </a:cubicBezTo>
                  <a:cubicBezTo>
                    <a:pt x="0" y="367"/>
                    <a:pt x="100" y="167"/>
                    <a:pt x="300" y="100"/>
                  </a:cubicBezTo>
                  <a:cubicBezTo>
                    <a:pt x="467" y="0"/>
                    <a:pt x="701" y="100"/>
                    <a:pt x="767" y="300"/>
                  </a:cubicBezTo>
                  <a:cubicBezTo>
                    <a:pt x="834" y="467"/>
                    <a:pt x="734" y="701"/>
                    <a:pt x="567" y="7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2"/>
            <p:cNvSpPr/>
            <p:nvPr/>
          </p:nvSpPr>
          <p:spPr>
            <a:xfrm>
              <a:off x="8561075" y="3765000"/>
              <a:ext cx="20050" cy="20025"/>
            </a:xfrm>
            <a:custGeom>
              <a:avLst/>
              <a:gdLst/>
              <a:ahLst/>
              <a:cxnLst/>
              <a:rect l="l" t="t" r="r" b="b"/>
              <a:pathLst>
                <a:path w="802" h="801" fill="none" extrusionOk="0">
                  <a:moveTo>
                    <a:pt x="535" y="734"/>
                  </a:moveTo>
                  <a:cubicBezTo>
                    <a:pt x="368" y="801"/>
                    <a:pt x="134" y="734"/>
                    <a:pt x="68" y="534"/>
                  </a:cubicBezTo>
                  <a:cubicBezTo>
                    <a:pt x="1" y="367"/>
                    <a:pt x="101" y="134"/>
                    <a:pt x="268" y="67"/>
                  </a:cubicBezTo>
                  <a:cubicBezTo>
                    <a:pt x="468" y="0"/>
                    <a:pt x="668" y="100"/>
                    <a:pt x="735" y="267"/>
                  </a:cubicBezTo>
                  <a:cubicBezTo>
                    <a:pt x="801" y="467"/>
                    <a:pt x="735" y="667"/>
                    <a:pt x="535" y="734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2"/>
            <p:cNvSpPr/>
            <p:nvPr/>
          </p:nvSpPr>
          <p:spPr>
            <a:xfrm>
              <a:off x="8566925" y="3873925"/>
              <a:ext cx="36725" cy="32350"/>
            </a:xfrm>
            <a:custGeom>
              <a:avLst/>
              <a:gdLst/>
              <a:ahLst/>
              <a:cxnLst/>
              <a:rect l="l" t="t" r="r" b="b"/>
              <a:pathLst>
                <a:path w="1469" h="1294" extrusionOk="0">
                  <a:moveTo>
                    <a:pt x="737" y="0"/>
                  </a:moveTo>
                  <a:cubicBezTo>
                    <a:pt x="659" y="0"/>
                    <a:pt x="579" y="15"/>
                    <a:pt x="501" y="46"/>
                  </a:cubicBezTo>
                  <a:cubicBezTo>
                    <a:pt x="167" y="180"/>
                    <a:pt x="0" y="547"/>
                    <a:pt x="134" y="880"/>
                  </a:cubicBezTo>
                  <a:cubicBezTo>
                    <a:pt x="236" y="1136"/>
                    <a:pt x="475" y="1293"/>
                    <a:pt x="731" y="1293"/>
                  </a:cubicBezTo>
                  <a:cubicBezTo>
                    <a:pt x="809" y="1293"/>
                    <a:pt x="890" y="1278"/>
                    <a:pt x="968" y="1247"/>
                  </a:cubicBezTo>
                  <a:cubicBezTo>
                    <a:pt x="1301" y="1114"/>
                    <a:pt x="1468" y="747"/>
                    <a:pt x="1335" y="413"/>
                  </a:cubicBezTo>
                  <a:cubicBezTo>
                    <a:pt x="1232" y="158"/>
                    <a:pt x="993" y="0"/>
                    <a:pt x="7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2"/>
            <p:cNvSpPr/>
            <p:nvPr/>
          </p:nvSpPr>
          <p:spPr>
            <a:xfrm>
              <a:off x="8555250" y="3802500"/>
              <a:ext cx="27550" cy="24225"/>
            </a:xfrm>
            <a:custGeom>
              <a:avLst/>
              <a:gdLst/>
              <a:ahLst/>
              <a:cxnLst/>
              <a:rect l="l" t="t" r="r" b="b"/>
              <a:pathLst>
                <a:path w="1102" h="969" extrusionOk="0">
                  <a:moveTo>
                    <a:pt x="549" y="1"/>
                  </a:moveTo>
                  <a:cubicBezTo>
                    <a:pt x="490" y="1"/>
                    <a:pt x="428" y="12"/>
                    <a:pt x="367" y="35"/>
                  </a:cubicBezTo>
                  <a:cubicBezTo>
                    <a:pt x="134" y="135"/>
                    <a:pt x="0" y="401"/>
                    <a:pt x="100" y="668"/>
                  </a:cubicBezTo>
                  <a:cubicBezTo>
                    <a:pt x="178" y="848"/>
                    <a:pt x="354" y="969"/>
                    <a:pt x="553" y="969"/>
                  </a:cubicBezTo>
                  <a:cubicBezTo>
                    <a:pt x="612" y="969"/>
                    <a:pt x="673" y="958"/>
                    <a:pt x="734" y="935"/>
                  </a:cubicBezTo>
                  <a:cubicBezTo>
                    <a:pt x="968" y="835"/>
                    <a:pt x="1101" y="535"/>
                    <a:pt x="1001" y="301"/>
                  </a:cubicBezTo>
                  <a:cubicBezTo>
                    <a:pt x="924" y="121"/>
                    <a:pt x="748" y="1"/>
                    <a:pt x="54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2"/>
            <p:cNvSpPr/>
            <p:nvPr/>
          </p:nvSpPr>
          <p:spPr>
            <a:xfrm>
              <a:off x="8586925" y="3719125"/>
              <a:ext cx="26725" cy="24225"/>
            </a:xfrm>
            <a:custGeom>
              <a:avLst/>
              <a:gdLst/>
              <a:ahLst/>
              <a:cxnLst/>
              <a:rect l="l" t="t" r="r" b="b"/>
              <a:pathLst>
                <a:path w="1069" h="969" extrusionOk="0">
                  <a:moveTo>
                    <a:pt x="535" y="0"/>
                  </a:moveTo>
                  <a:cubicBezTo>
                    <a:pt x="478" y="0"/>
                    <a:pt x="421" y="11"/>
                    <a:pt x="368" y="34"/>
                  </a:cubicBezTo>
                  <a:cubicBezTo>
                    <a:pt x="101" y="134"/>
                    <a:pt x="1" y="401"/>
                    <a:pt x="101" y="668"/>
                  </a:cubicBezTo>
                  <a:cubicBezTo>
                    <a:pt x="178" y="848"/>
                    <a:pt x="354" y="968"/>
                    <a:pt x="538" y="968"/>
                  </a:cubicBezTo>
                  <a:cubicBezTo>
                    <a:pt x="593" y="968"/>
                    <a:pt x="648" y="957"/>
                    <a:pt x="701" y="934"/>
                  </a:cubicBezTo>
                  <a:cubicBezTo>
                    <a:pt x="968" y="834"/>
                    <a:pt x="1068" y="534"/>
                    <a:pt x="968" y="301"/>
                  </a:cubicBezTo>
                  <a:cubicBezTo>
                    <a:pt x="917" y="121"/>
                    <a:pt x="727" y="0"/>
                    <a:pt x="5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2"/>
            <p:cNvSpPr/>
            <p:nvPr/>
          </p:nvSpPr>
          <p:spPr>
            <a:xfrm>
              <a:off x="7807200" y="3528150"/>
              <a:ext cx="115950" cy="437000"/>
            </a:xfrm>
            <a:custGeom>
              <a:avLst/>
              <a:gdLst/>
              <a:ahLst/>
              <a:cxnLst/>
              <a:rect l="l" t="t" r="r" b="b"/>
              <a:pathLst>
                <a:path w="4638" h="17480" fill="none" extrusionOk="0">
                  <a:moveTo>
                    <a:pt x="2336" y="17480"/>
                  </a:moveTo>
                  <a:lnTo>
                    <a:pt x="2336" y="17480"/>
                  </a:lnTo>
                  <a:cubicBezTo>
                    <a:pt x="1035" y="17480"/>
                    <a:pt x="1" y="16446"/>
                    <a:pt x="1" y="15178"/>
                  </a:cubicBezTo>
                  <a:lnTo>
                    <a:pt x="1" y="1"/>
                  </a:lnTo>
                  <a:lnTo>
                    <a:pt x="4638" y="1"/>
                  </a:lnTo>
                  <a:lnTo>
                    <a:pt x="4638" y="15178"/>
                  </a:lnTo>
                  <a:cubicBezTo>
                    <a:pt x="4638" y="16446"/>
                    <a:pt x="3604" y="17480"/>
                    <a:pt x="2336" y="17480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2"/>
            <p:cNvSpPr/>
            <p:nvPr/>
          </p:nvSpPr>
          <p:spPr>
            <a:xfrm>
              <a:off x="7827225" y="3685775"/>
              <a:ext cx="76750" cy="250200"/>
            </a:xfrm>
            <a:custGeom>
              <a:avLst/>
              <a:gdLst/>
              <a:ahLst/>
              <a:cxnLst/>
              <a:rect l="l" t="t" r="r" b="b"/>
              <a:pathLst>
                <a:path w="3070" h="10008" extrusionOk="0">
                  <a:moveTo>
                    <a:pt x="1" y="0"/>
                  </a:moveTo>
                  <a:lnTo>
                    <a:pt x="1" y="8473"/>
                  </a:lnTo>
                  <a:cubicBezTo>
                    <a:pt x="1" y="9340"/>
                    <a:pt x="668" y="10007"/>
                    <a:pt x="1535" y="10007"/>
                  </a:cubicBezTo>
                  <a:cubicBezTo>
                    <a:pt x="2369" y="10007"/>
                    <a:pt x="3069" y="9340"/>
                    <a:pt x="3069" y="8473"/>
                  </a:cubicBez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2"/>
            <p:cNvSpPr/>
            <p:nvPr/>
          </p:nvSpPr>
          <p:spPr>
            <a:xfrm>
              <a:off x="7846400" y="3739150"/>
              <a:ext cx="30875" cy="31700"/>
            </a:xfrm>
            <a:custGeom>
              <a:avLst/>
              <a:gdLst/>
              <a:ahLst/>
              <a:cxnLst/>
              <a:rect l="l" t="t" r="r" b="b"/>
              <a:pathLst>
                <a:path w="1235" h="1268" fill="none" extrusionOk="0">
                  <a:moveTo>
                    <a:pt x="34" y="600"/>
                  </a:moveTo>
                  <a:cubicBezTo>
                    <a:pt x="67" y="267"/>
                    <a:pt x="334" y="0"/>
                    <a:pt x="668" y="33"/>
                  </a:cubicBezTo>
                  <a:cubicBezTo>
                    <a:pt x="1001" y="67"/>
                    <a:pt x="1235" y="367"/>
                    <a:pt x="1235" y="701"/>
                  </a:cubicBezTo>
                  <a:cubicBezTo>
                    <a:pt x="1202" y="1034"/>
                    <a:pt x="901" y="1268"/>
                    <a:pt x="568" y="1234"/>
                  </a:cubicBezTo>
                  <a:cubicBezTo>
                    <a:pt x="234" y="1201"/>
                    <a:pt x="1" y="934"/>
                    <a:pt x="34" y="600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2"/>
            <p:cNvSpPr/>
            <p:nvPr/>
          </p:nvSpPr>
          <p:spPr>
            <a:xfrm>
              <a:off x="7825550" y="3634900"/>
              <a:ext cx="30900" cy="31700"/>
            </a:xfrm>
            <a:custGeom>
              <a:avLst/>
              <a:gdLst/>
              <a:ahLst/>
              <a:cxnLst/>
              <a:rect l="l" t="t" r="r" b="b"/>
              <a:pathLst>
                <a:path w="1236" h="1268" fill="none" extrusionOk="0">
                  <a:moveTo>
                    <a:pt x="34" y="601"/>
                  </a:moveTo>
                  <a:cubicBezTo>
                    <a:pt x="68" y="267"/>
                    <a:pt x="334" y="0"/>
                    <a:pt x="668" y="34"/>
                  </a:cubicBezTo>
                  <a:cubicBezTo>
                    <a:pt x="1002" y="67"/>
                    <a:pt x="1235" y="367"/>
                    <a:pt x="1235" y="701"/>
                  </a:cubicBezTo>
                  <a:cubicBezTo>
                    <a:pt x="1202" y="1034"/>
                    <a:pt x="901" y="1268"/>
                    <a:pt x="568" y="1235"/>
                  </a:cubicBezTo>
                  <a:cubicBezTo>
                    <a:pt x="234" y="1201"/>
                    <a:pt x="1" y="934"/>
                    <a:pt x="34" y="601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2"/>
            <p:cNvSpPr/>
            <p:nvPr/>
          </p:nvSpPr>
          <p:spPr>
            <a:xfrm>
              <a:off x="7864750" y="3699875"/>
              <a:ext cx="30875" cy="30125"/>
            </a:xfrm>
            <a:custGeom>
              <a:avLst/>
              <a:gdLst/>
              <a:ahLst/>
              <a:cxnLst/>
              <a:rect l="l" t="t" r="r" b="b"/>
              <a:pathLst>
                <a:path w="1235" h="1205" extrusionOk="0">
                  <a:moveTo>
                    <a:pt x="605" y="0"/>
                  </a:moveTo>
                  <a:cubicBezTo>
                    <a:pt x="301" y="0"/>
                    <a:pt x="65" y="225"/>
                    <a:pt x="34" y="537"/>
                  </a:cubicBezTo>
                  <a:cubicBezTo>
                    <a:pt x="1" y="871"/>
                    <a:pt x="234" y="1171"/>
                    <a:pt x="568" y="1204"/>
                  </a:cubicBezTo>
                  <a:cubicBezTo>
                    <a:pt x="901" y="1204"/>
                    <a:pt x="1201" y="971"/>
                    <a:pt x="1235" y="637"/>
                  </a:cubicBezTo>
                  <a:cubicBezTo>
                    <a:pt x="1235" y="303"/>
                    <a:pt x="1001" y="37"/>
                    <a:pt x="668" y="3"/>
                  </a:cubicBezTo>
                  <a:cubicBezTo>
                    <a:pt x="647" y="1"/>
                    <a:pt x="626" y="0"/>
                    <a:pt x="6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2"/>
            <p:cNvSpPr/>
            <p:nvPr/>
          </p:nvSpPr>
          <p:spPr>
            <a:xfrm>
              <a:off x="7844750" y="3817525"/>
              <a:ext cx="20850" cy="20875"/>
            </a:xfrm>
            <a:custGeom>
              <a:avLst/>
              <a:gdLst/>
              <a:ahLst/>
              <a:cxnLst/>
              <a:rect l="l" t="t" r="r" b="b"/>
              <a:pathLst>
                <a:path w="834" h="835" fill="none" extrusionOk="0">
                  <a:moveTo>
                    <a:pt x="701" y="167"/>
                  </a:moveTo>
                  <a:cubicBezTo>
                    <a:pt x="834" y="334"/>
                    <a:pt x="834" y="568"/>
                    <a:pt x="667" y="701"/>
                  </a:cubicBezTo>
                  <a:cubicBezTo>
                    <a:pt x="500" y="835"/>
                    <a:pt x="267" y="835"/>
                    <a:pt x="133" y="668"/>
                  </a:cubicBezTo>
                  <a:cubicBezTo>
                    <a:pt x="0" y="501"/>
                    <a:pt x="33" y="267"/>
                    <a:pt x="200" y="134"/>
                  </a:cubicBezTo>
                  <a:cubicBezTo>
                    <a:pt x="334" y="1"/>
                    <a:pt x="567" y="34"/>
                    <a:pt x="701" y="1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2"/>
            <p:cNvSpPr/>
            <p:nvPr/>
          </p:nvSpPr>
          <p:spPr>
            <a:xfrm>
              <a:off x="7876425" y="3599050"/>
              <a:ext cx="20875" cy="20850"/>
            </a:xfrm>
            <a:custGeom>
              <a:avLst/>
              <a:gdLst/>
              <a:ahLst/>
              <a:cxnLst/>
              <a:rect l="l" t="t" r="r" b="b"/>
              <a:pathLst>
                <a:path w="835" h="834" fill="none" extrusionOk="0">
                  <a:moveTo>
                    <a:pt x="701" y="167"/>
                  </a:moveTo>
                  <a:cubicBezTo>
                    <a:pt x="835" y="334"/>
                    <a:pt x="801" y="567"/>
                    <a:pt x="668" y="701"/>
                  </a:cubicBezTo>
                  <a:cubicBezTo>
                    <a:pt x="501" y="834"/>
                    <a:pt x="267" y="801"/>
                    <a:pt x="134" y="634"/>
                  </a:cubicBezTo>
                  <a:cubicBezTo>
                    <a:pt x="1" y="500"/>
                    <a:pt x="1" y="267"/>
                    <a:pt x="167" y="133"/>
                  </a:cubicBezTo>
                  <a:cubicBezTo>
                    <a:pt x="334" y="0"/>
                    <a:pt x="568" y="0"/>
                    <a:pt x="701" y="167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2"/>
            <p:cNvSpPr/>
            <p:nvPr/>
          </p:nvSpPr>
          <p:spPr>
            <a:xfrm>
              <a:off x="7862250" y="3845100"/>
              <a:ext cx="33375" cy="29875"/>
            </a:xfrm>
            <a:custGeom>
              <a:avLst/>
              <a:gdLst/>
              <a:ahLst/>
              <a:cxnLst/>
              <a:rect l="l" t="t" r="r" b="b"/>
              <a:pathLst>
                <a:path w="1335" h="1195" extrusionOk="0">
                  <a:moveTo>
                    <a:pt x="660" y="0"/>
                  </a:moveTo>
                  <a:cubicBezTo>
                    <a:pt x="523" y="0"/>
                    <a:pt x="386" y="43"/>
                    <a:pt x="267" y="132"/>
                  </a:cubicBezTo>
                  <a:cubicBezTo>
                    <a:pt x="34" y="332"/>
                    <a:pt x="1" y="732"/>
                    <a:pt x="201" y="966"/>
                  </a:cubicBezTo>
                  <a:cubicBezTo>
                    <a:pt x="334" y="1118"/>
                    <a:pt x="511" y="1194"/>
                    <a:pt x="688" y="1194"/>
                  </a:cubicBezTo>
                  <a:cubicBezTo>
                    <a:pt x="821" y="1194"/>
                    <a:pt x="954" y="1152"/>
                    <a:pt x="1068" y="1066"/>
                  </a:cubicBezTo>
                  <a:cubicBezTo>
                    <a:pt x="1301" y="832"/>
                    <a:pt x="1335" y="465"/>
                    <a:pt x="1135" y="199"/>
                  </a:cubicBezTo>
                  <a:cubicBezTo>
                    <a:pt x="1005" y="68"/>
                    <a:pt x="833" y="0"/>
                    <a:pt x="6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2"/>
            <p:cNvSpPr/>
            <p:nvPr/>
          </p:nvSpPr>
          <p:spPr>
            <a:xfrm>
              <a:off x="7871425" y="3785675"/>
              <a:ext cx="25875" cy="22875"/>
            </a:xfrm>
            <a:custGeom>
              <a:avLst/>
              <a:gdLst/>
              <a:ahLst/>
              <a:cxnLst/>
              <a:rect l="l" t="t" r="r" b="b"/>
              <a:pathLst>
                <a:path w="1035" h="915" extrusionOk="0">
                  <a:moveTo>
                    <a:pt x="503" y="0"/>
                  </a:moveTo>
                  <a:cubicBezTo>
                    <a:pt x="403" y="0"/>
                    <a:pt x="306" y="35"/>
                    <a:pt x="234" y="107"/>
                  </a:cubicBezTo>
                  <a:cubicBezTo>
                    <a:pt x="34" y="274"/>
                    <a:pt x="0" y="541"/>
                    <a:pt x="167" y="741"/>
                  </a:cubicBezTo>
                  <a:cubicBezTo>
                    <a:pt x="262" y="855"/>
                    <a:pt x="389" y="914"/>
                    <a:pt x="518" y="914"/>
                  </a:cubicBezTo>
                  <a:cubicBezTo>
                    <a:pt x="616" y="914"/>
                    <a:pt x="715" y="880"/>
                    <a:pt x="801" y="808"/>
                  </a:cubicBezTo>
                  <a:cubicBezTo>
                    <a:pt x="1001" y="641"/>
                    <a:pt x="1035" y="341"/>
                    <a:pt x="868" y="174"/>
                  </a:cubicBezTo>
                  <a:cubicBezTo>
                    <a:pt x="773" y="60"/>
                    <a:pt x="635" y="0"/>
                    <a:pt x="5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2"/>
            <p:cNvSpPr/>
            <p:nvPr/>
          </p:nvSpPr>
          <p:spPr>
            <a:xfrm>
              <a:off x="7829725" y="3556350"/>
              <a:ext cx="25875" cy="22875"/>
            </a:xfrm>
            <a:custGeom>
              <a:avLst/>
              <a:gdLst/>
              <a:ahLst/>
              <a:cxnLst/>
              <a:rect l="l" t="t" r="r" b="b"/>
              <a:pathLst>
                <a:path w="1035" h="915" extrusionOk="0">
                  <a:moveTo>
                    <a:pt x="504" y="0"/>
                  </a:moveTo>
                  <a:cubicBezTo>
                    <a:pt x="403" y="0"/>
                    <a:pt x="306" y="35"/>
                    <a:pt x="234" y="107"/>
                  </a:cubicBezTo>
                  <a:cubicBezTo>
                    <a:pt x="34" y="274"/>
                    <a:pt x="1" y="541"/>
                    <a:pt x="167" y="741"/>
                  </a:cubicBezTo>
                  <a:cubicBezTo>
                    <a:pt x="262" y="854"/>
                    <a:pt x="389" y="914"/>
                    <a:pt x="518" y="914"/>
                  </a:cubicBezTo>
                  <a:cubicBezTo>
                    <a:pt x="616" y="914"/>
                    <a:pt x="715" y="879"/>
                    <a:pt x="801" y="807"/>
                  </a:cubicBezTo>
                  <a:cubicBezTo>
                    <a:pt x="1001" y="641"/>
                    <a:pt x="1035" y="340"/>
                    <a:pt x="868" y="174"/>
                  </a:cubicBezTo>
                  <a:cubicBezTo>
                    <a:pt x="773" y="60"/>
                    <a:pt x="636" y="0"/>
                    <a:pt x="5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2"/>
            <p:cNvSpPr/>
            <p:nvPr/>
          </p:nvSpPr>
          <p:spPr>
            <a:xfrm>
              <a:off x="7840575" y="3889900"/>
              <a:ext cx="25025" cy="22900"/>
            </a:xfrm>
            <a:custGeom>
              <a:avLst/>
              <a:gdLst/>
              <a:ahLst/>
              <a:cxnLst/>
              <a:rect l="l" t="t" r="r" b="b"/>
              <a:pathLst>
                <a:path w="1001" h="916" extrusionOk="0">
                  <a:moveTo>
                    <a:pt x="494" y="1"/>
                  </a:moveTo>
                  <a:cubicBezTo>
                    <a:pt x="392" y="1"/>
                    <a:pt x="287" y="36"/>
                    <a:pt x="200" y="108"/>
                  </a:cubicBezTo>
                  <a:cubicBezTo>
                    <a:pt x="0" y="275"/>
                    <a:pt x="0" y="541"/>
                    <a:pt x="134" y="742"/>
                  </a:cubicBezTo>
                  <a:cubicBezTo>
                    <a:pt x="228" y="855"/>
                    <a:pt x="366" y="915"/>
                    <a:pt x="504" y="915"/>
                  </a:cubicBezTo>
                  <a:cubicBezTo>
                    <a:pt x="609" y="915"/>
                    <a:pt x="714" y="880"/>
                    <a:pt x="801" y="808"/>
                  </a:cubicBezTo>
                  <a:cubicBezTo>
                    <a:pt x="968" y="641"/>
                    <a:pt x="1001" y="341"/>
                    <a:pt x="834" y="174"/>
                  </a:cubicBezTo>
                  <a:cubicBezTo>
                    <a:pt x="758" y="61"/>
                    <a:pt x="629" y="1"/>
                    <a:pt x="4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2"/>
            <p:cNvSpPr/>
            <p:nvPr/>
          </p:nvSpPr>
          <p:spPr>
            <a:xfrm>
              <a:off x="7728825" y="3746650"/>
              <a:ext cx="993225" cy="310250"/>
            </a:xfrm>
            <a:custGeom>
              <a:avLst/>
              <a:gdLst/>
              <a:ahLst/>
              <a:cxnLst/>
              <a:rect l="l" t="t" r="r" b="b"/>
              <a:pathLst>
                <a:path w="39729" h="12410" fill="none" extrusionOk="0">
                  <a:moveTo>
                    <a:pt x="0" y="0"/>
                  </a:moveTo>
                  <a:lnTo>
                    <a:pt x="39729" y="0"/>
                  </a:lnTo>
                  <a:lnTo>
                    <a:pt x="39729" y="12409"/>
                  </a:lnTo>
                  <a:lnTo>
                    <a:pt x="0" y="12409"/>
                  </a:ln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2"/>
            <p:cNvSpPr/>
            <p:nvPr/>
          </p:nvSpPr>
          <p:spPr>
            <a:xfrm>
              <a:off x="8320075" y="3296325"/>
              <a:ext cx="90100" cy="90075"/>
            </a:xfrm>
            <a:custGeom>
              <a:avLst/>
              <a:gdLst/>
              <a:ahLst/>
              <a:cxnLst/>
              <a:rect l="l" t="t" r="r" b="b"/>
              <a:pathLst>
                <a:path w="3604" h="3603" fill="none" extrusionOk="0">
                  <a:moveTo>
                    <a:pt x="3603" y="1802"/>
                  </a:moveTo>
                  <a:cubicBezTo>
                    <a:pt x="3603" y="2802"/>
                    <a:pt x="2803" y="3603"/>
                    <a:pt x="1802" y="3603"/>
                  </a:cubicBezTo>
                  <a:cubicBezTo>
                    <a:pt x="801" y="3603"/>
                    <a:pt x="1" y="2802"/>
                    <a:pt x="1" y="1802"/>
                  </a:cubicBezTo>
                  <a:cubicBezTo>
                    <a:pt x="1" y="801"/>
                    <a:pt x="801" y="0"/>
                    <a:pt x="1802" y="0"/>
                  </a:cubicBezTo>
                  <a:cubicBezTo>
                    <a:pt x="2803" y="0"/>
                    <a:pt x="3603" y="801"/>
                    <a:pt x="3603" y="1802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2"/>
            <p:cNvSpPr/>
            <p:nvPr/>
          </p:nvSpPr>
          <p:spPr>
            <a:xfrm>
              <a:off x="7944800" y="3931775"/>
              <a:ext cx="90100" cy="90925"/>
            </a:xfrm>
            <a:custGeom>
              <a:avLst/>
              <a:gdLst/>
              <a:ahLst/>
              <a:cxnLst/>
              <a:rect l="l" t="t" r="r" b="b"/>
              <a:pathLst>
                <a:path w="3604" h="3637" fill="none" extrusionOk="0">
                  <a:moveTo>
                    <a:pt x="3603" y="1835"/>
                  </a:moveTo>
                  <a:cubicBezTo>
                    <a:pt x="3603" y="2836"/>
                    <a:pt x="2803" y="3636"/>
                    <a:pt x="1802" y="3636"/>
                  </a:cubicBezTo>
                  <a:cubicBezTo>
                    <a:pt x="801" y="3636"/>
                    <a:pt x="1" y="2836"/>
                    <a:pt x="1" y="1835"/>
                  </a:cubicBezTo>
                  <a:cubicBezTo>
                    <a:pt x="1" y="834"/>
                    <a:pt x="801" y="1"/>
                    <a:pt x="1802" y="1"/>
                  </a:cubicBezTo>
                  <a:cubicBezTo>
                    <a:pt x="2803" y="1"/>
                    <a:pt x="3603" y="834"/>
                    <a:pt x="3603" y="1835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2"/>
            <p:cNvSpPr/>
            <p:nvPr/>
          </p:nvSpPr>
          <p:spPr>
            <a:xfrm>
              <a:off x="8079900" y="3425575"/>
              <a:ext cx="45075" cy="44225"/>
            </a:xfrm>
            <a:custGeom>
              <a:avLst/>
              <a:gdLst/>
              <a:ahLst/>
              <a:cxnLst/>
              <a:rect l="l" t="t" r="r" b="b"/>
              <a:pathLst>
                <a:path w="1803" h="1769" fill="none" extrusionOk="0">
                  <a:moveTo>
                    <a:pt x="1802" y="901"/>
                  </a:moveTo>
                  <a:cubicBezTo>
                    <a:pt x="1802" y="1402"/>
                    <a:pt x="1402" y="1769"/>
                    <a:pt x="901" y="1769"/>
                  </a:cubicBezTo>
                  <a:cubicBezTo>
                    <a:pt x="401" y="1769"/>
                    <a:pt x="1" y="1402"/>
                    <a:pt x="1" y="901"/>
                  </a:cubicBezTo>
                  <a:cubicBezTo>
                    <a:pt x="1" y="401"/>
                    <a:pt x="401" y="1"/>
                    <a:pt x="901" y="1"/>
                  </a:cubicBezTo>
                  <a:cubicBezTo>
                    <a:pt x="1402" y="1"/>
                    <a:pt x="1802" y="401"/>
                    <a:pt x="1802" y="901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2"/>
            <p:cNvSpPr/>
            <p:nvPr/>
          </p:nvSpPr>
          <p:spPr>
            <a:xfrm>
              <a:off x="8445175" y="3644075"/>
              <a:ext cx="44225" cy="45050"/>
            </a:xfrm>
            <a:custGeom>
              <a:avLst/>
              <a:gdLst/>
              <a:ahLst/>
              <a:cxnLst/>
              <a:rect l="l" t="t" r="r" b="b"/>
              <a:pathLst>
                <a:path w="1769" h="1802" fill="none" extrusionOk="0">
                  <a:moveTo>
                    <a:pt x="1768" y="901"/>
                  </a:moveTo>
                  <a:cubicBezTo>
                    <a:pt x="1768" y="1401"/>
                    <a:pt x="1368" y="1802"/>
                    <a:pt x="867" y="1802"/>
                  </a:cubicBezTo>
                  <a:cubicBezTo>
                    <a:pt x="400" y="1802"/>
                    <a:pt x="0" y="1401"/>
                    <a:pt x="0" y="901"/>
                  </a:cubicBezTo>
                  <a:cubicBezTo>
                    <a:pt x="0" y="434"/>
                    <a:pt x="400" y="34"/>
                    <a:pt x="867" y="34"/>
                  </a:cubicBezTo>
                  <a:cubicBezTo>
                    <a:pt x="1368" y="0"/>
                    <a:pt x="1768" y="401"/>
                    <a:pt x="1768" y="901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2"/>
            <p:cNvSpPr/>
            <p:nvPr/>
          </p:nvSpPr>
          <p:spPr>
            <a:xfrm>
              <a:off x="8174150" y="3821700"/>
              <a:ext cx="44225" cy="44225"/>
            </a:xfrm>
            <a:custGeom>
              <a:avLst/>
              <a:gdLst/>
              <a:ahLst/>
              <a:cxnLst/>
              <a:rect l="l" t="t" r="r" b="b"/>
              <a:pathLst>
                <a:path w="1769" h="1769" fill="none" extrusionOk="0">
                  <a:moveTo>
                    <a:pt x="1768" y="901"/>
                  </a:moveTo>
                  <a:cubicBezTo>
                    <a:pt x="1768" y="1401"/>
                    <a:pt x="1368" y="1768"/>
                    <a:pt x="867" y="1768"/>
                  </a:cubicBezTo>
                  <a:cubicBezTo>
                    <a:pt x="400" y="1768"/>
                    <a:pt x="0" y="1401"/>
                    <a:pt x="0" y="901"/>
                  </a:cubicBezTo>
                  <a:cubicBezTo>
                    <a:pt x="0" y="401"/>
                    <a:pt x="400" y="0"/>
                    <a:pt x="867" y="0"/>
                  </a:cubicBezTo>
                  <a:cubicBezTo>
                    <a:pt x="1368" y="0"/>
                    <a:pt x="1768" y="401"/>
                    <a:pt x="1768" y="901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2"/>
            <p:cNvSpPr/>
            <p:nvPr/>
          </p:nvSpPr>
          <p:spPr>
            <a:xfrm>
              <a:off x="7736325" y="3435600"/>
              <a:ext cx="44225" cy="45050"/>
            </a:xfrm>
            <a:custGeom>
              <a:avLst/>
              <a:gdLst/>
              <a:ahLst/>
              <a:cxnLst/>
              <a:rect l="l" t="t" r="r" b="b"/>
              <a:pathLst>
                <a:path w="1769" h="1802" fill="none" extrusionOk="0">
                  <a:moveTo>
                    <a:pt x="1769" y="901"/>
                  </a:moveTo>
                  <a:cubicBezTo>
                    <a:pt x="1769" y="1401"/>
                    <a:pt x="1368" y="1801"/>
                    <a:pt x="868" y="1801"/>
                  </a:cubicBezTo>
                  <a:cubicBezTo>
                    <a:pt x="401" y="1801"/>
                    <a:pt x="1" y="1401"/>
                    <a:pt x="1" y="901"/>
                  </a:cubicBezTo>
                  <a:cubicBezTo>
                    <a:pt x="1" y="434"/>
                    <a:pt x="401" y="33"/>
                    <a:pt x="868" y="33"/>
                  </a:cubicBezTo>
                  <a:cubicBezTo>
                    <a:pt x="1368" y="0"/>
                    <a:pt x="1769" y="400"/>
                    <a:pt x="1769" y="901"/>
                  </a:cubicBezTo>
                  <a:close/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2"/>
            <p:cNvSpPr/>
            <p:nvPr/>
          </p:nvSpPr>
          <p:spPr>
            <a:xfrm>
              <a:off x="7886425" y="3350525"/>
              <a:ext cx="45075" cy="45050"/>
            </a:xfrm>
            <a:custGeom>
              <a:avLst/>
              <a:gdLst/>
              <a:ahLst/>
              <a:cxnLst/>
              <a:rect l="l" t="t" r="r" b="b"/>
              <a:pathLst>
                <a:path w="1803" h="1802" extrusionOk="0">
                  <a:moveTo>
                    <a:pt x="902" y="1"/>
                  </a:moveTo>
                  <a:cubicBezTo>
                    <a:pt x="401" y="1"/>
                    <a:pt x="1" y="401"/>
                    <a:pt x="1" y="901"/>
                  </a:cubicBezTo>
                  <a:cubicBezTo>
                    <a:pt x="1" y="1402"/>
                    <a:pt x="401" y="1802"/>
                    <a:pt x="902" y="1802"/>
                  </a:cubicBezTo>
                  <a:cubicBezTo>
                    <a:pt x="1402" y="1802"/>
                    <a:pt x="1802" y="1402"/>
                    <a:pt x="1802" y="901"/>
                  </a:cubicBezTo>
                  <a:cubicBezTo>
                    <a:pt x="1802" y="401"/>
                    <a:pt x="1402" y="1"/>
                    <a:pt x="9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2"/>
            <p:cNvSpPr/>
            <p:nvPr/>
          </p:nvSpPr>
          <p:spPr>
            <a:xfrm>
              <a:off x="7966500" y="3476450"/>
              <a:ext cx="45875" cy="45050"/>
            </a:xfrm>
            <a:custGeom>
              <a:avLst/>
              <a:gdLst/>
              <a:ahLst/>
              <a:cxnLst/>
              <a:rect l="l" t="t" r="r" b="b"/>
              <a:pathLst>
                <a:path w="1835" h="1802" extrusionOk="0">
                  <a:moveTo>
                    <a:pt x="934" y="1"/>
                  </a:moveTo>
                  <a:cubicBezTo>
                    <a:pt x="434" y="1"/>
                    <a:pt x="0" y="401"/>
                    <a:pt x="0" y="901"/>
                  </a:cubicBezTo>
                  <a:cubicBezTo>
                    <a:pt x="0" y="1402"/>
                    <a:pt x="434" y="1802"/>
                    <a:pt x="934" y="1802"/>
                  </a:cubicBezTo>
                  <a:cubicBezTo>
                    <a:pt x="1401" y="1802"/>
                    <a:pt x="1835" y="1402"/>
                    <a:pt x="1835" y="901"/>
                  </a:cubicBezTo>
                  <a:cubicBezTo>
                    <a:pt x="1835" y="401"/>
                    <a:pt x="1401" y="1"/>
                    <a:pt x="9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2"/>
            <p:cNvSpPr/>
            <p:nvPr/>
          </p:nvSpPr>
          <p:spPr>
            <a:xfrm>
              <a:off x="8227500" y="3768325"/>
              <a:ext cx="34225" cy="33375"/>
            </a:xfrm>
            <a:custGeom>
              <a:avLst/>
              <a:gdLst/>
              <a:ahLst/>
              <a:cxnLst/>
              <a:rect l="l" t="t" r="r" b="b"/>
              <a:pathLst>
                <a:path w="1369" h="1335" extrusionOk="0">
                  <a:moveTo>
                    <a:pt x="668" y="1"/>
                  </a:moveTo>
                  <a:cubicBezTo>
                    <a:pt x="301" y="1"/>
                    <a:pt x="1" y="301"/>
                    <a:pt x="1" y="668"/>
                  </a:cubicBezTo>
                  <a:cubicBezTo>
                    <a:pt x="1" y="1035"/>
                    <a:pt x="301" y="1335"/>
                    <a:pt x="668" y="1335"/>
                  </a:cubicBezTo>
                  <a:cubicBezTo>
                    <a:pt x="1035" y="1335"/>
                    <a:pt x="1369" y="1035"/>
                    <a:pt x="1369" y="668"/>
                  </a:cubicBezTo>
                  <a:cubicBezTo>
                    <a:pt x="1369" y="301"/>
                    <a:pt x="1035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2"/>
            <p:cNvSpPr/>
            <p:nvPr/>
          </p:nvSpPr>
          <p:spPr>
            <a:xfrm>
              <a:off x="7717150" y="3632400"/>
              <a:ext cx="33375" cy="34200"/>
            </a:xfrm>
            <a:custGeom>
              <a:avLst/>
              <a:gdLst/>
              <a:ahLst/>
              <a:cxnLst/>
              <a:rect l="l" t="t" r="r" b="b"/>
              <a:pathLst>
                <a:path w="1335" h="1368" extrusionOk="0">
                  <a:moveTo>
                    <a:pt x="668" y="0"/>
                  </a:moveTo>
                  <a:cubicBezTo>
                    <a:pt x="301" y="0"/>
                    <a:pt x="0" y="301"/>
                    <a:pt x="0" y="701"/>
                  </a:cubicBezTo>
                  <a:cubicBezTo>
                    <a:pt x="0" y="1068"/>
                    <a:pt x="301" y="1368"/>
                    <a:pt x="668" y="1368"/>
                  </a:cubicBezTo>
                  <a:cubicBezTo>
                    <a:pt x="1034" y="1368"/>
                    <a:pt x="1335" y="1068"/>
                    <a:pt x="1335" y="701"/>
                  </a:cubicBezTo>
                  <a:cubicBezTo>
                    <a:pt x="1335" y="301"/>
                    <a:pt x="1034" y="0"/>
                    <a:pt x="6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2"/>
            <p:cNvSpPr/>
            <p:nvPr/>
          </p:nvSpPr>
          <p:spPr>
            <a:xfrm>
              <a:off x="8477700" y="3518150"/>
              <a:ext cx="34200" cy="33375"/>
            </a:xfrm>
            <a:custGeom>
              <a:avLst/>
              <a:gdLst/>
              <a:ahLst/>
              <a:cxnLst/>
              <a:rect l="l" t="t" r="r" b="b"/>
              <a:pathLst>
                <a:path w="1368" h="1335" extrusionOk="0">
                  <a:moveTo>
                    <a:pt x="667" y="0"/>
                  </a:moveTo>
                  <a:cubicBezTo>
                    <a:pt x="300" y="0"/>
                    <a:pt x="0" y="301"/>
                    <a:pt x="0" y="668"/>
                  </a:cubicBezTo>
                  <a:cubicBezTo>
                    <a:pt x="0" y="1034"/>
                    <a:pt x="300" y="1335"/>
                    <a:pt x="667" y="1335"/>
                  </a:cubicBezTo>
                  <a:cubicBezTo>
                    <a:pt x="1034" y="1335"/>
                    <a:pt x="1368" y="1034"/>
                    <a:pt x="1368" y="668"/>
                  </a:cubicBezTo>
                  <a:cubicBezTo>
                    <a:pt x="1368" y="301"/>
                    <a:pt x="1034" y="0"/>
                    <a:pt x="667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2"/>
            <p:cNvSpPr/>
            <p:nvPr/>
          </p:nvSpPr>
          <p:spPr>
            <a:xfrm>
              <a:off x="8644475" y="3444750"/>
              <a:ext cx="34225" cy="34225"/>
            </a:xfrm>
            <a:custGeom>
              <a:avLst/>
              <a:gdLst/>
              <a:ahLst/>
              <a:cxnLst/>
              <a:rect l="l" t="t" r="r" b="b"/>
              <a:pathLst>
                <a:path w="1369" h="1369" extrusionOk="0">
                  <a:moveTo>
                    <a:pt x="668" y="1"/>
                  </a:moveTo>
                  <a:cubicBezTo>
                    <a:pt x="301" y="1"/>
                    <a:pt x="1" y="301"/>
                    <a:pt x="1" y="701"/>
                  </a:cubicBezTo>
                  <a:cubicBezTo>
                    <a:pt x="1" y="1068"/>
                    <a:pt x="301" y="1369"/>
                    <a:pt x="668" y="1369"/>
                  </a:cubicBezTo>
                  <a:cubicBezTo>
                    <a:pt x="1035" y="1369"/>
                    <a:pt x="1368" y="1068"/>
                    <a:pt x="1368" y="701"/>
                  </a:cubicBezTo>
                  <a:cubicBezTo>
                    <a:pt x="1368" y="301"/>
                    <a:pt x="1035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2"/>
            <p:cNvSpPr/>
            <p:nvPr/>
          </p:nvSpPr>
          <p:spPr>
            <a:xfrm>
              <a:off x="8174975" y="3269625"/>
              <a:ext cx="85075" cy="85100"/>
            </a:xfrm>
            <a:custGeom>
              <a:avLst/>
              <a:gdLst/>
              <a:ahLst/>
              <a:cxnLst/>
              <a:rect l="l" t="t" r="r" b="b"/>
              <a:pathLst>
                <a:path w="3403" h="3404" extrusionOk="0">
                  <a:moveTo>
                    <a:pt x="1702" y="1"/>
                  </a:moveTo>
                  <a:cubicBezTo>
                    <a:pt x="768" y="1"/>
                    <a:pt x="0" y="768"/>
                    <a:pt x="0" y="1702"/>
                  </a:cubicBezTo>
                  <a:cubicBezTo>
                    <a:pt x="0" y="2636"/>
                    <a:pt x="768" y="3403"/>
                    <a:pt x="1702" y="3403"/>
                  </a:cubicBezTo>
                  <a:cubicBezTo>
                    <a:pt x="2636" y="3403"/>
                    <a:pt x="3403" y="2636"/>
                    <a:pt x="3403" y="1702"/>
                  </a:cubicBezTo>
                  <a:cubicBezTo>
                    <a:pt x="3403" y="768"/>
                    <a:pt x="2636" y="1"/>
                    <a:pt x="17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2"/>
            <p:cNvSpPr/>
            <p:nvPr/>
          </p:nvSpPr>
          <p:spPr>
            <a:xfrm>
              <a:off x="5784925" y="5137650"/>
              <a:ext cx="630475" cy="5850"/>
            </a:xfrm>
            <a:custGeom>
              <a:avLst/>
              <a:gdLst/>
              <a:ahLst/>
              <a:cxnLst/>
              <a:rect l="l" t="t" r="r" b="b"/>
              <a:pathLst>
                <a:path w="25219" h="234" extrusionOk="0">
                  <a:moveTo>
                    <a:pt x="68" y="0"/>
                  </a:moveTo>
                  <a:cubicBezTo>
                    <a:pt x="34" y="100"/>
                    <a:pt x="34" y="167"/>
                    <a:pt x="1" y="234"/>
                  </a:cubicBezTo>
                  <a:lnTo>
                    <a:pt x="25219" y="234"/>
                  </a:lnTo>
                  <a:cubicBezTo>
                    <a:pt x="25219" y="167"/>
                    <a:pt x="25219" y="100"/>
                    <a:pt x="25219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1" name="Google Shape;1311;p32"/>
          <p:cNvGrpSpPr/>
          <p:nvPr/>
        </p:nvGrpSpPr>
        <p:grpSpPr>
          <a:xfrm>
            <a:off x="3104467" y="3807802"/>
            <a:ext cx="514193" cy="626666"/>
            <a:chOff x="5244392" y="2287907"/>
            <a:chExt cx="365350" cy="445233"/>
          </a:xfrm>
        </p:grpSpPr>
        <p:sp>
          <p:nvSpPr>
            <p:cNvPr id="1312" name="Google Shape;1312;p32"/>
            <p:cNvSpPr/>
            <p:nvPr/>
          </p:nvSpPr>
          <p:spPr>
            <a:xfrm flipH="1">
              <a:off x="5516073" y="2287907"/>
              <a:ext cx="28" cy="81727"/>
            </a:xfrm>
            <a:custGeom>
              <a:avLst/>
              <a:gdLst/>
              <a:ahLst/>
              <a:cxnLst/>
              <a:rect l="l" t="t" r="r" b="b"/>
              <a:pathLst>
                <a:path w="1" h="2970" fill="none" extrusionOk="0">
                  <a:moveTo>
                    <a:pt x="0" y="1"/>
                  </a:moveTo>
                  <a:lnTo>
                    <a:pt x="0" y="2970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2"/>
            <p:cNvSpPr/>
            <p:nvPr/>
          </p:nvSpPr>
          <p:spPr>
            <a:xfrm flipH="1">
              <a:off x="5516073" y="2398995"/>
              <a:ext cx="28" cy="81699"/>
            </a:xfrm>
            <a:custGeom>
              <a:avLst/>
              <a:gdLst/>
              <a:ahLst/>
              <a:cxnLst/>
              <a:rect l="l" t="t" r="r" b="b"/>
              <a:pathLst>
                <a:path w="1" h="2969" fill="none" extrusionOk="0">
                  <a:moveTo>
                    <a:pt x="0" y="0"/>
                  </a:moveTo>
                  <a:lnTo>
                    <a:pt x="0" y="2969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2"/>
            <p:cNvSpPr/>
            <p:nvPr/>
          </p:nvSpPr>
          <p:spPr>
            <a:xfrm flipH="1">
              <a:off x="5528015" y="2381659"/>
              <a:ext cx="81727" cy="28"/>
            </a:xfrm>
            <a:custGeom>
              <a:avLst/>
              <a:gdLst/>
              <a:ahLst/>
              <a:cxnLst/>
              <a:rect l="l" t="t" r="r" b="b"/>
              <a:pathLst>
                <a:path w="2970" h="1" fill="none" extrusionOk="0">
                  <a:moveTo>
                    <a:pt x="1" y="0"/>
                  </a:moveTo>
                  <a:lnTo>
                    <a:pt x="2969" y="0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2"/>
            <p:cNvSpPr/>
            <p:nvPr/>
          </p:nvSpPr>
          <p:spPr>
            <a:xfrm flipH="1">
              <a:off x="5416955" y="2384301"/>
              <a:ext cx="81727" cy="28"/>
            </a:xfrm>
            <a:custGeom>
              <a:avLst/>
              <a:gdLst/>
              <a:ahLst/>
              <a:cxnLst/>
              <a:rect l="l" t="t" r="r" b="b"/>
              <a:pathLst>
                <a:path w="2970" h="1" fill="none" extrusionOk="0">
                  <a:moveTo>
                    <a:pt x="1" y="0"/>
                  </a:moveTo>
                  <a:lnTo>
                    <a:pt x="2970" y="0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2"/>
            <p:cNvSpPr/>
            <p:nvPr/>
          </p:nvSpPr>
          <p:spPr>
            <a:xfrm flipH="1">
              <a:off x="5344446" y="2540353"/>
              <a:ext cx="28" cy="81699"/>
            </a:xfrm>
            <a:custGeom>
              <a:avLst/>
              <a:gdLst/>
              <a:ahLst/>
              <a:cxnLst/>
              <a:rect l="l" t="t" r="r" b="b"/>
              <a:pathLst>
                <a:path w="1" h="2969" fill="none" extrusionOk="0">
                  <a:moveTo>
                    <a:pt x="1" y="0"/>
                  </a:moveTo>
                  <a:lnTo>
                    <a:pt x="1" y="2969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2"/>
            <p:cNvSpPr/>
            <p:nvPr/>
          </p:nvSpPr>
          <p:spPr>
            <a:xfrm flipH="1">
              <a:off x="5344446" y="2651413"/>
              <a:ext cx="28" cy="81727"/>
            </a:xfrm>
            <a:custGeom>
              <a:avLst/>
              <a:gdLst/>
              <a:ahLst/>
              <a:cxnLst/>
              <a:rect l="l" t="t" r="r" b="b"/>
              <a:pathLst>
                <a:path w="1" h="2970" fill="none" extrusionOk="0">
                  <a:moveTo>
                    <a:pt x="1" y="0"/>
                  </a:moveTo>
                  <a:lnTo>
                    <a:pt x="1" y="2969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2"/>
            <p:cNvSpPr/>
            <p:nvPr/>
          </p:nvSpPr>
          <p:spPr>
            <a:xfrm flipH="1">
              <a:off x="5355453" y="2636719"/>
              <a:ext cx="81727" cy="28"/>
            </a:xfrm>
            <a:custGeom>
              <a:avLst/>
              <a:gdLst/>
              <a:ahLst/>
              <a:cxnLst/>
              <a:rect l="l" t="t" r="r" b="b"/>
              <a:pathLst>
                <a:path w="2970" h="1" fill="none" extrusionOk="0">
                  <a:moveTo>
                    <a:pt x="1" y="1"/>
                  </a:moveTo>
                  <a:lnTo>
                    <a:pt x="2970" y="1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2"/>
            <p:cNvSpPr/>
            <p:nvPr/>
          </p:nvSpPr>
          <p:spPr>
            <a:xfrm flipH="1">
              <a:off x="5244392" y="2636719"/>
              <a:ext cx="81727" cy="28"/>
            </a:xfrm>
            <a:custGeom>
              <a:avLst/>
              <a:gdLst/>
              <a:ahLst/>
              <a:cxnLst/>
              <a:rect l="l" t="t" r="r" b="b"/>
              <a:pathLst>
                <a:path w="2970" h="1" fill="none" extrusionOk="0">
                  <a:moveTo>
                    <a:pt x="1" y="1"/>
                  </a:moveTo>
                  <a:lnTo>
                    <a:pt x="2970" y="1"/>
                  </a:lnTo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20" name="Google Shape;1320;p32"/>
          <p:cNvGrpSpPr/>
          <p:nvPr/>
        </p:nvGrpSpPr>
        <p:grpSpPr>
          <a:xfrm>
            <a:off x="5167878" y="1056974"/>
            <a:ext cx="2568318" cy="4084725"/>
            <a:chOff x="5091678" y="1056974"/>
            <a:chExt cx="2568318" cy="4084725"/>
          </a:xfrm>
        </p:grpSpPr>
        <p:sp>
          <p:nvSpPr>
            <p:cNvPr id="1321" name="Google Shape;1321;p32"/>
            <p:cNvSpPr/>
            <p:nvPr/>
          </p:nvSpPr>
          <p:spPr>
            <a:xfrm>
              <a:off x="6040785" y="1651792"/>
              <a:ext cx="581995" cy="631554"/>
            </a:xfrm>
            <a:custGeom>
              <a:avLst/>
              <a:gdLst/>
              <a:ahLst/>
              <a:cxnLst/>
              <a:rect l="l" t="t" r="r" b="b"/>
              <a:pathLst>
                <a:path w="21150" h="22951" extrusionOk="0">
                  <a:moveTo>
                    <a:pt x="10575" y="0"/>
                  </a:moveTo>
                  <a:cubicBezTo>
                    <a:pt x="4737" y="0"/>
                    <a:pt x="1" y="5137"/>
                    <a:pt x="1" y="11475"/>
                  </a:cubicBezTo>
                  <a:cubicBezTo>
                    <a:pt x="1" y="17813"/>
                    <a:pt x="4737" y="22950"/>
                    <a:pt x="10575" y="22950"/>
                  </a:cubicBezTo>
                  <a:cubicBezTo>
                    <a:pt x="16412" y="22950"/>
                    <a:pt x="21149" y="17813"/>
                    <a:pt x="21149" y="11475"/>
                  </a:cubicBezTo>
                  <a:cubicBezTo>
                    <a:pt x="21149" y="5137"/>
                    <a:pt x="16412" y="0"/>
                    <a:pt x="105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2"/>
            <p:cNvSpPr/>
            <p:nvPr/>
          </p:nvSpPr>
          <p:spPr>
            <a:xfrm>
              <a:off x="6091279" y="1056974"/>
              <a:ext cx="493857" cy="619639"/>
            </a:xfrm>
            <a:custGeom>
              <a:avLst/>
              <a:gdLst/>
              <a:ahLst/>
              <a:cxnLst/>
              <a:rect l="l" t="t" r="r" b="b"/>
              <a:pathLst>
                <a:path w="17947" h="22518" extrusionOk="0">
                  <a:moveTo>
                    <a:pt x="8973" y="1"/>
                  </a:moveTo>
                  <a:cubicBezTo>
                    <a:pt x="7039" y="1"/>
                    <a:pt x="5237" y="768"/>
                    <a:pt x="3803" y="2069"/>
                  </a:cubicBezTo>
                  <a:cubicBezTo>
                    <a:pt x="3670" y="2169"/>
                    <a:pt x="3569" y="2269"/>
                    <a:pt x="3436" y="2403"/>
                  </a:cubicBezTo>
                  <a:cubicBezTo>
                    <a:pt x="3269" y="2569"/>
                    <a:pt x="3102" y="2736"/>
                    <a:pt x="2969" y="2936"/>
                  </a:cubicBezTo>
                  <a:cubicBezTo>
                    <a:pt x="2836" y="3036"/>
                    <a:pt x="2736" y="3170"/>
                    <a:pt x="2635" y="3303"/>
                  </a:cubicBezTo>
                  <a:cubicBezTo>
                    <a:pt x="1001" y="5338"/>
                    <a:pt x="0" y="8140"/>
                    <a:pt x="0" y="11276"/>
                  </a:cubicBezTo>
                  <a:cubicBezTo>
                    <a:pt x="0" y="15045"/>
                    <a:pt x="1501" y="18414"/>
                    <a:pt x="3770" y="20449"/>
                  </a:cubicBezTo>
                  <a:cubicBezTo>
                    <a:pt x="3903" y="20549"/>
                    <a:pt x="4036" y="20649"/>
                    <a:pt x="4170" y="20749"/>
                  </a:cubicBezTo>
                  <a:cubicBezTo>
                    <a:pt x="5571" y="21883"/>
                    <a:pt x="7205" y="22517"/>
                    <a:pt x="8973" y="22517"/>
                  </a:cubicBezTo>
                  <a:cubicBezTo>
                    <a:pt x="10174" y="22517"/>
                    <a:pt x="11308" y="22217"/>
                    <a:pt x="12376" y="21683"/>
                  </a:cubicBezTo>
                  <a:cubicBezTo>
                    <a:pt x="12543" y="21583"/>
                    <a:pt x="12743" y="21483"/>
                    <a:pt x="12943" y="21350"/>
                  </a:cubicBezTo>
                  <a:cubicBezTo>
                    <a:pt x="13210" y="21183"/>
                    <a:pt x="13510" y="20983"/>
                    <a:pt x="13777" y="20749"/>
                  </a:cubicBezTo>
                  <a:cubicBezTo>
                    <a:pt x="13910" y="20649"/>
                    <a:pt x="14044" y="20549"/>
                    <a:pt x="14144" y="20449"/>
                  </a:cubicBezTo>
                  <a:cubicBezTo>
                    <a:pt x="16445" y="18414"/>
                    <a:pt x="17946" y="15045"/>
                    <a:pt x="17946" y="11276"/>
                  </a:cubicBezTo>
                  <a:cubicBezTo>
                    <a:pt x="17946" y="8907"/>
                    <a:pt x="17346" y="6706"/>
                    <a:pt x="16379" y="4904"/>
                  </a:cubicBezTo>
                  <a:cubicBezTo>
                    <a:pt x="16279" y="4738"/>
                    <a:pt x="16212" y="4604"/>
                    <a:pt x="16112" y="4437"/>
                  </a:cubicBezTo>
                  <a:cubicBezTo>
                    <a:pt x="15411" y="3270"/>
                    <a:pt x="14511" y="2269"/>
                    <a:pt x="13477" y="1535"/>
                  </a:cubicBezTo>
                  <a:cubicBezTo>
                    <a:pt x="13376" y="1435"/>
                    <a:pt x="13243" y="1369"/>
                    <a:pt x="13110" y="1269"/>
                  </a:cubicBezTo>
                  <a:cubicBezTo>
                    <a:pt x="12743" y="1035"/>
                    <a:pt x="12342" y="802"/>
                    <a:pt x="11909" y="635"/>
                  </a:cubicBezTo>
                  <a:cubicBezTo>
                    <a:pt x="11775" y="568"/>
                    <a:pt x="11642" y="501"/>
                    <a:pt x="11475" y="435"/>
                  </a:cubicBezTo>
                  <a:cubicBezTo>
                    <a:pt x="10675" y="168"/>
                    <a:pt x="9841" y="1"/>
                    <a:pt x="89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2"/>
            <p:cNvSpPr/>
            <p:nvPr/>
          </p:nvSpPr>
          <p:spPr>
            <a:xfrm>
              <a:off x="6188581" y="2273220"/>
              <a:ext cx="266204" cy="440610"/>
            </a:xfrm>
            <a:custGeom>
              <a:avLst/>
              <a:gdLst/>
              <a:ahLst/>
              <a:cxnLst/>
              <a:rect l="l" t="t" r="r" b="b"/>
              <a:pathLst>
                <a:path w="9674" h="16012" extrusionOk="0">
                  <a:moveTo>
                    <a:pt x="0" y="0"/>
                  </a:moveTo>
                  <a:lnTo>
                    <a:pt x="0" y="16012"/>
                  </a:lnTo>
                  <a:lnTo>
                    <a:pt x="9674" y="16012"/>
                  </a:lnTo>
                  <a:lnTo>
                    <a:pt x="9674" y="0"/>
                  </a:ln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2"/>
            <p:cNvSpPr/>
            <p:nvPr/>
          </p:nvSpPr>
          <p:spPr>
            <a:xfrm>
              <a:off x="6188581" y="2274128"/>
              <a:ext cx="266204" cy="224928"/>
            </a:xfrm>
            <a:custGeom>
              <a:avLst/>
              <a:gdLst/>
              <a:ahLst/>
              <a:cxnLst/>
              <a:rect l="l" t="t" r="r" b="b"/>
              <a:pathLst>
                <a:path w="9674" h="8174" extrusionOk="0">
                  <a:moveTo>
                    <a:pt x="0" y="1"/>
                  </a:moveTo>
                  <a:lnTo>
                    <a:pt x="0" y="8173"/>
                  </a:lnTo>
                  <a:lnTo>
                    <a:pt x="9674" y="2636"/>
                  </a:lnTo>
                  <a:lnTo>
                    <a:pt x="9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2"/>
            <p:cNvSpPr/>
            <p:nvPr/>
          </p:nvSpPr>
          <p:spPr>
            <a:xfrm>
              <a:off x="6116981" y="1828042"/>
              <a:ext cx="421348" cy="564522"/>
            </a:xfrm>
            <a:custGeom>
              <a:avLst/>
              <a:gdLst/>
              <a:ahLst/>
              <a:cxnLst/>
              <a:rect l="l" t="t" r="r" b="b"/>
              <a:pathLst>
                <a:path w="15312" h="20515" extrusionOk="0">
                  <a:moveTo>
                    <a:pt x="7639" y="0"/>
                  </a:moveTo>
                  <a:cubicBezTo>
                    <a:pt x="3436" y="0"/>
                    <a:pt x="0" y="4570"/>
                    <a:pt x="0" y="10241"/>
                  </a:cubicBezTo>
                  <a:cubicBezTo>
                    <a:pt x="0" y="11608"/>
                    <a:pt x="200" y="12909"/>
                    <a:pt x="567" y="14110"/>
                  </a:cubicBezTo>
                  <a:cubicBezTo>
                    <a:pt x="1068" y="15778"/>
                    <a:pt x="1902" y="17246"/>
                    <a:pt x="2969" y="18347"/>
                  </a:cubicBezTo>
                  <a:cubicBezTo>
                    <a:pt x="4237" y="19714"/>
                    <a:pt x="5871" y="20515"/>
                    <a:pt x="7639" y="20515"/>
                  </a:cubicBezTo>
                  <a:cubicBezTo>
                    <a:pt x="9374" y="20515"/>
                    <a:pt x="10975" y="19748"/>
                    <a:pt x="12276" y="18413"/>
                  </a:cubicBezTo>
                  <a:cubicBezTo>
                    <a:pt x="13310" y="17346"/>
                    <a:pt x="14144" y="15945"/>
                    <a:pt x="14677" y="14277"/>
                  </a:cubicBezTo>
                  <a:cubicBezTo>
                    <a:pt x="15078" y="13043"/>
                    <a:pt x="15311" y="11675"/>
                    <a:pt x="15311" y="10241"/>
                  </a:cubicBezTo>
                  <a:cubicBezTo>
                    <a:pt x="15311" y="4570"/>
                    <a:pt x="11875" y="0"/>
                    <a:pt x="7639" y="0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2"/>
            <p:cNvSpPr/>
            <p:nvPr/>
          </p:nvSpPr>
          <p:spPr>
            <a:xfrm>
              <a:off x="6488714" y="2037450"/>
              <a:ext cx="165270" cy="180597"/>
            </a:xfrm>
            <a:custGeom>
              <a:avLst/>
              <a:gdLst/>
              <a:ahLst/>
              <a:cxnLst/>
              <a:rect l="l" t="t" r="r" b="b"/>
              <a:pathLst>
                <a:path w="6006" h="6563" extrusionOk="0">
                  <a:moveTo>
                    <a:pt x="3538" y="0"/>
                  </a:moveTo>
                  <a:cubicBezTo>
                    <a:pt x="2417" y="0"/>
                    <a:pt x="1252" y="932"/>
                    <a:pt x="701" y="2364"/>
                  </a:cubicBezTo>
                  <a:cubicBezTo>
                    <a:pt x="1" y="4132"/>
                    <a:pt x="501" y="5933"/>
                    <a:pt x="1769" y="6433"/>
                  </a:cubicBezTo>
                  <a:cubicBezTo>
                    <a:pt x="1989" y="6521"/>
                    <a:pt x="2220" y="6562"/>
                    <a:pt x="2454" y="6562"/>
                  </a:cubicBezTo>
                  <a:cubicBezTo>
                    <a:pt x="3566" y="6562"/>
                    <a:pt x="4754" y="5625"/>
                    <a:pt x="5305" y="4165"/>
                  </a:cubicBezTo>
                  <a:cubicBezTo>
                    <a:pt x="6005" y="2431"/>
                    <a:pt x="5505" y="629"/>
                    <a:pt x="4237" y="129"/>
                  </a:cubicBezTo>
                  <a:cubicBezTo>
                    <a:pt x="4010" y="42"/>
                    <a:pt x="3775" y="0"/>
                    <a:pt x="3538" y="0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2"/>
            <p:cNvSpPr/>
            <p:nvPr/>
          </p:nvSpPr>
          <p:spPr>
            <a:xfrm>
              <a:off x="6278536" y="2260369"/>
              <a:ext cx="94550" cy="25179"/>
            </a:xfrm>
            <a:custGeom>
              <a:avLst/>
              <a:gdLst/>
              <a:ahLst/>
              <a:cxnLst/>
              <a:rect l="l" t="t" r="r" b="b"/>
              <a:pathLst>
                <a:path w="3436" h="915" extrusionOk="0">
                  <a:moveTo>
                    <a:pt x="1735" y="0"/>
                  </a:moveTo>
                  <a:cubicBezTo>
                    <a:pt x="1168" y="234"/>
                    <a:pt x="567" y="467"/>
                    <a:pt x="0" y="701"/>
                  </a:cubicBezTo>
                  <a:cubicBezTo>
                    <a:pt x="434" y="801"/>
                    <a:pt x="1001" y="868"/>
                    <a:pt x="1701" y="901"/>
                  </a:cubicBezTo>
                  <a:cubicBezTo>
                    <a:pt x="1880" y="910"/>
                    <a:pt x="2054" y="914"/>
                    <a:pt x="2222" y="914"/>
                  </a:cubicBezTo>
                  <a:cubicBezTo>
                    <a:pt x="2681" y="914"/>
                    <a:pt x="3094" y="883"/>
                    <a:pt x="3436" y="834"/>
                  </a:cubicBezTo>
                  <a:cubicBezTo>
                    <a:pt x="2869" y="567"/>
                    <a:pt x="2302" y="301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2"/>
            <p:cNvSpPr/>
            <p:nvPr/>
          </p:nvSpPr>
          <p:spPr>
            <a:xfrm>
              <a:off x="6278536" y="2276880"/>
              <a:ext cx="93642" cy="38139"/>
            </a:xfrm>
            <a:custGeom>
              <a:avLst/>
              <a:gdLst/>
              <a:ahLst/>
              <a:cxnLst/>
              <a:rect l="l" t="t" r="r" b="b"/>
              <a:pathLst>
                <a:path w="3403" h="1386" extrusionOk="0">
                  <a:moveTo>
                    <a:pt x="0" y="1"/>
                  </a:moveTo>
                  <a:lnTo>
                    <a:pt x="0" y="1"/>
                  </a:lnTo>
                  <a:cubicBezTo>
                    <a:pt x="267" y="334"/>
                    <a:pt x="500" y="668"/>
                    <a:pt x="767" y="1001"/>
                  </a:cubicBezTo>
                  <a:cubicBezTo>
                    <a:pt x="1044" y="1261"/>
                    <a:pt x="1374" y="1385"/>
                    <a:pt x="1702" y="1385"/>
                  </a:cubicBezTo>
                  <a:cubicBezTo>
                    <a:pt x="2007" y="1385"/>
                    <a:pt x="2311" y="1277"/>
                    <a:pt x="2569" y="1068"/>
                  </a:cubicBezTo>
                  <a:cubicBezTo>
                    <a:pt x="2869" y="768"/>
                    <a:pt x="3136" y="468"/>
                    <a:pt x="3403" y="168"/>
                  </a:cubicBezTo>
                  <a:lnTo>
                    <a:pt x="3403" y="168"/>
                  </a:lnTo>
                  <a:cubicBezTo>
                    <a:pt x="3027" y="254"/>
                    <a:pt x="2551" y="341"/>
                    <a:pt x="1997" y="341"/>
                  </a:cubicBezTo>
                  <a:cubicBezTo>
                    <a:pt x="1912" y="341"/>
                    <a:pt x="1824" y="339"/>
                    <a:pt x="1735" y="334"/>
                  </a:cubicBezTo>
                  <a:cubicBezTo>
                    <a:pt x="1001" y="301"/>
                    <a:pt x="434" y="168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32"/>
            <p:cNvSpPr/>
            <p:nvPr/>
          </p:nvSpPr>
          <p:spPr>
            <a:xfrm>
              <a:off x="6258338" y="2267716"/>
              <a:ext cx="133130" cy="19290"/>
            </a:xfrm>
            <a:custGeom>
              <a:avLst/>
              <a:gdLst/>
              <a:ahLst/>
              <a:cxnLst/>
              <a:rect l="l" t="t" r="r" b="b"/>
              <a:pathLst>
                <a:path w="4838" h="701" fill="none" extrusionOk="0">
                  <a:moveTo>
                    <a:pt x="0" y="0"/>
                  </a:moveTo>
                  <a:cubicBezTo>
                    <a:pt x="467" y="267"/>
                    <a:pt x="1268" y="601"/>
                    <a:pt x="2269" y="667"/>
                  </a:cubicBezTo>
                  <a:cubicBezTo>
                    <a:pt x="3403" y="701"/>
                    <a:pt x="4303" y="400"/>
                    <a:pt x="4837" y="167"/>
                  </a:cubicBezTo>
                </a:path>
              </a:pathLst>
            </a:custGeom>
            <a:noFill/>
            <a:ln w="2500" cap="flat" cmpd="sng">
              <a:solidFill>
                <a:srgbClr val="1D1D1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32"/>
            <p:cNvSpPr/>
            <p:nvPr/>
          </p:nvSpPr>
          <p:spPr>
            <a:xfrm>
              <a:off x="6195901" y="2103409"/>
              <a:ext cx="73472" cy="20225"/>
            </a:xfrm>
            <a:custGeom>
              <a:avLst/>
              <a:gdLst/>
              <a:ahLst/>
              <a:cxnLst/>
              <a:rect l="l" t="t" r="r" b="b"/>
              <a:pathLst>
                <a:path w="2670" h="735" fill="none" extrusionOk="0">
                  <a:moveTo>
                    <a:pt x="1" y="667"/>
                  </a:moveTo>
                  <a:cubicBezTo>
                    <a:pt x="68" y="601"/>
                    <a:pt x="535" y="0"/>
                    <a:pt x="1369" y="34"/>
                  </a:cubicBezTo>
                  <a:cubicBezTo>
                    <a:pt x="2169" y="67"/>
                    <a:pt x="2636" y="667"/>
                    <a:pt x="2670" y="734"/>
                  </a:cubicBezTo>
                </a:path>
              </a:pathLst>
            </a:custGeom>
            <a:noFill/>
            <a:ln w="2500" cap="flat" cmpd="sng">
              <a:solidFill>
                <a:srgbClr val="222F3E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32"/>
            <p:cNvSpPr/>
            <p:nvPr/>
          </p:nvSpPr>
          <p:spPr>
            <a:xfrm>
              <a:off x="6221602" y="2103299"/>
              <a:ext cx="24821" cy="23995"/>
            </a:xfrm>
            <a:custGeom>
              <a:avLst/>
              <a:gdLst/>
              <a:ahLst/>
              <a:cxnLst/>
              <a:rect l="l" t="t" r="r" b="b"/>
              <a:pathLst>
                <a:path w="902" h="872" extrusionOk="0">
                  <a:moveTo>
                    <a:pt x="417" y="1"/>
                  </a:moveTo>
                  <a:cubicBezTo>
                    <a:pt x="206" y="1"/>
                    <a:pt x="32" y="188"/>
                    <a:pt x="1" y="404"/>
                  </a:cubicBezTo>
                  <a:cubicBezTo>
                    <a:pt x="1" y="671"/>
                    <a:pt x="201" y="871"/>
                    <a:pt x="435" y="871"/>
                  </a:cubicBezTo>
                  <a:cubicBezTo>
                    <a:pt x="668" y="871"/>
                    <a:pt x="868" y="671"/>
                    <a:pt x="902" y="438"/>
                  </a:cubicBezTo>
                  <a:cubicBezTo>
                    <a:pt x="902" y="204"/>
                    <a:pt x="701" y="4"/>
                    <a:pt x="468" y="4"/>
                  </a:cubicBezTo>
                  <a:cubicBezTo>
                    <a:pt x="451" y="2"/>
                    <a:pt x="434" y="1"/>
                    <a:pt x="417" y="1"/>
                  </a:cubicBezTo>
                  <a:close/>
                </a:path>
              </a:pathLst>
            </a:custGeom>
            <a:solidFill>
              <a:srgbClr val="222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32"/>
            <p:cNvSpPr/>
            <p:nvPr/>
          </p:nvSpPr>
          <p:spPr>
            <a:xfrm>
              <a:off x="6382249" y="2108913"/>
              <a:ext cx="73472" cy="20225"/>
            </a:xfrm>
            <a:custGeom>
              <a:avLst/>
              <a:gdLst/>
              <a:ahLst/>
              <a:cxnLst/>
              <a:rect l="l" t="t" r="r" b="b"/>
              <a:pathLst>
                <a:path w="2670" h="735" fill="none" extrusionOk="0">
                  <a:moveTo>
                    <a:pt x="0" y="667"/>
                  </a:moveTo>
                  <a:cubicBezTo>
                    <a:pt x="67" y="601"/>
                    <a:pt x="534" y="0"/>
                    <a:pt x="1368" y="34"/>
                  </a:cubicBezTo>
                  <a:cubicBezTo>
                    <a:pt x="2169" y="67"/>
                    <a:pt x="2602" y="667"/>
                    <a:pt x="2669" y="734"/>
                  </a:cubicBezTo>
                </a:path>
              </a:pathLst>
            </a:custGeom>
            <a:noFill/>
            <a:ln w="2500" cap="flat" cmpd="sng">
              <a:solidFill>
                <a:srgbClr val="222F3E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32"/>
            <p:cNvSpPr/>
            <p:nvPr/>
          </p:nvSpPr>
          <p:spPr>
            <a:xfrm>
              <a:off x="6407951" y="2108913"/>
              <a:ext cx="24821" cy="23885"/>
            </a:xfrm>
            <a:custGeom>
              <a:avLst/>
              <a:gdLst/>
              <a:ahLst/>
              <a:cxnLst/>
              <a:rect l="l" t="t" r="r" b="b"/>
              <a:pathLst>
                <a:path w="902" h="868" extrusionOk="0">
                  <a:moveTo>
                    <a:pt x="467" y="0"/>
                  </a:moveTo>
                  <a:cubicBezTo>
                    <a:pt x="201" y="0"/>
                    <a:pt x="0" y="167"/>
                    <a:pt x="0" y="434"/>
                  </a:cubicBezTo>
                  <a:cubicBezTo>
                    <a:pt x="0" y="667"/>
                    <a:pt x="201" y="868"/>
                    <a:pt x="434" y="868"/>
                  </a:cubicBezTo>
                  <a:cubicBezTo>
                    <a:pt x="668" y="868"/>
                    <a:pt x="868" y="701"/>
                    <a:pt x="901" y="434"/>
                  </a:cubicBezTo>
                  <a:cubicBezTo>
                    <a:pt x="901" y="200"/>
                    <a:pt x="701" y="0"/>
                    <a:pt x="467" y="0"/>
                  </a:cubicBezTo>
                  <a:close/>
                </a:path>
              </a:pathLst>
            </a:custGeom>
            <a:solidFill>
              <a:srgbClr val="222F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32"/>
            <p:cNvSpPr/>
            <p:nvPr/>
          </p:nvSpPr>
          <p:spPr>
            <a:xfrm>
              <a:off x="6161944" y="2031809"/>
              <a:ext cx="129470" cy="25729"/>
            </a:xfrm>
            <a:custGeom>
              <a:avLst/>
              <a:gdLst/>
              <a:ahLst/>
              <a:cxnLst/>
              <a:rect l="l" t="t" r="r" b="b"/>
              <a:pathLst>
                <a:path w="4705" h="935" extrusionOk="0">
                  <a:moveTo>
                    <a:pt x="468" y="0"/>
                  </a:moveTo>
                  <a:cubicBezTo>
                    <a:pt x="234" y="0"/>
                    <a:pt x="1" y="234"/>
                    <a:pt x="34" y="467"/>
                  </a:cubicBezTo>
                  <a:cubicBezTo>
                    <a:pt x="34" y="734"/>
                    <a:pt x="234" y="934"/>
                    <a:pt x="501" y="934"/>
                  </a:cubicBezTo>
                  <a:lnTo>
                    <a:pt x="4237" y="934"/>
                  </a:lnTo>
                  <a:cubicBezTo>
                    <a:pt x="4471" y="934"/>
                    <a:pt x="4704" y="701"/>
                    <a:pt x="4704" y="434"/>
                  </a:cubicBezTo>
                  <a:cubicBezTo>
                    <a:pt x="4671" y="200"/>
                    <a:pt x="4471" y="0"/>
                    <a:pt x="42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32"/>
            <p:cNvSpPr/>
            <p:nvPr/>
          </p:nvSpPr>
          <p:spPr>
            <a:xfrm>
              <a:off x="6293036" y="2084120"/>
              <a:ext cx="57869" cy="134038"/>
            </a:xfrm>
            <a:custGeom>
              <a:avLst/>
              <a:gdLst/>
              <a:ahLst/>
              <a:cxnLst/>
              <a:rect l="l" t="t" r="r" b="b"/>
              <a:pathLst>
                <a:path w="2103" h="4871" extrusionOk="0">
                  <a:moveTo>
                    <a:pt x="1068" y="1"/>
                  </a:moveTo>
                  <a:lnTo>
                    <a:pt x="1" y="4871"/>
                  </a:lnTo>
                  <a:lnTo>
                    <a:pt x="2102" y="4871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32"/>
            <p:cNvSpPr/>
            <p:nvPr/>
          </p:nvSpPr>
          <p:spPr>
            <a:xfrm>
              <a:off x="6252091" y="2024214"/>
              <a:ext cx="23445" cy="33709"/>
            </a:xfrm>
            <a:custGeom>
              <a:avLst/>
              <a:gdLst/>
              <a:ahLst/>
              <a:cxnLst/>
              <a:rect l="l" t="t" r="r" b="b"/>
              <a:pathLst>
                <a:path w="852" h="1225" extrusionOk="0">
                  <a:moveTo>
                    <a:pt x="41" y="0"/>
                  </a:moveTo>
                  <a:cubicBezTo>
                    <a:pt x="16" y="0"/>
                    <a:pt x="0" y="43"/>
                    <a:pt x="27" y="43"/>
                  </a:cubicBezTo>
                  <a:cubicBezTo>
                    <a:pt x="427" y="310"/>
                    <a:pt x="694" y="743"/>
                    <a:pt x="794" y="1210"/>
                  </a:cubicBezTo>
                  <a:cubicBezTo>
                    <a:pt x="794" y="1220"/>
                    <a:pt x="800" y="1224"/>
                    <a:pt x="807" y="1224"/>
                  </a:cubicBezTo>
                  <a:cubicBezTo>
                    <a:pt x="825" y="1224"/>
                    <a:pt x="851" y="1201"/>
                    <a:pt x="828" y="1177"/>
                  </a:cubicBezTo>
                  <a:cubicBezTo>
                    <a:pt x="761" y="710"/>
                    <a:pt x="461" y="276"/>
                    <a:pt x="60" y="9"/>
                  </a:cubicBezTo>
                  <a:cubicBezTo>
                    <a:pt x="54" y="3"/>
                    <a:pt x="47" y="0"/>
                    <a:pt x="41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32"/>
            <p:cNvSpPr/>
            <p:nvPr/>
          </p:nvSpPr>
          <p:spPr>
            <a:xfrm>
              <a:off x="6232802" y="2027874"/>
              <a:ext cx="17309" cy="27600"/>
            </a:xfrm>
            <a:custGeom>
              <a:avLst/>
              <a:gdLst/>
              <a:ahLst/>
              <a:cxnLst/>
              <a:rect l="l" t="t" r="r" b="b"/>
              <a:pathLst>
                <a:path w="629" h="1003" extrusionOk="0">
                  <a:moveTo>
                    <a:pt x="42" y="1"/>
                  </a:moveTo>
                  <a:cubicBezTo>
                    <a:pt x="17" y="1"/>
                    <a:pt x="1" y="50"/>
                    <a:pt x="28" y="77"/>
                  </a:cubicBezTo>
                  <a:cubicBezTo>
                    <a:pt x="361" y="243"/>
                    <a:pt x="495" y="644"/>
                    <a:pt x="561" y="977"/>
                  </a:cubicBezTo>
                  <a:cubicBezTo>
                    <a:pt x="578" y="994"/>
                    <a:pt x="595" y="1002"/>
                    <a:pt x="607" y="1002"/>
                  </a:cubicBezTo>
                  <a:cubicBezTo>
                    <a:pt x="620" y="1002"/>
                    <a:pt x="628" y="994"/>
                    <a:pt x="628" y="977"/>
                  </a:cubicBezTo>
                  <a:cubicBezTo>
                    <a:pt x="528" y="610"/>
                    <a:pt x="395" y="210"/>
                    <a:pt x="61" y="10"/>
                  </a:cubicBezTo>
                  <a:cubicBezTo>
                    <a:pt x="55" y="4"/>
                    <a:pt x="48" y="1"/>
                    <a:pt x="42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32"/>
            <p:cNvSpPr/>
            <p:nvPr/>
          </p:nvSpPr>
          <p:spPr>
            <a:xfrm>
              <a:off x="6205092" y="2026305"/>
              <a:ext cx="24821" cy="30682"/>
            </a:xfrm>
            <a:custGeom>
              <a:avLst/>
              <a:gdLst/>
              <a:ahLst/>
              <a:cxnLst/>
              <a:rect l="l" t="t" r="r" b="b"/>
              <a:pathLst>
                <a:path w="902" h="1115" extrusionOk="0">
                  <a:moveTo>
                    <a:pt x="34" y="0"/>
                  </a:moveTo>
                  <a:cubicBezTo>
                    <a:pt x="1" y="0"/>
                    <a:pt x="1" y="67"/>
                    <a:pt x="34" y="67"/>
                  </a:cubicBezTo>
                  <a:cubicBezTo>
                    <a:pt x="101" y="67"/>
                    <a:pt x="134" y="100"/>
                    <a:pt x="167" y="134"/>
                  </a:cubicBezTo>
                  <a:cubicBezTo>
                    <a:pt x="234" y="167"/>
                    <a:pt x="267" y="234"/>
                    <a:pt x="301" y="267"/>
                  </a:cubicBezTo>
                  <a:cubicBezTo>
                    <a:pt x="367" y="334"/>
                    <a:pt x="434" y="434"/>
                    <a:pt x="501" y="534"/>
                  </a:cubicBezTo>
                  <a:cubicBezTo>
                    <a:pt x="634" y="701"/>
                    <a:pt x="734" y="901"/>
                    <a:pt x="834" y="1101"/>
                  </a:cubicBezTo>
                  <a:cubicBezTo>
                    <a:pt x="844" y="1111"/>
                    <a:pt x="854" y="1115"/>
                    <a:pt x="863" y="1115"/>
                  </a:cubicBezTo>
                  <a:cubicBezTo>
                    <a:pt x="885" y="1115"/>
                    <a:pt x="901" y="1091"/>
                    <a:pt x="901" y="1068"/>
                  </a:cubicBezTo>
                  <a:cubicBezTo>
                    <a:pt x="801" y="834"/>
                    <a:pt x="668" y="634"/>
                    <a:pt x="534" y="434"/>
                  </a:cubicBezTo>
                  <a:cubicBezTo>
                    <a:pt x="468" y="334"/>
                    <a:pt x="367" y="267"/>
                    <a:pt x="301" y="167"/>
                  </a:cubicBezTo>
                  <a:cubicBezTo>
                    <a:pt x="234" y="100"/>
                    <a:pt x="167" y="0"/>
                    <a:pt x="34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32"/>
            <p:cNvSpPr/>
            <p:nvPr/>
          </p:nvSpPr>
          <p:spPr>
            <a:xfrm>
              <a:off x="6189682" y="2033377"/>
              <a:ext cx="19097" cy="24546"/>
            </a:xfrm>
            <a:custGeom>
              <a:avLst/>
              <a:gdLst/>
              <a:ahLst/>
              <a:cxnLst/>
              <a:rect l="l" t="t" r="r" b="b"/>
              <a:pathLst>
                <a:path w="694" h="892" extrusionOk="0">
                  <a:moveTo>
                    <a:pt x="41" y="1"/>
                  </a:moveTo>
                  <a:cubicBezTo>
                    <a:pt x="16" y="1"/>
                    <a:pt x="0" y="43"/>
                    <a:pt x="27" y="43"/>
                  </a:cubicBezTo>
                  <a:cubicBezTo>
                    <a:pt x="327" y="244"/>
                    <a:pt x="494" y="577"/>
                    <a:pt x="627" y="877"/>
                  </a:cubicBezTo>
                  <a:cubicBezTo>
                    <a:pt x="637" y="887"/>
                    <a:pt x="647" y="891"/>
                    <a:pt x="656" y="891"/>
                  </a:cubicBezTo>
                  <a:cubicBezTo>
                    <a:pt x="677" y="891"/>
                    <a:pt x="694" y="868"/>
                    <a:pt x="694" y="844"/>
                  </a:cubicBezTo>
                  <a:cubicBezTo>
                    <a:pt x="527" y="510"/>
                    <a:pt x="360" y="177"/>
                    <a:pt x="60" y="10"/>
                  </a:cubicBezTo>
                  <a:cubicBezTo>
                    <a:pt x="54" y="3"/>
                    <a:pt x="47" y="1"/>
                    <a:pt x="41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32"/>
            <p:cNvSpPr/>
            <p:nvPr/>
          </p:nvSpPr>
          <p:spPr>
            <a:xfrm>
              <a:off x="6165631" y="2036019"/>
              <a:ext cx="16538" cy="21904"/>
            </a:xfrm>
            <a:custGeom>
              <a:avLst/>
              <a:gdLst/>
              <a:ahLst/>
              <a:cxnLst/>
              <a:rect l="l" t="t" r="r" b="b"/>
              <a:pathLst>
                <a:path w="601" h="796" extrusionOk="0">
                  <a:moveTo>
                    <a:pt x="38" y="0"/>
                  </a:moveTo>
                  <a:cubicBezTo>
                    <a:pt x="17" y="0"/>
                    <a:pt x="0" y="24"/>
                    <a:pt x="0" y="47"/>
                  </a:cubicBezTo>
                  <a:cubicBezTo>
                    <a:pt x="234" y="248"/>
                    <a:pt x="400" y="514"/>
                    <a:pt x="534" y="781"/>
                  </a:cubicBezTo>
                  <a:cubicBezTo>
                    <a:pt x="544" y="791"/>
                    <a:pt x="553" y="795"/>
                    <a:pt x="562" y="795"/>
                  </a:cubicBezTo>
                  <a:cubicBezTo>
                    <a:pt x="584" y="795"/>
                    <a:pt x="601" y="772"/>
                    <a:pt x="601" y="748"/>
                  </a:cubicBezTo>
                  <a:cubicBezTo>
                    <a:pt x="467" y="481"/>
                    <a:pt x="267" y="214"/>
                    <a:pt x="67" y="14"/>
                  </a:cubicBezTo>
                  <a:cubicBezTo>
                    <a:pt x="57" y="4"/>
                    <a:pt x="47" y="0"/>
                    <a:pt x="38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32"/>
            <p:cNvSpPr/>
            <p:nvPr/>
          </p:nvSpPr>
          <p:spPr>
            <a:xfrm>
              <a:off x="6275784" y="2021325"/>
              <a:ext cx="11943" cy="33902"/>
            </a:xfrm>
            <a:custGeom>
              <a:avLst/>
              <a:gdLst/>
              <a:ahLst/>
              <a:cxnLst/>
              <a:rect l="l" t="t" r="r" b="b"/>
              <a:pathLst>
                <a:path w="434" h="1232" extrusionOk="0">
                  <a:moveTo>
                    <a:pt x="38" y="1"/>
                  </a:moveTo>
                  <a:cubicBezTo>
                    <a:pt x="17" y="1"/>
                    <a:pt x="0" y="24"/>
                    <a:pt x="0" y="48"/>
                  </a:cubicBezTo>
                  <a:cubicBezTo>
                    <a:pt x="234" y="381"/>
                    <a:pt x="367" y="782"/>
                    <a:pt x="334" y="1182"/>
                  </a:cubicBezTo>
                  <a:cubicBezTo>
                    <a:pt x="334" y="1215"/>
                    <a:pt x="350" y="1232"/>
                    <a:pt x="367" y="1232"/>
                  </a:cubicBezTo>
                  <a:cubicBezTo>
                    <a:pt x="384" y="1232"/>
                    <a:pt x="400" y="1215"/>
                    <a:pt x="400" y="1182"/>
                  </a:cubicBezTo>
                  <a:cubicBezTo>
                    <a:pt x="434" y="782"/>
                    <a:pt x="300" y="348"/>
                    <a:pt x="67" y="14"/>
                  </a:cubicBezTo>
                  <a:cubicBezTo>
                    <a:pt x="57" y="5"/>
                    <a:pt x="47" y="1"/>
                    <a:pt x="38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32"/>
            <p:cNvSpPr/>
            <p:nvPr/>
          </p:nvSpPr>
          <p:spPr>
            <a:xfrm>
              <a:off x="6378589" y="2031809"/>
              <a:ext cx="129442" cy="25729"/>
            </a:xfrm>
            <a:custGeom>
              <a:avLst/>
              <a:gdLst/>
              <a:ahLst/>
              <a:cxnLst/>
              <a:rect l="l" t="t" r="r" b="b"/>
              <a:pathLst>
                <a:path w="4704" h="935" extrusionOk="0">
                  <a:moveTo>
                    <a:pt x="500" y="0"/>
                  </a:moveTo>
                  <a:cubicBezTo>
                    <a:pt x="234" y="0"/>
                    <a:pt x="33" y="200"/>
                    <a:pt x="0" y="434"/>
                  </a:cubicBezTo>
                  <a:cubicBezTo>
                    <a:pt x="0" y="701"/>
                    <a:pt x="234" y="934"/>
                    <a:pt x="467" y="934"/>
                  </a:cubicBezTo>
                  <a:lnTo>
                    <a:pt x="4203" y="934"/>
                  </a:lnTo>
                  <a:cubicBezTo>
                    <a:pt x="4470" y="934"/>
                    <a:pt x="4670" y="734"/>
                    <a:pt x="4703" y="467"/>
                  </a:cubicBezTo>
                  <a:cubicBezTo>
                    <a:pt x="4703" y="234"/>
                    <a:pt x="4470" y="0"/>
                    <a:pt x="42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32"/>
            <p:cNvSpPr/>
            <p:nvPr/>
          </p:nvSpPr>
          <p:spPr>
            <a:xfrm>
              <a:off x="6394439" y="2024214"/>
              <a:ext cx="23445" cy="33709"/>
            </a:xfrm>
            <a:custGeom>
              <a:avLst/>
              <a:gdLst/>
              <a:ahLst/>
              <a:cxnLst/>
              <a:rect l="l" t="t" r="r" b="b"/>
              <a:pathLst>
                <a:path w="852" h="1225" extrusionOk="0">
                  <a:moveTo>
                    <a:pt x="811" y="0"/>
                  </a:moveTo>
                  <a:cubicBezTo>
                    <a:pt x="805" y="0"/>
                    <a:pt x="798" y="3"/>
                    <a:pt x="792" y="9"/>
                  </a:cubicBezTo>
                  <a:cubicBezTo>
                    <a:pt x="391" y="276"/>
                    <a:pt x="91" y="710"/>
                    <a:pt x="24" y="1177"/>
                  </a:cubicBezTo>
                  <a:cubicBezTo>
                    <a:pt x="1" y="1201"/>
                    <a:pt x="27" y="1224"/>
                    <a:pt x="45" y="1224"/>
                  </a:cubicBezTo>
                  <a:cubicBezTo>
                    <a:pt x="52" y="1224"/>
                    <a:pt x="58" y="1220"/>
                    <a:pt x="58" y="1210"/>
                  </a:cubicBezTo>
                  <a:cubicBezTo>
                    <a:pt x="158" y="743"/>
                    <a:pt x="425" y="310"/>
                    <a:pt x="825" y="43"/>
                  </a:cubicBezTo>
                  <a:cubicBezTo>
                    <a:pt x="852" y="43"/>
                    <a:pt x="836" y="0"/>
                    <a:pt x="811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32"/>
            <p:cNvSpPr/>
            <p:nvPr/>
          </p:nvSpPr>
          <p:spPr>
            <a:xfrm>
              <a:off x="6419893" y="2027874"/>
              <a:ext cx="17281" cy="27600"/>
            </a:xfrm>
            <a:custGeom>
              <a:avLst/>
              <a:gdLst/>
              <a:ahLst/>
              <a:cxnLst/>
              <a:rect l="l" t="t" r="r" b="b"/>
              <a:pathLst>
                <a:path w="628" h="1003" extrusionOk="0">
                  <a:moveTo>
                    <a:pt x="586" y="1"/>
                  </a:moveTo>
                  <a:cubicBezTo>
                    <a:pt x="580" y="1"/>
                    <a:pt x="574" y="4"/>
                    <a:pt x="567" y="10"/>
                  </a:cubicBezTo>
                  <a:cubicBezTo>
                    <a:pt x="234" y="210"/>
                    <a:pt x="100" y="610"/>
                    <a:pt x="0" y="977"/>
                  </a:cubicBezTo>
                  <a:cubicBezTo>
                    <a:pt x="0" y="994"/>
                    <a:pt x="8" y="1002"/>
                    <a:pt x="21" y="1002"/>
                  </a:cubicBezTo>
                  <a:cubicBezTo>
                    <a:pt x="33" y="1002"/>
                    <a:pt x="50" y="994"/>
                    <a:pt x="67" y="977"/>
                  </a:cubicBezTo>
                  <a:cubicBezTo>
                    <a:pt x="134" y="644"/>
                    <a:pt x="267" y="243"/>
                    <a:pt x="601" y="77"/>
                  </a:cubicBezTo>
                  <a:cubicBezTo>
                    <a:pt x="628" y="50"/>
                    <a:pt x="611" y="1"/>
                    <a:pt x="586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32"/>
            <p:cNvSpPr/>
            <p:nvPr/>
          </p:nvSpPr>
          <p:spPr>
            <a:xfrm>
              <a:off x="6440064" y="2026305"/>
              <a:ext cx="24821" cy="30682"/>
            </a:xfrm>
            <a:custGeom>
              <a:avLst/>
              <a:gdLst/>
              <a:ahLst/>
              <a:cxnLst/>
              <a:rect l="l" t="t" r="r" b="b"/>
              <a:pathLst>
                <a:path w="902" h="1115" extrusionOk="0">
                  <a:moveTo>
                    <a:pt x="868" y="0"/>
                  </a:moveTo>
                  <a:cubicBezTo>
                    <a:pt x="768" y="0"/>
                    <a:pt x="668" y="100"/>
                    <a:pt x="601" y="167"/>
                  </a:cubicBezTo>
                  <a:cubicBezTo>
                    <a:pt x="535" y="267"/>
                    <a:pt x="468" y="334"/>
                    <a:pt x="368" y="434"/>
                  </a:cubicBezTo>
                  <a:cubicBezTo>
                    <a:pt x="234" y="634"/>
                    <a:pt x="101" y="834"/>
                    <a:pt x="1" y="1068"/>
                  </a:cubicBezTo>
                  <a:cubicBezTo>
                    <a:pt x="1" y="1091"/>
                    <a:pt x="18" y="1115"/>
                    <a:pt x="39" y="1115"/>
                  </a:cubicBezTo>
                  <a:cubicBezTo>
                    <a:pt x="48" y="1115"/>
                    <a:pt x="58" y="1111"/>
                    <a:pt x="68" y="1101"/>
                  </a:cubicBezTo>
                  <a:cubicBezTo>
                    <a:pt x="168" y="901"/>
                    <a:pt x="268" y="701"/>
                    <a:pt x="401" y="534"/>
                  </a:cubicBezTo>
                  <a:cubicBezTo>
                    <a:pt x="468" y="434"/>
                    <a:pt x="535" y="334"/>
                    <a:pt x="601" y="267"/>
                  </a:cubicBezTo>
                  <a:cubicBezTo>
                    <a:pt x="635" y="234"/>
                    <a:pt x="668" y="200"/>
                    <a:pt x="701" y="134"/>
                  </a:cubicBezTo>
                  <a:cubicBezTo>
                    <a:pt x="768" y="100"/>
                    <a:pt x="802" y="67"/>
                    <a:pt x="868" y="67"/>
                  </a:cubicBezTo>
                  <a:cubicBezTo>
                    <a:pt x="902" y="67"/>
                    <a:pt x="902" y="0"/>
                    <a:pt x="868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32"/>
            <p:cNvSpPr/>
            <p:nvPr/>
          </p:nvSpPr>
          <p:spPr>
            <a:xfrm>
              <a:off x="6460261" y="2033377"/>
              <a:ext cx="20033" cy="24160"/>
            </a:xfrm>
            <a:custGeom>
              <a:avLst/>
              <a:gdLst/>
              <a:ahLst/>
              <a:cxnLst/>
              <a:rect l="l" t="t" r="r" b="b"/>
              <a:pathLst>
                <a:path w="728" h="878" extrusionOk="0">
                  <a:moveTo>
                    <a:pt x="687" y="1"/>
                  </a:moveTo>
                  <a:cubicBezTo>
                    <a:pt x="681" y="1"/>
                    <a:pt x="675" y="3"/>
                    <a:pt x="668" y="10"/>
                  </a:cubicBezTo>
                  <a:cubicBezTo>
                    <a:pt x="368" y="210"/>
                    <a:pt x="201" y="510"/>
                    <a:pt x="34" y="844"/>
                  </a:cubicBezTo>
                  <a:cubicBezTo>
                    <a:pt x="1" y="877"/>
                    <a:pt x="68" y="877"/>
                    <a:pt x="101" y="877"/>
                  </a:cubicBezTo>
                  <a:cubicBezTo>
                    <a:pt x="234" y="577"/>
                    <a:pt x="401" y="244"/>
                    <a:pt x="701" y="43"/>
                  </a:cubicBezTo>
                  <a:cubicBezTo>
                    <a:pt x="728" y="43"/>
                    <a:pt x="712" y="1"/>
                    <a:pt x="687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32"/>
            <p:cNvSpPr/>
            <p:nvPr/>
          </p:nvSpPr>
          <p:spPr>
            <a:xfrm>
              <a:off x="6487806" y="2036019"/>
              <a:ext cx="16538" cy="21904"/>
            </a:xfrm>
            <a:custGeom>
              <a:avLst/>
              <a:gdLst/>
              <a:ahLst/>
              <a:cxnLst/>
              <a:rect l="l" t="t" r="r" b="b"/>
              <a:pathLst>
                <a:path w="601" h="796" extrusionOk="0">
                  <a:moveTo>
                    <a:pt x="563" y="0"/>
                  </a:moveTo>
                  <a:cubicBezTo>
                    <a:pt x="554" y="0"/>
                    <a:pt x="544" y="4"/>
                    <a:pt x="534" y="14"/>
                  </a:cubicBezTo>
                  <a:cubicBezTo>
                    <a:pt x="334" y="214"/>
                    <a:pt x="134" y="481"/>
                    <a:pt x="1" y="748"/>
                  </a:cubicBezTo>
                  <a:cubicBezTo>
                    <a:pt x="1" y="772"/>
                    <a:pt x="17" y="795"/>
                    <a:pt x="39" y="795"/>
                  </a:cubicBezTo>
                  <a:cubicBezTo>
                    <a:pt x="48" y="795"/>
                    <a:pt x="57" y="791"/>
                    <a:pt x="67" y="781"/>
                  </a:cubicBezTo>
                  <a:cubicBezTo>
                    <a:pt x="201" y="514"/>
                    <a:pt x="367" y="248"/>
                    <a:pt x="601" y="47"/>
                  </a:cubicBezTo>
                  <a:cubicBezTo>
                    <a:pt x="601" y="24"/>
                    <a:pt x="584" y="0"/>
                    <a:pt x="563" y="0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32"/>
            <p:cNvSpPr/>
            <p:nvPr/>
          </p:nvSpPr>
          <p:spPr>
            <a:xfrm>
              <a:off x="6382249" y="2021325"/>
              <a:ext cx="11970" cy="33902"/>
            </a:xfrm>
            <a:custGeom>
              <a:avLst/>
              <a:gdLst/>
              <a:ahLst/>
              <a:cxnLst/>
              <a:rect l="l" t="t" r="r" b="b"/>
              <a:pathLst>
                <a:path w="435" h="1232" extrusionOk="0">
                  <a:moveTo>
                    <a:pt x="396" y="1"/>
                  </a:moveTo>
                  <a:cubicBezTo>
                    <a:pt x="387" y="1"/>
                    <a:pt x="377" y="5"/>
                    <a:pt x="367" y="14"/>
                  </a:cubicBezTo>
                  <a:cubicBezTo>
                    <a:pt x="134" y="348"/>
                    <a:pt x="0" y="782"/>
                    <a:pt x="34" y="1182"/>
                  </a:cubicBezTo>
                  <a:cubicBezTo>
                    <a:pt x="34" y="1215"/>
                    <a:pt x="51" y="1232"/>
                    <a:pt x="67" y="1232"/>
                  </a:cubicBezTo>
                  <a:cubicBezTo>
                    <a:pt x="84" y="1232"/>
                    <a:pt x="101" y="1215"/>
                    <a:pt x="101" y="1182"/>
                  </a:cubicBezTo>
                  <a:cubicBezTo>
                    <a:pt x="67" y="782"/>
                    <a:pt x="201" y="381"/>
                    <a:pt x="434" y="48"/>
                  </a:cubicBezTo>
                  <a:cubicBezTo>
                    <a:pt x="434" y="24"/>
                    <a:pt x="417" y="1"/>
                    <a:pt x="396" y="1"/>
                  </a:cubicBezTo>
                  <a:close/>
                </a:path>
              </a:pathLst>
            </a:custGeom>
            <a:solidFill>
              <a:srgbClr val="3A3A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32"/>
            <p:cNvSpPr/>
            <p:nvPr/>
          </p:nvSpPr>
          <p:spPr>
            <a:xfrm>
              <a:off x="6132583" y="2206215"/>
              <a:ext cx="111088" cy="126691"/>
            </a:xfrm>
            <a:custGeom>
              <a:avLst/>
              <a:gdLst/>
              <a:ahLst/>
              <a:cxnLst/>
              <a:rect l="l" t="t" r="r" b="b"/>
              <a:pathLst>
                <a:path w="4037" h="4604" extrusionOk="0">
                  <a:moveTo>
                    <a:pt x="1401" y="0"/>
                  </a:moveTo>
                  <a:cubicBezTo>
                    <a:pt x="901" y="0"/>
                    <a:pt x="401" y="134"/>
                    <a:pt x="0" y="367"/>
                  </a:cubicBezTo>
                  <a:cubicBezTo>
                    <a:pt x="501" y="2035"/>
                    <a:pt x="1335" y="3503"/>
                    <a:pt x="2402" y="4604"/>
                  </a:cubicBezTo>
                  <a:cubicBezTo>
                    <a:pt x="3336" y="4237"/>
                    <a:pt x="4037" y="3369"/>
                    <a:pt x="4037" y="2369"/>
                  </a:cubicBezTo>
                  <a:cubicBezTo>
                    <a:pt x="4037" y="1068"/>
                    <a:pt x="2869" y="0"/>
                    <a:pt x="14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32"/>
            <p:cNvSpPr/>
            <p:nvPr/>
          </p:nvSpPr>
          <p:spPr>
            <a:xfrm>
              <a:off x="6402447" y="2206215"/>
              <a:ext cx="118435" cy="128534"/>
            </a:xfrm>
            <a:custGeom>
              <a:avLst/>
              <a:gdLst/>
              <a:ahLst/>
              <a:cxnLst/>
              <a:rect l="l" t="t" r="r" b="b"/>
              <a:pathLst>
                <a:path w="4304" h="4671" extrusionOk="0">
                  <a:moveTo>
                    <a:pt x="2636" y="0"/>
                  </a:moveTo>
                  <a:cubicBezTo>
                    <a:pt x="1168" y="0"/>
                    <a:pt x="0" y="1068"/>
                    <a:pt x="0" y="2369"/>
                  </a:cubicBezTo>
                  <a:cubicBezTo>
                    <a:pt x="0" y="3469"/>
                    <a:pt x="801" y="4403"/>
                    <a:pt x="1902" y="4670"/>
                  </a:cubicBezTo>
                  <a:cubicBezTo>
                    <a:pt x="2936" y="3603"/>
                    <a:pt x="3770" y="2202"/>
                    <a:pt x="4303" y="534"/>
                  </a:cubicBezTo>
                  <a:cubicBezTo>
                    <a:pt x="3836" y="200"/>
                    <a:pt x="3269" y="0"/>
                    <a:pt x="2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32"/>
            <p:cNvSpPr/>
            <p:nvPr/>
          </p:nvSpPr>
          <p:spPr>
            <a:xfrm>
              <a:off x="6205092" y="1807844"/>
              <a:ext cx="257041" cy="157895"/>
            </a:xfrm>
            <a:custGeom>
              <a:avLst/>
              <a:gdLst/>
              <a:ahLst/>
              <a:cxnLst/>
              <a:rect l="l" t="t" r="r" b="b"/>
              <a:pathLst>
                <a:path w="9341" h="5738" extrusionOk="0">
                  <a:moveTo>
                    <a:pt x="4671" y="0"/>
                  </a:moveTo>
                  <a:cubicBezTo>
                    <a:pt x="2235" y="0"/>
                    <a:pt x="234" y="2502"/>
                    <a:pt x="1" y="5738"/>
                  </a:cubicBezTo>
                  <a:lnTo>
                    <a:pt x="9341" y="5738"/>
                  </a:lnTo>
                  <a:cubicBezTo>
                    <a:pt x="9107" y="2502"/>
                    <a:pt x="7106" y="0"/>
                    <a:pt x="4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32"/>
            <p:cNvSpPr/>
            <p:nvPr/>
          </p:nvSpPr>
          <p:spPr>
            <a:xfrm>
              <a:off x="6329938" y="2069425"/>
              <a:ext cx="196447" cy="148732"/>
            </a:xfrm>
            <a:custGeom>
              <a:avLst/>
              <a:gdLst/>
              <a:ahLst/>
              <a:cxnLst/>
              <a:rect l="l" t="t" r="r" b="b"/>
              <a:pathLst>
                <a:path w="7139" h="5405" extrusionOk="0">
                  <a:moveTo>
                    <a:pt x="0" y="1"/>
                  </a:moveTo>
                  <a:lnTo>
                    <a:pt x="0" y="2703"/>
                  </a:lnTo>
                  <a:cubicBezTo>
                    <a:pt x="0" y="4204"/>
                    <a:pt x="1201" y="5405"/>
                    <a:pt x="2702" y="5405"/>
                  </a:cubicBezTo>
                  <a:lnTo>
                    <a:pt x="4437" y="5405"/>
                  </a:lnTo>
                  <a:cubicBezTo>
                    <a:pt x="5938" y="5405"/>
                    <a:pt x="7139" y="4204"/>
                    <a:pt x="7139" y="2703"/>
                  </a:cubicBezTo>
                  <a:lnTo>
                    <a:pt x="713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32"/>
            <p:cNvSpPr/>
            <p:nvPr/>
          </p:nvSpPr>
          <p:spPr>
            <a:xfrm>
              <a:off x="6163788" y="1137765"/>
              <a:ext cx="79883" cy="490197"/>
            </a:xfrm>
            <a:custGeom>
              <a:avLst/>
              <a:gdLst/>
              <a:ahLst/>
              <a:cxnLst/>
              <a:rect l="l" t="t" r="r" b="b"/>
              <a:pathLst>
                <a:path w="2903" h="17814" extrusionOk="0">
                  <a:moveTo>
                    <a:pt x="334" y="0"/>
                  </a:moveTo>
                  <a:cubicBezTo>
                    <a:pt x="201" y="100"/>
                    <a:pt x="101" y="234"/>
                    <a:pt x="0" y="367"/>
                  </a:cubicBezTo>
                  <a:cubicBezTo>
                    <a:pt x="1435" y="2069"/>
                    <a:pt x="2436" y="5771"/>
                    <a:pt x="2436" y="9941"/>
                  </a:cubicBezTo>
                  <a:cubicBezTo>
                    <a:pt x="2436" y="12876"/>
                    <a:pt x="1935" y="15578"/>
                    <a:pt x="1135" y="17513"/>
                  </a:cubicBezTo>
                  <a:cubicBezTo>
                    <a:pt x="1268" y="17613"/>
                    <a:pt x="1401" y="17713"/>
                    <a:pt x="1535" y="17813"/>
                  </a:cubicBezTo>
                  <a:cubicBezTo>
                    <a:pt x="2369" y="15845"/>
                    <a:pt x="2869" y="13043"/>
                    <a:pt x="2869" y="9941"/>
                  </a:cubicBezTo>
                  <a:cubicBezTo>
                    <a:pt x="2903" y="5504"/>
                    <a:pt x="1868" y="1768"/>
                    <a:pt x="3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32"/>
            <p:cNvSpPr/>
            <p:nvPr/>
          </p:nvSpPr>
          <p:spPr>
            <a:xfrm>
              <a:off x="6418958" y="1179069"/>
              <a:ext cx="122123" cy="448893"/>
            </a:xfrm>
            <a:custGeom>
              <a:avLst/>
              <a:gdLst/>
              <a:ahLst/>
              <a:cxnLst/>
              <a:rect l="l" t="t" r="r" b="b"/>
              <a:pathLst>
                <a:path w="4438" h="16313" extrusionOk="0">
                  <a:moveTo>
                    <a:pt x="4204" y="0"/>
                  </a:moveTo>
                  <a:cubicBezTo>
                    <a:pt x="3603" y="901"/>
                    <a:pt x="3070" y="1835"/>
                    <a:pt x="2603" y="2836"/>
                  </a:cubicBezTo>
                  <a:cubicBezTo>
                    <a:pt x="168" y="7973"/>
                    <a:pt x="1" y="13277"/>
                    <a:pt x="1869" y="16312"/>
                  </a:cubicBezTo>
                  <a:cubicBezTo>
                    <a:pt x="2002" y="16212"/>
                    <a:pt x="2102" y="16112"/>
                    <a:pt x="2236" y="16012"/>
                  </a:cubicBezTo>
                  <a:cubicBezTo>
                    <a:pt x="468" y="13110"/>
                    <a:pt x="668" y="8006"/>
                    <a:pt x="3003" y="3036"/>
                  </a:cubicBezTo>
                  <a:cubicBezTo>
                    <a:pt x="3437" y="2135"/>
                    <a:pt x="3937" y="1268"/>
                    <a:pt x="4437" y="467"/>
                  </a:cubicBezTo>
                  <a:cubicBezTo>
                    <a:pt x="4371" y="301"/>
                    <a:pt x="4270" y="167"/>
                    <a:pt x="42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32"/>
            <p:cNvSpPr/>
            <p:nvPr/>
          </p:nvSpPr>
          <p:spPr>
            <a:xfrm>
              <a:off x="6284039" y="1091866"/>
              <a:ext cx="178093" cy="561797"/>
            </a:xfrm>
            <a:custGeom>
              <a:avLst/>
              <a:gdLst/>
              <a:ahLst/>
              <a:cxnLst/>
              <a:rect l="l" t="t" r="r" b="b"/>
              <a:pathLst>
                <a:path w="6472" h="20416" extrusionOk="0">
                  <a:moveTo>
                    <a:pt x="6105" y="1"/>
                  </a:moveTo>
                  <a:cubicBezTo>
                    <a:pt x="5004" y="1301"/>
                    <a:pt x="3970" y="2869"/>
                    <a:pt x="3169" y="4637"/>
                  </a:cubicBezTo>
                  <a:cubicBezTo>
                    <a:pt x="0" y="11309"/>
                    <a:pt x="701" y="18280"/>
                    <a:pt x="4704" y="20182"/>
                  </a:cubicBezTo>
                  <a:cubicBezTo>
                    <a:pt x="4904" y="20282"/>
                    <a:pt x="5137" y="20348"/>
                    <a:pt x="5371" y="20415"/>
                  </a:cubicBezTo>
                  <a:cubicBezTo>
                    <a:pt x="5538" y="20315"/>
                    <a:pt x="5738" y="20215"/>
                    <a:pt x="5938" y="20115"/>
                  </a:cubicBezTo>
                  <a:cubicBezTo>
                    <a:pt x="5571" y="20015"/>
                    <a:pt x="5204" y="19915"/>
                    <a:pt x="4904" y="19748"/>
                  </a:cubicBezTo>
                  <a:cubicBezTo>
                    <a:pt x="1101" y="17947"/>
                    <a:pt x="534" y="11275"/>
                    <a:pt x="3569" y="4804"/>
                  </a:cubicBezTo>
                  <a:cubicBezTo>
                    <a:pt x="4370" y="3103"/>
                    <a:pt x="5371" y="1568"/>
                    <a:pt x="6472" y="267"/>
                  </a:cubicBezTo>
                  <a:cubicBezTo>
                    <a:pt x="6338" y="167"/>
                    <a:pt x="6238" y="101"/>
                    <a:pt x="61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32"/>
            <p:cNvSpPr/>
            <p:nvPr/>
          </p:nvSpPr>
          <p:spPr>
            <a:xfrm>
              <a:off x="6185829" y="1068916"/>
              <a:ext cx="233156" cy="114775"/>
            </a:xfrm>
            <a:custGeom>
              <a:avLst/>
              <a:gdLst/>
              <a:ahLst/>
              <a:cxnLst/>
              <a:rect l="l" t="t" r="r" b="b"/>
              <a:pathLst>
                <a:path w="8473" h="4171" extrusionOk="0">
                  <a:moveTo>
                    <a:pt x="8039" y="1"/>
                  </a:moveTo>
                  <a:cubicBezTo>
                    <a:pt x="7806" y="2102"/>
                    <a:pt x="6071" y="3703"/>
                    <a:pt x="3936" y="3703"/>
                  </a:cubicBezTo>
                  <a:cubicBezTo>
                    <a:pt x="2402" y="3703"/>
                    <a:pt x="1067" y="2869"/>
                    <a:pt x="367" y="1635"/>
                  </a:cubicBezTo>
                  <a:cubicBezTo>
                    <a:pt x="234" y="1735"/>
                    <a:pt x="133" y="1835"/>
                    <a:pt x="0" y="1969"/>
                  </a:cubicBezTo>
                  <a:cubicBezTo>
                    <a:pt x="834" y="3270"/>
                    <a:pt x="2268" y="4170"/>
                    <a:pt x="3936" y="4170"/>
                  </a:cubicBezTo>
                  <a:cubicBezTo>
                    <a:pt x="6238" y="4170"/>
                    <a:pt x="8173" y="2436"/>
                    <a:pt x="8473" y="201"/>
                  </a:cubicBezTo>
                  <a:cubicBezTo>
                    <a:pt x="8339" y="134"/>
                    <a:pt x="8173" y="67"/>
                    <a:pt x="80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32"/>
            <p:cNvSpPr/>
            <p:nvPr/>
          </p:nvSpPr>
          <p:spPr>
            <a:xfrm>
              <a:off x="6566754" y="2067609"/>
              <a:ext cx="55090" cy="92734"/>
            </a:xfrm>
            <a:custGeom>
              <a:avLst/>
              <a:gdLst/>
              <a:ahLst/>
              <a:cxnLst/>
              <a:rect l="l" t="t" r="r" b="b"/>
              <a:pathLst>
                <a:path w="2002" h="3370" fill="none" extrusionOk="0">
                  <a:moveTo>
                    <a:pt x="0" y="67"/>
                  </a:moveTo>
                  <a:cubicBezTo>
                    <a:pt x="167" y="34"/>
                    <a:pt x="934" y="0"/>
                    <a:pt x="1435" y="534"/>
                  </a:cubicBezTo>
                  <a:cubicBezTo>
                    <a:pt x="2002" y="1168"/>
                    <a:pt x="1968" y="2402"/>
                    <a:pt x="1101" y="3369"/>
                  </a:cubicBezTo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32"/>
            <p:cNvSpPr/>
            <p:nvPr/>
          </p:nvSpPr>
          <p:spPr>
            <a:xfrm>
              <a:off x="5983878" y="2037450"/>
              <a:ext cx="165243" cy="180597"/>
            </a:xfrm>
            <a:custGeom>
              <a:avLst/>
              <a:gdLst/>
              <a:ahLst/>
              <a:cxnLst/>
              <a:rect l="l" t="t" r="r" b="b"/>
              <a:pathLst>
                <a:path w="6005" h="6563" extrusionOk="0">
                  <a:moveTo>
                    <a:pt x="2467" y="0"/>
                  </a:moveTo>
                  <a:cubicBezTo>
                    <a:pt x="2230" y="0"/>
                    <a:pt x="1995" y="42"/>
                    <a:pt x="1768" y="129"/>
                  </a:cubicBezTo>
                  <a:cubicBezTo>
                    <a:pt x="501" y="629"/>
                    <a:pt x="0" y="2431"/>
                    <a:pt x="701" y="4165"/>
                  </a:cubicBezTo>
                  <a:cubicBezTo>
                    <a:pt x="1252" y="5625"/>
                    <a:pt x="2440" y="6562"/>
                    <a:pt x="3551" y="6562"/>
                  </a:cubicBezTo>
                  <a:cubicBezTo>
                    <a:pt x="3785" y="6562"/>
                    <a:pt x="4016" y="6521"/>
                    <a:pt x="4237" y="6433"/>
                  </a:cubicBezTo>
                  <a:cubicBezTo>
                    <a:pt x="5504" y="5933"/>
                    <a:pt x="6005" y="4132"/>
                    <a:pt x="5304" y="2364"/>
                  </a:cubicBezTo>
                  <a:cubicBezTo>
                    <a:pt x="4753" y="932"/>
                    <a:pt x="3589" y="0"/>
                    <a:pt x="2467" y="0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32"/>
            <p:cNvSpPr/>
            <p:nvPr/>
          </p:nvSpPr>
          <p:spPr>
            <a:xfrm>
              <a:off x="6015991" y="2067609"/>
              <a:ext cx="55118" cy="92734"/>
            </a:xfrm>
            <a:custGeom>
              <a:avLst/>
              <a:gdLst/>
              <a:ahLst/>
              <a:cxnLst/>
              <a:rect l="l" t="t" r="r" b="b"/>
              <a:pathLst>
                <a:path w="2003" h="3370" fill="none" extrusionOk="0">
                  <a:moveTo>
                    <a:pt x="2002" y="67"/>
                  </a:moveTo>
                  <a:cubicBezTo>
                    <a:pt x="1836" y="34"/>
                    <a:pt x="1068" y="0"/>
                    <a:pt x="568" y="534"/>
                  </a:cubicBezTo>
                  <a:cubicBezTo>
                    <a:pt x="1" y="1168"/>
                    <a:pt x="34" y="2402"/>
                    <a:pt x="902" y="3369"/>
                  </a:cubicBezTo>
                </a:path>
              </a:pathLst>
            </a:custGeom>
            <a:noFill/>
            <a:ln w="75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32"/>
            <p:cNvSpPr/>
            <p:nvPr/>
          </p:nvSpPr>
          <p:spPr>
            <a:xfrm>
              <a:off x="6117889" y="2069425"/>
              <a:ext cx="197383" cy="148732"/>
            </a:xfrm>
            <a:custGeom>
              <a:avLst/>
              <a:gdLst/>
              <a:ahLst/>
              <a:cxnLst/>
              <a:rect l="l" t="t" r="r" b="b"/>
              <a:pathLst>
                <a:path w="7173" h="5405" extrusionOk="0">
                  <a:moveTo>
                    <a:pt x="1" y="1"/>
                  </a:moveTo>
                  <a:lnTo>
                    <a:pt x="1" y="2703"/>
                  </a:lnTo>
                  <a:cubicBezTo>
                    <a:pt x="1" y="4204"/>
                    <a:pt x="1235" y="5405"/>
                    <a:pt x="2736" y="5405"/>
                  </a:cubicBezTo>
                  <a:lnTo>
                    <a:pt x="4437" y="5405"/>
                  </a:lnTo>
                  <a:cubicBezTo>
                    <a:pt x="5938" y="5405"/>
                    <a:pt x="7172" y="4204"/>
                    <a:pt x="7172" y="2703"/>
                  </a:cubicBezTo>
                  <a:lnTo>
                    <a:pt x="717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32"/>
            <p:cNvSpPr/>
            <p:nvPr/>
          </p:nvSpPr>
          <p:spPr>
            <a:xfrm>
              <a:off x="6110541" y="2039156"/>
              <a:ext cx="423192" cy="37644"/>
            </a:xfrm>
            <a:custGeom>
              <a:avLst/>
              <a:gdLst/>
              <a:ahLst/>
              <a:cxnLst/>
              <a:rect l="l" t="t" r="r" b="b"/>
              <a:pathLst>
                <a:path w="15379" h="1368" extrusionOk="0">
                  <a:moveTo>
                    <a:pt x="1" y="0"/>
                  </a:moveTo>
                  <a:lnTo>
                    <a:pt x="1" y="1368"/>
                  </a:lnTo>
                  <a:lnTo>
                    <a:pt x="15378" y="1368"/>
                  </a:lnTo>
                  <a:lnTo>
                    <a:pt x="153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32"/>
            <p:cNvSpPr/>
            <p:nvPr/>
          </p:nvSpPr>
          <p:spPr>
            <a:xfrm>
              <a:off x="5596515" y="3620697"/>
              <a:ext cx="1458593" cy="1521002"/>
            </a:xfrm>
            <a:custGeom>
              <a:avLst/>
              <a:gdLst/>
              <a:ahLst/>
              <a:cxnLst/>
              <a:rect l="l" t="t" r="r" b="b"/>
              <a:pathLst>
                <a:path w="53006" h="55274" extrusionOk="0">
                  <a:moveTo>
                    <a:pt x="12076" y="1"/>
                  </a:moveTo>
                  <a:lnTo>
                    <a:pt x="12076" y="14978"/>
                  </a:lnTo>
                  <a:cubicBezTo>
                    <a:pt x="11275" y="15879"/>
                    <a:pt x="10542" y="16779"/>
                    <a:pt x="9874" y="17647"/>
                  </a:cubicBezTo>
                  <a:cubicBezTo>
                    <a:pt x="9741" y="17813"/>
                    <a:pt x="9608" y="17980"/>
                    <a:pt x="9474" y="18147"/>
                  </a:cubicBezTo>
                  <a:cubicBezTo>
                    <a:pt x="9341" y="18314"/>
                    <a:pt x="9207" y="18481"/>
                    <a:pt x="9107" y="18647"/>
                  </a:cubicBezTo>
                  <a:cubicBezTo>
                    <a:pt x="8740" y="19148"/>
                    <a:pt x="8407" y="19615"/>
                    <a:pt x="8107" y="20082"/>
                  </a:cubicBezTo>
                  <a:cubicBezTo>
                    <a:pt x="7239" y="21349"/>
                    <a:pt x="6472" y="22584"/>
                    <a:pt x="5838" y="23784"/>
                  </a:cubicBezTo>
                  <a:cubicBezTo>
                    <a:pt x="5772" y="23884"/>
                    <a:pt x="5705" y="23985"/>
                    <a:pt x="5671" y="24085"/>
                  </a:cubicBezTo>
                  <a:cubicBezTo>
                    <a:pt x="5305" y="24752"/>
                    <a:pt x="4971" y="25419"/>
                    <a:pt x="4671" y="26053"/>
                  </a:cubicBezTo>
                  <a:cubicBezTo>
                    <a:pt x="3637" y="28188"/>
                    <a:pt x="2970" y="30089"/>
                    <a:pt x="2469" y="31623"/>
                  </a:cubicBezTo>
                  <a:cubicBezTo>
                    <a:pt x="1935" y="33358"/>
                    <a:pt x="1569" y="34992"/>
                    <a:pt x="1302" y="36760"/>
                  </a:cubicBezTo>
                  <a:cubicBezTo>
                    <a:pt x="1202" y="37394"/>
                    <a:pt x="1102" y="38028"/>
                    <a:pt x="1035" y="38695"/>
                  </a:cubicBezTo>
                  <a:cubicBezTo>
                    <a:pt x="1001" y="38862"/>
                    <a:pt x="968" y="39029"/>
                    <a:pt x="968" y="39195"/>
                  </a:cubicBezTo>
                  <a:cubicBezTo>
                    <a:pt x="768" y="40930"/>
                    <a:pt x="635" y="42798"/>
                    <a:pt x="501" y="45000"/>
                  </a:cubicBezTo>
                  <a:cubicBezTo>
                    <a:pt x="468" y="45100"/>
                    <a:pt x="468" y="45200"/>
                    <a:pt x="468" y="45300"/>
                  </a:cubicBezTo>
                  <a:cubicBezTo>
                    <a:pt x="434" y="46000"/>
                    <a:pt x="401" y="46701"/>
                    <a:pt x="334" y="47435"/>
                  </a:cubicBezTo>
                  <a:cubicBezTo>
                    <a:pt x="334" y="47668"/>
                    <a:pt x="334" y="47902"/>
                    <a:pt x="301" y="48135"/>
                  </a:cubicBezTo>
                  <a:cubicBezTo>
                    <a:pt x="301" y="48369"/>
                    <a:pt x="268" y="48635"/>
                    <a:pt x="268" y="48902"/>
                  </a:cubicBezTo>
                  <a:cubicBezTo>
                    <a:pt x="201" y="49770"/>
                    <a:pt x="168" y="50604"/>
                    <a:pt x="134" y="51471"/>
                  </a:cubicBezTo>
                  <a:cubicBezTo>
                    <a:pt x="101" y="51738"/>
                    <a:pt x="101" y="51971"/>
                    <a:pt x="101" y="52238"/>
                  </a:cubicBezTo>
                  <a:cubicBezTo>
                    <a:pt x="67" y="53272"/>
                    <a:pt x="34" y="54306"/>
                    <a:pt x="1" y="55274"/>
                  </a:cubicBezTo>
                  <a:lnTo>
                    <a:pt x="24985" y="55274"/>
                  </a:lnTo>
                  <a:lnTo>
                    <a:pt x="24985" y="37194"/>
                  </a:lnTo>
                  <a:lnTo>
                    <a:pt x="27987" y="37194"/>
                  </a:lnTo>
                  <a:lnTo>
                    <a:pt x="27987" y="55274"/>
                  </a:lnTo>
                  <a:lnTo>
                    <a:pt x="53005" y="55274"/>
                  </a:lnTo>
                  <a:cubicBezTo>
                    <a:pt x="52939" y="53272"/>
                    <a:pt x="52872" y="51137"/>
                    <a:pt x="52738" y="48902"/>
                  </a:cubicBezTo>
                  <a:cubicBezTo>
                    <a:pt x="52672" y="47735"/>
                    <a:pt x="52605" y="46634"/>
                    <a:pt x="52538" y="45633"/>
                  </a:cubicBezTo>
                  <a:cubicBezTo>
                    <a:pt x="52538" y="45533"/>
                    <a:pt x="52538" y="45400"/>
                    <a:pt x="52505" y="45300"/>
                  </a:cubicBezTo>
                  <a:cubicBezTo>
                    <a:pt x="52305" y="41831"/>
                    <a:pt x="52071" y="39129"/>
                    <a:pt x="51704" y="36694"/>
                  </a:cubicBezTo>
                  <a:cubicBezTo>
                    <a:pt x="51404" y="34959"/>
                    <a:pt x="51037" y="33325"/>
                    <a:pt x="50503" y="31623"/>
                  </a:cubicBezTo>
                  <a:cubicBezTo>
                    <a:pt x="50170" y="30589"/>
                    <a:pt x="49770" y="29388"/>
                    <a:pt x="49236" y="28087"/>
                  </a:cubicBezTo>
                  <a:cubicBezTo>
                    <a:pt x="48769" y="26953"/>
                    <a:pt x="48168" y="25686"/>
                    <a:pt x="47501" y="24385"/>
                  </a:cubicBezTo>
                  <a:cubicBezTo>
                    <a:pt x="47435" y="24285"/>
                    <a:pt x="47368" y="24185"/>
                    <a:pt x="47335" y="24085"/>
                  </a:cubicBezTo>
                  <a:cubicBezTo>
                    <a:pt x="46634" y="22817"/>
                    <a:pt x="45833" y="21483"/>
                    <a:pt x="44899" y="20082"/>
                  </a:cubicBezTo>
                  <a:cubicBezTo>
                    <a:pt x="44566" y="19615"/>
                    <a:pt x="44232" y="19148"/>
                    <a:pt x="43899" y="18647"/>
                  </a:cubicBezTo>
                  <a:cubicBezTo>
                    <a:pt x="42965" y="17413"/>
                    <a:pt x="41931" y="16112"/>
                    <a:pt x="40763" y="14811"/>
                  </a:cubicBezTo>
                  <a:lnTo>
                    <a:pt x="407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32"/>
            <p:cNvSpPr/>
            <p:nvPr/>
          </p:nvSpPr>
          <p:spPr>
            <a:xfrm>
              <a:off x="5928816" y="3817144"/>
              <a:ext cx="789422" cy="156052"/>
            </a:xfrm>
            <a:custGeom>
              <a:avLst/>
              <a:gdLst/>
              <a:ahLst/>
              <a:cxnLst/>
              <a:rect l="l" t="t" r="r" b="b"/>
              <a:pathLst>
                <a:path w="28688" h="5671" extrusionOk="0">
                  <a:moveTo>
                    <a:pt x="0" y="0"/>
                  </a:moveTo>
                  <a:lnTo>
                    <a:pt x="0" y="5671"/>
                  </a:lnTo>
                  <a:lnTo>
                    <a:pt x="28687" y="5671"/>
                  </a:lnTo>
                  <a:lnTo>
                    <a:pt x="286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32"/>
            <p:cNvSpPr/>
            <p:nvPr/>
          </p:nvSpPr>
          <p:spPr>
            <a:xfrm>
              <a:off x="7274449" y="2362239"/>
              <a:ext cx="360754" cy="1267979"/>
            </a:xfrm>
            <a:custGeom>
              <a:avLst/>
              <a:gdLst/>
              <a:ahLst/>
              <a:cxnLst/>
              <a:rect l="l" t="t" r="r" b="b"/>
              <a:pathLst>
                <a:path w="13110" h="46079" extrusionOk="0">
                  <a:moveTo>
                    <a:pt x="3236" y="1"/>
                  </a:moveTo>
                  <a:lnTo>
                    <a:pt x="534" y="36327"/>
                  </a:lnTo>
                  <a:lnTo>
                    <a:pt x="368" y="38328"/>
                  </a:lnTo>
                  <a:lnTo>
                    <a:pt x="301" y="39329"/>
                  </a:lnTo>
                  <a:lnTo>
                    <a:pt x="201" y="40730"/>
                  </a:lnTo>
                  <a:lnTo>
                    <a:pt x="201" y="40763"/>
                  </a:lnTo>
                  <a:cubicBezTo>
                    <a:pt x="1" y="43499"/>
                    <a:pt x="2069" y="45834"/>
                    <a:pt x="4771" y="46067"/>
                  </a:cubicBezTo>
                  <a:cubicBezTo>
                    <a:pt x="4886" y="46075"/>
                    <a:pt x="5001" y="46078"/>
                    <a:pt x="5115" y="46078"/>
                  </a:cubicBezTo>
                  <a:cubicBezTo>
                    <a:pt x="6019" y="46078"/>
                    <a:pt x="6865" y="45845"/>
                    <a:pt x="7606" y="45400"/>
                  </a:cubicBezTo>
                  <a:lnTo>
                    <a:pt x="8040" y="45133"/>
                  </a:lnTo>
                  <a:cubicBezTo>
                    <a:pt x="8106" y="45100"/>
                    <a:pt x="8140" y="45033"/>
                    <a:pt x="8206" y="45000"/>
                  </a:cubicBezTo>
                  <a:cubicBezTo>
                    <a:pt x="9274" y="44166"/>
                    <a:pt x="9974" y="42932"/>
                    <a:pt x="10074" y="41464"/>
                  </a:cubicBezTo>
                  <a:lnTo>
                    <a:pt x="10175" y="40263"/>
                  </a:lnTo>
                  <a:lnTo>
                    <a:pt x="13110" y="735"/>
                  </a:lnTo>
                  <a:lnTo>
                    <a:pt x="3236" y="1"/>
                  </a:ln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32"/>
            <p:cNvSpPr/>
            <p:nvPr/>
          </p:nvSpPr>
          <p:spPr>
            <a:xfrm>
              <a:off x="7189998" y="2577949"/>
              <a:ext cx="466339" cy="1159202"/>
            </a:xfrm>
            <a:custGeom>
              <a:avLst/>
              <a:gdLst/>
              <a:ahLst/>
              <a:cxnLst/>
              <a:rect l="l" t="t" r="r" b="b"/>
              <a:pathLst>
                <a:path w="16947" h="42126" extrusionOk="0">
                  <a:moveTo>
                    <a:pt x="3537" y="1"/>
                  </a:moveTo>
                  <a:lnTo>
                    <a:pt x="334" y="34792"/>
                  </a:lnTo>
                  <a:cubicBezTo>
                    <a:pt x="1" y="38495"/>
                    <a:pt x="2736" y="41764"/>
                    <a:pt x="6439" y="42098"/>
                  </a:cubicBezTo>
                  <a:cubicBezTo>
                    <a:pt x="6646" y="42116"/>
                    <a:pt x="6852" y="42126"/>
                    <a:pt x="7056" y="42126"/>
                  </a:cubicBezTo>
                  <a:cubicBezTo>
                    <a:pt x="10498" y="42126"/>
                    <a:pt x="13431" y="39522"/>
                    <a:pt x="13777" y="36027"/>
                  </a:cubicBezTo>
                  <a:lnTo>
                    <a:pt x="16946" y="1235"/>
                  </a:lnTo>
                  <a:lnTo>
                    <a:pt x="35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2"/>
            <p:cNvSpPr/>
            <p:nvPr/>
          </p:nvSpPr>
          <p:spPr>
            <a:xfrm>
              <a:off x="6589704" y="2576573"/>
              <a:ext cx="950977" cy="1156148"/>
            </a:xfrm>
            <a:custGeom>
              <a:avLst/>
              <a:gdLst/>
              <a:ahLst/>
              <a:cxnLst/>
              <a:rect l="l" t="t" r="r" b="b"/>
              <a:pathLst>
                <a:path w="34559" h="42015" extrusionOk="0">
                  <a:moveTo>
                    <a:pt x="6791" y="1"/>
                  </a:moveTo>
                  <a:cubicBezTo>
                    <a:pt x="5607" y="1"/>
                    <a:pt x="4411" y="352"/>
                    <a:pt x="3369" y="1085"/>
                  </a:cubicBezTo>
                  <a:cubicBezTo>
                    <a:pt x="667" y="2986"/>
                    <a:pt x="0" y="6722"/>
                    <a:pt x="1868" y="9424"/>
                  </a:cubicBezTo>
                  <a:lnTo>
                    <a:pt x="22850" y="39446"/>
                  </a:lnTo>
                  <a:cubicBezTo>
                    <a:pt x="24019" y="41127"/>
                    <a:pt x="25881" y="42015"/>
                    <a:pt x="27770" y="42015"/>
                  </a:cubicBezTo>
                  <a:cubicBezTo>
                    <a:pt x="28954" y="42015"/>
                    <a:pt x="30148" y="41666"/>
                    <a:pt x="31189" y="40947"/>
                  </a:cubicBezTo>
                  <a:cubicBezTo>
                    <a:pt x="33891" y="39045"/>
                    <a:pt x="34558" y="35309"/>
                    <a:pt x="32690" y="32608"/>
                  </a:cubicBezTo>
                  <a:lnTo>
                    <a:pt x="11709" y="2553"/>
                  </a:lnTo>
                  <a:cubicBezTo>
                    <a:pt x="10540" y="893"/>
                    <a:pt x="8679" y="1"/>
                    <a:pt x="6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32"/>
            <p:cNvSpPr/>
            <p:nvPr/>
          </p:nvSpPr>
          <p:spPr>
            <a:xfrm>
              <a:off x="5091678" y="3414123"/>
              <a:ext cx="1112533" cy="874836"/>
            </a:xfrm>
            <a:custGeom>
              <a:avLst/>
              <a:gdLst/>
              <a:ahLst/>
              <a:cxnLst/>
              <a:rect l="l" t="t" r="r" b="b"/>
              <a:pathLst>
                <a:path w="40430" h="31792" extrusionOk="0">
                  <a:moveTo>
                    <a:pt x="7673" y="1"/>
                  </a:moveTo>
                  <a:cubicBezTo>
                    <a:pt x="5499" y="1"/>
                    <a:pt x="3369" y="1054"/>
                    <a:pt x="2068" y="3004"/>
                  </a:cubicBezTo>
                  <a:cubicBezTo>
                    <a:pt x="0" y="6107"/>
                    <a:pt x="801" y="10276"/>
                    <a:pt x="3870" y="12344"/>
                  </a:cubicBezTo>
                  <a:lnTo>
                    <a:pt x="32924" y="31792"/>
                  </a:lnTo>
                  <a:lnTo>
                    <a:pt x="40429" y="20584"/>
                  </a:lnTo>
                  <a:lnTo>
                    <a:pt x="11408" y="1136"/>
                  </a:lnTo>
                  <a:cubicBezTo>
                    <a:pt x="10256" y="368"/>
                    <a:pt x="8957" y="1"/>
                    <a:pt x="76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32"/>
            <p:cNvSpPr/>
            <p:nvPr/>
          </p:nvSpPr>
          <p:spPr>
            <a:xfrm>
              <a:off x="5091678" y="2610667"/>
              <a:ext cx="990437" cy="1148993"/>
            </a:xfrm>
            <a:custGeom>
              <a:avLst/>
              <a:gdLst/>
              <a:ahLst/>
              <a:cxnLst/>
              <a:rect l="l" t="t" r="r" b="b"/>
              <a:pathLst>
                <a:path w="35993" h="41755" extrusionOk="0">
                  <a:moveTo>
                    <a:pt x="29222" y="0"/>
                  </a:moveTo>
                  <a:cubicBezTo>
                    <a:pt x="27406" y="0"/>
                    <a:pt x="25614" y="824"/>
                    <a:pt x="24451" y="2381"/>
                  </a:cubicBezTo>
                  <a:lnTo>
                    <a:pt x="2002" y="32169"/>
                  </a:lnTo>
                  <a:cubicBezTo>
                    <a:pt x="0" y="34804"/>
                    <a:pt x="534" y="38540"/>
                    <a:pt x="3169" y="40542"/>
                  </a:cubicBezTo>
                  <a:cubicBezTo>
                    <a:pt x="4247" y="41360"/>
                    <a:pt x="5515" y="41755"/>
                    <a:pt x="6774" y="41755"/>
                  </a:cubicBezTo>
                  <a:cubicBezTo>
                    <a:pt x="8592" y="41755"/>
                    <a:pt x="10392" y="40932"/>
                    <a:pt x="11575" y="39374"/>
                  </a:cubicBezTo>
                  <a:lnTo>
                    <a:pt x="33991" y="9620"/>
                  </a:lnTo>
                  <a:cubicBezTo>
                    <a:pt x="35993" y="6951"/>
                    <a:pt x="35459" y="3215"/>
                    <a:pt x="32824" y="1214"/>
                  </a:cubicBezTo>
                  <a:cubicBezTo>
                    <a:pt x="31746" y="395"/>
                    <a:pt x="30478" y="0"/>
                    <a:pt x="29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32"/>
            <p:cNvSpPr/>
            <p:nvPr/>
          </p:nvSpPr>
          <p:spPr>
            <a:xfrm>
              <a:off x="6058231" y="2634882"/>
              <a:ext cx="536068" cy="464468"/>
            </a:xfrm>
            <a:custGeom>
              <a:avLst/>
              <a:gdLst/>
              <a:ahLst/>
              <a:cxnLst/>
              <a:rect l="l" t="t" r="r" b="b"/>
              <a:pathLst>
                <a:path w="19481" h="16879" extrusionOk="0">
                  <a:moveTo>
                    <a:pt x="0" y="0"/>
                  </a:moveTo>
                  <a:lnTo>
                    <a:pt x="9741" y="16879"/>
                  </a:lnTo>
                  <a:lnTo>
                    <a:pt x="19481" y="0"/>
                  </a:lnTo>
                  <a:close/>
                </a:path>
              </a:pathLst>
            </a:custGeom>
            <a:solidFill>
              <a:srgbClr val="FF6B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32"/>
            <p:cNvSpPr/>
            <p:nvPr/>
          </p:nvSpPr>
          <p:spPr>
            <a:xfrm>
              <a:off x="5960021" y="3695049"/>
              <a:ext cx="28" cy="109272"/>
            </a:xfrm>
            <a:custGeom>
              <a:avLst/>
              <a:gdLst/>
              <a:ahLst/>
              <a:cxnLst/>
              <a:rect l="l" t="t" r="r" b="b"/>
              <a:pathLst>
                <a:path w="1" h="3971" fill="none" extrusionOk="0">
                  <a:moveTo>
                    <a:pt x="0" y="1"/>
                  </a:moveTo>
                  <a:lnTo>
                    <a:pt x="0" y="3970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32"/>
            <p:cNvSpPr/>
            <p:nvPr/>
          </p:nvSpPr>
          <p:spPr>
            <a:xfrm>
              <a:off x="6160128" y="3695049"/>
              <a:ext cx="28" cy="109272"/>
            </a:xfrm>
            <a:custGeom>
              <a:avLst/>
              <a:gdLst/>
              <a:ahLst/>
              <a:cxnLst/>
              <a:rect l="l" t="t" r="r" b="b"/>
              <a:pathLst>
                <a:path w="1" h="3971" fill="none" extrusionOk="0">
                  <a:moveTo>
                    <a:pt x="0" y="1"/>
                  </a:moveTo>
                  <a:lnTo>
                    <a:pt x="0" y="3970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32"/>
            <p:cNvSpPr/>
            <p:nvPr/>
          </p:nvSpPr>
          <p:spPr>
            <a:xfrm>
              <a:off x="6541961" y="3695049"/>
              <a:ext cx="28" cy="109272"/>
            </a:xfrm>
            <a:custGeom>
              <a:avLst/>
              <a:gdLst/>
              <a:ahLst/>
              <a:cxnLst/>
              <a:rect l="l" t="t" r="r" b="b"/>
              <a:pathLst>
                <a:path w="1" h="3971" fill="none" extrusionOk="0">
                  <a:moveTo>
                    <a:pt x="1" y="1"/>
                  </a:moveTo>
                  <a:lnTo>
                    <a:pt x="1" y="3970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32"/>
            <p:cNvSpPr/>
            <p:nvPr/>
          </p:nvSpPr>
          <p:spPr>
            <a:xfrm>
              <a:off x="6361143" y="3695049"/>
              <a:ext cx="28" cy="109272"/>
            </a:xfrm>
            <a:custGeom>
              <a:avLst/>
              <a:gdLst/>
              <a:ahLst/>
              <a:cxnLst/>
              <a:rect l="l" t="t" r="r" b="b"/>
              <a:pathLst>
                <a:path w="1" h="3971" fill="none" extrusionOk="0">
                  <a:moveTo>
                    <a:pt x="0" y="1"/>
                  </a:moveTo>
                  <a:lnTo>
                    <a:pt x="0" y="3970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32"/>
            <p:cNvSpPr/>
            <p:nvPr/>
          </p:nvSpPr>
          <p:spPr>
            <a:xfrm>
              <a:off x="6054543" y="3684950"/>
              <a:ext cx="28" cy="132222"/>
            </a:xfrm>
            <a:custGeom>
              <a:avLst/>
              <a:gdLst/>
              <a:ahLst/>
              <a:cxnLst/>
              <a:rect l="l" t="t" r="r" b="b"/>
              <a:pathLst>
                <a:path w="1" h="4805" fill="none" extrusionOk="0">
                  <a:moveTo>
                    <a:pt x="1" y="1"/>
                  </a:moveTo>
                  <a:lnTo>
                    <a:pt x="1" y="4804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32"/>
            <p:cNvSpPr/>
            <p:nvPr/>
          </p:nvSpPr>
          <p:spPr>
            <a:xfrm>
              <a:off x="6255586" y="3684950"/>
              <a:ext cx="28" cy="132222"/>
            </a:xfrm>
            <a:custGeom>
              <a:avLst/>
              <a:gdLst/>
              <a:ahLst/>
              <a:cxnLst/>
              <a:rect l="l" t="t" r="r" b="b"/>
              <a:pathLst>
                <a:path w="1" h="4805" fill="none" extrusionOk="0">
                  <a:moveTo>
                    <a:pt x="0" y="1"/>
                  </a:moveTo>
                  <a:lnTo>
                    <a:pt x="0" y="4804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32"/>
            <p:cNvSpPr/>
            <p:nvPr/>
          </p:nvSpPr>
          <p:spPr>
            <a:xfrm>
              <a:off x="6436404" y="3684950"/>
              <a:ext cx="28" cy="132222"/>
            </a:xfrm>
            <a:custGeom>
              <a:avLst/>
              <a:gdLst/>
              <a:ahLst/>
              <a:cxnLst/>
              <a:rect l="l" t="t" r="r" b="b"/>
              <a:pathLst>
                <a:path w="1" h="4805" fill="none" extrusionOk="0">
                  <a:moveTo>
                    <a:pt x="1" y="1"/>
                  </a:moveTo>
                  <a:lnTo>
                    <a:pt x="1" y="4804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32"/>
            <p:cNvSpPr/>
            <p:nvPr/>
          </p:nvSpPr>
          <p:spPr>
            <a:xfrm>
              <a:off x="6636511" y="3684950"/>
              <a:ext cx="28" cy="132222"/>
            </a:xfrm>
            <a:custGeom>
              <a:avLst/>
              <a:gdLst/>
              <a:ahLst/>
              <a:cxnLst/>
              <a:rect l="l" t="t" r="r" b="b"/>
              <a:pathLst>
                <a:path w="1" h="4805" fill="none" extrusionOk="0">
                  <a:moveTo>
                    <a:pt x="0" y="1"/>
                  </a:moveTo>
                  <a:lnTo>
                    <a:pt x="0" y="4804"/>
                  </a:lnTo>
                </a:path>
              </a:pathLst>
            </a:custGeom>
            <a:noFill/>
            <a:ln w="10850" cap="flat" cmpd="sng">
              <a:solidFill>
                <a:srgbClr val="EE525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32"/>
            <p:cNvSpPr/>
            <p:nvPr/>
          </p:nvSpPr>
          <p:spPr>
            <a:xfrm>
              <a:off x="5828762" y="2634882"/>
              <a:ext cx="1039088" cy="1086804"/>
            </a:xfrm>
            <a:custGeom>
              <a:avLst/>
              <a:gdLst/>
              <a:ahLst/>
              <a:cxnLst/>
              <a:rect l="l" t="t" r="r" b="b"/>
              <a:pathLst>
                <a:path w="37761" h="39495" extrusionOk="0">
                  <a:moveTo>
                    <a:pt x="3636" y="0"/>
                  </a:moveTo>
                  <a:cubicBezTo>
                    <a:pt x="2569" y="9040"/>
                    <a:pt x="1668" y="16378"/>
                    <a:pt x="767" y="22383"/>
                  </a:cubicBezTo>
                  <a:cubicBezTo>
                    <a:pt x="500" y="24184"/>
                    <a:pt x="0" y="27420"/>
                    <a:pt x="767" y="31589"/>
                  </a:cubicBezTo>
                  <a:cubicBezTo>
                    <a:pt x="1401" y="34992"/>
                    <a:pt x="2635" y="37694"/>
                    <a:pt x="3636" y="39495"/>
                  </a:cubicBezTo>
                  <a:lnTo>
                    <a:pt x="32357" y="39495"/>
                  </a:lnTo>
                  <a:cubicBezTo>
                    <a:pt x="33491" y="38227"/>
                    <a:pt x="34992" y="36226"/>
                    <a:pt x="35959" y="33557"/>
                  </a:cubicBezTo>
                  <a:cubicBezTo>
                    <a:pt x="37760" y="28554"/>
                    <a:pt x="36660" y="24184"/>
                    <a:pt x="35959" y="21048"/>
                  </a:cubicBezTo>
                  <a:cubicBezTo>
                    <a:pt x="34858" y="16212"/>
                    <a:pt x="33657" y="9307"/>
                    <a:pt x="3309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32"/>
            <p:cNvSpPr/>
            <p:nvPr/>
          </p:nvSpPr>
          <p:spPr>
            <a:xfrm>
              <a:off x="5889328" y="3684950"/>
              <a:ext cx="869278" cy="134973"/>
            </a:xfrm>
            <a:custGeom>
              <a:avLst/>
              <a:gdLst/>
              <a:ahLst/>
              <a:cxnLst/>
              <a:rect l="l" t="t" r="r" b="b"/>
              <a:pathLst>
                <a:path w="31590" h="4905" extrusionOk="0">
                  <a:moveTo>
                    <a:pt x="1802" y="1"/>
                  </a:moveTo>
                  <a:cubicBezTo>
                    <a:pt x="801" y="1"/>
                    <a:pt x="1" y="1101"/>
                    <a:pt x="1" y="2436"/>
                  </a:cubicBezTo>
                  <a:cubicBezTo>
                    <a:pt x="1" y="3803"/>
                    <a:pt x="801" y="4904"/>
                    <a:pt x="1802" y="4904"/>
                  </a:cubicBezTo>
                  <a:lnTo>
                    <a:pt x="29789" y="4904"/>
                  </a:lnTo>
                  <a:cubicBezTo>
                    <a:pt x="30789" y="4904"/>
                    <a:pt x="31590" y="3803"/>
                    <a:pt x="31590" y="2436"/>
                  </a:cubicBezTo>
                  <a:cubicBezTo>
                    <a:pt x="31590" y="1101"/>
                    <a:pt x="30789" y="1"/>
                    <a:pt x="297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32"/>
            <p:cNvSpPr/>
            <p:nvPr/>
          </p:nvSpPr>
          <p:spPr>
            <a:xfrm>
              <a:off x="6167448" y="2536645"/>
              <a:ext cx="315791" cy="190036"/>
            </a:xfrm>
            <a:custGeom>
              <a:avLst/>
              <a:gdLst/>
              <a:ahLst/>
              <a:cxnLst/>
              <a:rect l="l" t="t" r="r" b="b"/>
              <a:pathLst>
                <a:path w="11476" h="6906" extrusionOk="0">
                  <a:moveTo>
                    <a:pt x="1" y="1"/>
                  </a:moveTo>
                  <a:lnTo>
                    <a:pt x="1" y="6906"/>
                  </a:lnTo>
                  <a:lnTo>
                    <a:pt x="11476" y="6906"/>
                  </a:lnTo>
                  <a:lnTo>
                    <a:pt x="1147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32"/>
            <p:cNvSpPr/>
            <p:nvPr/>
          </p:nvSpPr>
          <p:spPr>
            <a:xfrm>
              <a:off x="6445595" y="2612841"/>
              <a:ext cx="750870" cy="2528858"/>
            </a:xfrm>
            <a:custGeom>
              <a:avLst/>
              <a:gdLst/>
              <a:ahLst/>
              <a:cxnLst/>
              <a:rect l="l" t="t" r="r" b="b"/>
              <a:pathLst>
                <a:path w="27287" h="91900" extrusionOk="0">
                  <a:moveTo>
                    <a:pt x="5537" y="0"/>
                  </a:moveTo>
                  <a:cubicBezTo>
                    <a:pt x="3169" y="0"/>
                    <a:pt x="1268" y="467"/>
                    <a:pt x="0" y="901"/>
                  </a:cubicBezTo>
                  <a:cubicBezTo>
                    <a:pt x="367" y="12843"/>
                    <a:pt x="734" y="24785"/>
                    <a:pt x="1101" y="36727"/>
                  </a:cubicBezTo>
                  <a:cubicBezTo>
                    <a:pt x="1168" y="39095"/>
                    <a:pt x="1234" y="41497"/>
                    <a:pt x="1301" y="43865"/>
                  </a:cubicBezTo>
                  <a:cubicBezTo>
                    <a:pt x="1368" y="45767"/>
                    <a:pt x="1434" y="47668"/>
                    <a:pt x="1468" y="49569"/>
                  </a:cubicBezTo>
                  <a:cubicBezTo>
                    <a:pt x="1801" y="60677"/>
                    <a:pt x="2135" y="71819"/>
                    <a:pt x="2469" y="82926"/>
                  </a:cubicBezTo>
                  <a:cubicBezTo>
                    <a:pt x="2569" y="85929"/>
                    <a:pt x="2669" y="88897"/>
                    <a:pt x="2769" y="91900"/>
                  </a:cubicBezTo>
                  <a:lnTo>
                    <a:pt x="27286" y="91900"/>
                  </a:lnTo>
                  <a:lnTo>
                    <a:pt x="10674" y="801"/>
                  </a:lnTo>
                  <a:cubicBezTo>
                    <a:pt x="9474" y="401"/>
                    <a:pt x="7706" y="0"/>
                    <a:pt x="5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32"/>
            <p:cNvSpPr/>
            <p:nvPr/>
          </p:nvSpPr>
          <p:spPr>
            <a:xfrm>
              <a:off x="5473511" y="2612731"/>
              <a:ext cx="744458" cy="2528968"/>
            </a:xfrm>
            <a:custGeom>
              <a:avLst/>
              <a:gdLst/>
              <a:ahLst/>
              <a:cxnLst/>
              <a:rect l="l" t="t" r="r" b="b"/>
              <a:pathLst>
                <a:path w="27054" h="91904" extrusionOk="0">
                  <a:moveTo>
                    <a:pt x="21551" y="1"/>
                  </a:moveTo>
                  <a:cubicBezTo>
                    <a:pt x="19610" y="1"/>
                    <a:pt x="17901" y="191"/>
                    <a:pt x="16479" y="438"/>
                  </a:cubicBezTo>
                  <a:cubicBezTo>
                    <a:pt x="11009" y="30860"/>
                    <a:pt x="5538" y="61282"/>
                    <a:pt x="68" y="91670"/>
                  </a:cubicBezTo>
                  <a:cubicBezTo>
                    <a:pt x="34" y="91737"/>
                    <a:pt x="34" y="91837"/>
                    <a:pt x="1" y="91904"/>
                  </a:cubicBezTo>
                  <a:lnTo>
                    <a:pt x="25219" y="91904"/>
                  </a:lnTo>
                  <a:cubicBezTo>
                    <a:pt x="25219" y="91837"/>
                    <a:pt x="25219" y="91770"/>
                    <a:pt x="25219" y="91670"/>
                  </a:cubicBezTo>
                  <a:cubicBezTo>
                    <a:pt x="25486" y="77593"/>
                    <a:pt x="25786" y="63517"/>
                    <a:pt x="26086" y="49440"/>
                  </a:cubicBezTo>
                  <a:cubicBezTo>
                    <a:pt x="26120" y="47538"/>
                    <a:pt x="26153" y="45670"/>
                    <a:pt x="26186" y="43769"/>
                  </a:cubicBezTo>
                  <a:cubicBezTo>
                    <a:pt x="26220" y="41401"/>
                    <a:pt x="26286" y="38999"/>
                    <a:pt x="26320" y="36631"/>
                  </a:cubicBezTo>
                  <a:cubicBezTo>
                    <a:pt x="26587" y="24555"/>
                    <a:pt x="26820" y="12513"/>
                    <a:pt x="27054" y="438"/>
                  </a:cubicBezTo>
                  <a:cubicBezTo>
                    <a:pt x="25619" y="205"/>
                    <a:pt x="23918" y="4"/>
                    <a:pt x="22017" y="4"/>
                  </a:cubicBezTo>
                  <a:cubicBezTo>
                    <a:pt x="21860" y="2"/>
                    <a:pt x="21705" y="1"/>
                    <a:pt x="21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32"/>
            <p:cNvSpPr/>
            <p:nvPr/>
          </p:nvSpPr>
          <p:spPr>
            <a:xfrm>
              <a:off x="6141746" y="2510943"/>
              <a:ext cx="76223" cy="190036"/>
            </a:xfrm>
            <a:custGeom>
              <a:avLst/>
              <a:gdLst/>
              <a:ahLst/>
              <a:cxnLst/>
              <a:rect l="l" t="t" r="r" b="b"/>
              <a:pathLst>
                <a:path w="2770" h="6906" extrusionOk="0">
                  <a:moveTo>
                    <a:pt x="1" y="1"/>
                  </a:moveTo>
                  <a:lnTo>
                    <a:pt x="1" y="6906"/>
                  </a:lnTo>
                  <a:lnTo>
                    <a:pt x="2770" y="6906"/>
                  </a:lnTo>
                  <a:lnTo>
                    <a:pt x="27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32"/>
            <p:cNvSpPr/>
            <p:nvPr/>
          </p:nvSpPr>
          <p:spPr>
            <a:xfrm>
              <a:off x="6445595" y="2499028"/>
              <a:ext cx="76196" cy="189100"/>
            </a:xfrm>
            <a:custGeom>
              <a:avLst/>
              <a:gdLst/>
              <a:ahLst/>
              <a:cxnLst/>
              <a:rect l="l" t="t" r="r" b="b"/>
              <a:pathLst>
                <a:path w="2769" h="6872" extrusionOk="0">
                  <a:moveTo>
                    <a:pt x="0" y="0"/>
                  </a:moveTo>
                  <a:lnTo>
                    <a:pt x="0" y="6872"/>
                  </a:lnTo>
                  <a:lnTo>
                    <a:pt x="2769" y="6872"/>
                  </a:lnTo>
                  <a:lnTo>
                    <a:pt x="27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32"/>
            <p:cNvSpPr/>
            <p:nvPr/>
          </p:nvSpPr>
          <p:spPr>
            <a:xfrm>
              <a:off x="6572258" y="3156229"/>
              <a:ext cx="227652" cy="291025"/>
            </a:xfrm>
            <a:custGeom>
              <a:avLst/>
              <a:gdLst/>
              <a:ahLst/>
              <a:cxnLst/>
              <a:rect l="l" t="t" r="r" b="b"/>
              <a:pathLst>
                <a:path w="8273" h="10576" fill="none" extrusionOk="0">
                  <a:moveTo>
                    <a:pt x="4137" y="10575"/>
                  </a:moveTo>
                  <a:lnTo>
                    <a:pt x="4137" y="10575"/>
                  </a:lnTo>
                  <a:cubicBezTo>
                    <a:pt x="1835" y="10575"/>
                    <a:pt x="0" y="8707"/>
                    <a:pt x="0" y="6439"/>
                  </a:cubicBezTo>
                  <a:lnTo>
                    <a:pt x="0" y="1"/>
                  </a:lnTo>
                  <a:lnTo>
                    <a:pt x="8273" y="1"/>
                  </a:lnTo>
                  <a:lnTo>
                    <a:pt x="8273" y="6439"/>
                  </a:lnTo>
                  <a:cubicBezTo>
                    <a:pt x="8273" y="8707"/>
                    <a:pt x="6405" y="10575"/>
                    <a:pt x="4137" y="10575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32"/>
            <p:cNvSpPr/>
            <p:nvPr/>
          </p:nvSpPr>
          <p:spPr>
            <a:xfrm>
              <a:off x="5725021" y="4130128"/>
              <a:ext cx="341492" cy="417688"/>
            </a:xfrm>
            <a:custGeom>
              <a:avLst/>
              <a:gdLst/>
              <a:ahLst/>
              <a:cxnLst/>
              <a:rect l="l" t="t" r="r" b="b"/>
              <a:pathLst>
                <a:path w="12410" h="15179" fill="none" extrusionOk="0">
                  <a:moveTo>
                    <a:pt x="6205" y="15178"/>
                  </a:moveTo>
                  <a:lnTo>
                    <a:pt x="6205" y="15178"/>
                  </a:lnTo>
                  <a:cubicBezTo>
                    <a:pt x="2769" y="15178"/>
                    <a:pt x="1" y="12376"/>
                    <a:pt x="1" y="8974"/>
                  </a:cubicBezTo>
                  <a:lnTo>
                    <a:pt x="1" y="1"/>
                  </a:lnTo>
                  <a:lnTo>
                    <a:pt x="12410" y="1"/>
                  </a:lnTo>
                  <a:lnTo>
                    <a:pt x="12410" y="8974"/>
                  </a:lnTo>
                  <a:cubicBezTo>
                    <a:pt x="12410" y="12376"/>
                    <a:pt x="9641" y="15178"/>
                    <a:pt x="6205" y="15178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32"/>
            <p:cNvSpPr/>
            <p:nvPr/>
          </p:nvSpPr>
          <p:spPr>
            <a:xfrm>
              <a:off x="6609902" y="4130128"/>
              <a:ext cx="341465" cy="417688"/>
            </a:xfrm>
            <a:custGeom>
              <a:avLst/>
              <a:gdLst/>
              <a:ahLst/>
              <a:cxnLst/>
              <a:rect l="l" t="t" r="r" b="b"/>
              <a:pathLst>
                <a:path w="12409" h="15179" fill="none" extrusionOk="0">
                  <a:moveTo>
                    <a:pt x="6204" y="15178"/>
                  </a:moveTo>
                  <a:lnTo>
                    <a:pt x="6204" y="15178"/>
                  </a:lnTo>
                  <a:cubicBezTo>
                    <a:pt x="2769" y="15178"/>
                    <a:pt x="0" y="12376"/>
                    <a:pt x="0" y="8974"/>
                  </a:cubicBezTo>
                  <a:lnTo>
                    <a:pt x="0" y="1"/>
                  </a:lnTo>
                  <a:lnTo>
                    <a:pt x="12409" y="1"/>
                  </a:lnTo>
                  <a:lnTo>
                    <a:pt x="12409" y="8974"/>
                  </a:lnTo>
                  <a:cubicBezTo>
                    <a:pt x="12409" y="12376"/>
                    <a:pt x="9640" y="15178"/>
                    <a:pt x="6204" y="15178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32"/>
            <p:cNvSpPr/>
            <p:nvPr/>
          </p:nvSpPr>
          <p:spPr>
            <a:xfrm>
              <a:off x="6484147" y="3068118"/>
              <a:ext cx="50495" cy="50522"/>
            </a:xfrm>
            <a:custGeom>
              <a:avLst/>
              <a:gdLst/>
              <a:ahLst/>
              <a:cxnLst/>
              <a:rect l="l" t="t" r="r" b="b"/>
              <a:pathLst>
                <a:path w="1835" h="1836" extrusionOk="0">
                  <a:moveTo>
                    <a:pt x="901" y="1"/>
                  </a:moveTo>
                  <a:cubicBezTo>
                    <a:pt x="400" y="1"/>
                    <a:pt x="0" y="401"/>
                    <a:pt x="0" y="901"/>
                  </a:cubicBezTo>
                  <a:cubicBezTo>
                    <a:pt x="0" y="1402"/>
                    <a:pt x="400" y="1835"/>
                    <a:pt x="901" y="1835"/>
                  </a:cubicBezTo>
                  <a:cubicBezTo>
                    <a:pt x="1401" y="1835"/>
                    <a:pt x="1835" y="1402"/>
                    <a:pt x="1835" y="901"/>
                  </a:cubicBezTo>
                  <a:cubicBezTo>
                    <a:pt x="1835" y="401"/>
                    <a:pt x="1401" y="1"/>
                    <a:pt x="9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32"/>
            <p:cNvSpPr/>
            <p:nvPr/>
          </p:nvSpPr>
          <p:spPr>
            <a:xfrm>
              <a:off x="6496062" y="3624384"/>
              <a:ext cx="50522" cy="50495"/>
            </a:xfrm>
            <a:custGeom>
              <a:avLst/>
              <a:gdLst/>
              <a:ahLst/>
              <a:cxnLst/>
              <a:rect l="l" t="t" r="r" b="b"/>
              <a:pathLst>
                <a:path w="1836" h="1835" extrusionOk="0">
                  <a:moveTo>
                    <a:pt x="935" y="0"/>
                  </a:moveTo>
                  <a:cubicBezTo>
                    <a:pt x="434" y="0"/>
                    <a:pt x="1" y="400"/>
                    <a:pt x="1" y="901"/>
                  </a:cubicBezTo>
                  <a:cubicBezTo>
                    <a:pt x="1" y="1401"/>
                    <a:pt x="434" y="1835"/>
                    <a:pt x="935" y="1835"/>
                  </a:cubicBezTo>
                  <a:cubicBezTo>
                    <a:pt x="1435" y="1835"/>
                    <a:pt x="1835" y="1434"/>
                    <a:pt x="1835" y="901"/>
                  </a:cubicBezTo>
                  <a:cubicBezTo>
                    <a:pt x="1835" y="400"/>
                    <a:pt x="1435" y="0"/>
                    <a:pt x="9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32"/>
            <p:cNvSpPr/>
            <p:nvPr/>
          </p:nvSpPr>
          <p:spPr>
            <a:xfrm>
              <a:off x="6546556" y="4484444"/>
              <a:ext cx="50522" cy="50522"/>
            </a:xfrm>
            <a:custGeom>
              <a:avLst/>
              <a:gdLst/>
              <a:ahLst/>
              <a:cxnLst/>
              <a:rect l="l" t="t" r="r" b="b"/>
              <a:pathLst>
                <a:path w="1836" h="1836" extrusionOk="0">
                  <a:moveTo>
                    <a:pt x="934" y="1"/>
                  </a:moveTo>
                  <a:cubicBezTo>
                    <a:pt x="434" y="1"/>
                    <a:pt x="0" y="401"/>
                    <a:pt x="0" y="901"/>
                  </a:cubicBezTo>
                  <a:cubicBezTo>
                    <a:pt x="0" y="1402"/>
                    <a:pt x="434" y="1835"/>
                    <a:pt x="934" y="1835"/>
                  </a:cubicBezTo>
                  <a:cubicBezTo>
                    <a:pt x="1435" y="1835"/>
                    <a:pt x="1835" y="1402"/>
                    <a:pt x="1835" y="901"/>
                  </a:cubicBezTo>
                  <a:cubicBezTo>
                    <a:pt x="1835" y="401"/>
                    <a:pt x="1435" y="1"/>
                    <a:pt x="9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32"/>
            <p:cNvSpPr/>
            <p:nvPr/>
          </p:nvSpPr>
          <p:spPr>
            <a:xfrm>
              <a:off x="7356149" y="2157564"/>
              <a:ext cx="303848" cy="328642"/>
            </a:xfrm>
            <a:custGeom>
              <a:avLst/>
              <a:gdLst/>
              <a:ahLst/>
              <a:cxnLst/>
              <a:rect l="l" t="t" r="r" b="b"/>
              <a:pathLst>
                <a:path w="11042" h="11943" extrusionOk="0">
                  <a:moveTo>
                    <a:pt x="0" y="0"/>
                  </a:moveTo>
                  <a:lnTo>
                    <a:pt x="0" y="6405"/>
                  </a:lnTo>
                  <a:cubicBezTo>
                    <a:pt x="0" y="9474"/>
                    <a:pt x="2469" y="11942"/>
                    <a:pt x="5504" y="11942"/>
                  </a:cubicBezTo>
                  <a:cubicBezTo>
                    <a:pt x="8573" y="11942"/>
                    <a:pt x="11042" y="9474"/>
                    <a:pt x="11042" y="6405"/>
                  </a:cubicBezTo>
                  <a:lnTo>
                    <a:pt x="11042" y="0"/>
                  </a:ln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32"/>
            <p:cNvSpPr/>
            <p:nvPr/>
          </p:nvSpPr>
          <p:spPr>
            <a:xfrm>
              <a:off x="7448855" y="2157564"/>
              <a:ext cx="211142" cy="328642"/>
            </a:xfrm>
            <a:custGeom>
              <a:avLst/>
              <a:gdLst/>
              <a:ahLst/>
              <a:cxnLst/>
              <a:rect l="l" t="t" r="r" b="b"/>
              <a:pathLst>
                <a:path w="7673" h="11943" fill="none" extrusionOk="0">
                  <a:moveTo>
                    <a:pt x="7673" y="0"/>
                  </a:moveTo>
                  <a:lnTo>
                    <a:pt x="7673" y="6438"/>
                  </a:lnTo>
                  <a:cubicBezTo>
                    <a:pt x="7673" y="9474"/>
                    <a:pt x="5204" y="11942"/>
                    <a:pt x="2135" y="11942"/>
                  </a:cubicBezTo>
                  <a:lnTo>
                    <a:pt x="2135" y="11942"/>
                  </a:lnTo>
                  <a:cubicBezTo>
                    <a:pt x="1368" y="11942"/>
                    <a:pt x="668" y="11775"/>
                    <a:pt x="0" y="11509"/>
                  </a:cubicBezTo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32"/>
            <p:cNvSpPr/>
            <p:nvPr/>
          </p:nvSpPr>
          <p:spPr>
            <a:xfrm>
              <a:off x="7356149" y="1840892"/>
              <a:ext cx="76223" cy="430511"/>
            </a:xfrm>
            <a:custGeom>
              <a:avLst/>
              <a:gdLst/>
              <a:ahLst/>
              <a:cxnLst/>
              <a:rect l="l" t="t" r="r" b="b"/>
              <a:pathLst>
                <a:path w="2770" h="15645" extrusionOk="0">
                  <a:moveTo>
                    <a:pt x="1368" y="0"/>
                  </a:moveTo>
                  <a:cubicBezTo>
                    <a:pt x="634" y="0"/>
                    <a:pt x="0" y="634"/>
                    <a:pt x="0" y="1401"/>
                  </a:cubicBezTo>
                  <a:lnTo>
                    <a:pt x="0" y="14244"/>
                  </a:lnTo>
                  <a:cubicBezTo>
                    <a:pt x="0" y="15011"/>
                    <a:pt x="634" y="15645"/>
                    <a:pt x="1368" y="15645"/>
                  </a:cubicBezTo>
                  <a:cubicBezTo>
                    <a:pt x="2135" y="15645"/>
                    <a:pt x="2769" y="15011"/>
                    <a:pt x="2769" y="14244"/>
                  </a:cubicBezTo>
                  <a:lnTo>
                    <a:pt x="2769" y="1401"/>
                  </a:lnTo>
                  <a:cubicBezTo>
                    <a:pt x="2769" y="634"/>
                    <a:pt x="2135" y="0"/>
                    <a:pt x="1368" y="0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32"/>
            <p:cNvSpPr/>
            <p:nvPr/>
          </p:nvSpPr>
          <p:spPr>
            <a:xfrm>
              <a:off x="7432345" y="2043724"/>
              <a:ext cx="75288" cy="227680"/>
            </a:xfrm>
            <a:custGeom>
              <a:avLst/>
              <a:gdLst/>
              <a:ahLst/>
              <a:cxnLst/>
              <a:rect l="l" t="t" r="r" b="b"/>
              <a:pathLst>
                <a:path w="2736" h="8274" extrusionOk="0">
                  <a:moveTo>
                    <a:pt x="1368" y="1"/>
                  </a:moveTo>
                  <a:cubicBezTo>
                    <a:pt x="600" y="1"/>
                    <a:pt x="0" y="601"/>
                    <a:pt x="0" y="1369"/>
                  </a:cubicBezTo>
                  <a:lnTo>
                    <a:pt x="0" y="6873"/>
                  </a:lnTo>
                  <a:cubicBezTo>
                    <a:pt x="0" y="7640"/>
                    <a:pt x="600" y="8274"/>
                    <a:pt x="1368" y="8274"/>
                  </a:cubicBezTo>
                  <a:cubicBezTo>
                    <a:pt x="2135" y="8274"/>
                    <a:pt x="2735" y="7640"/>
                    <a:pt x="2735" y="6873"/>
                  </a:cubicBezTo>
                  <a:lnTo>
                    <a:pt x="2735" y="1369"/>
                  </a:lnTo>
                  <a:cubicBezTo>
                    <a:pt x="2735" y="601"/>
                    <a:pt x="2135" y="1"/>
                    <a:pt x="1368" y="1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32"/>
            <p:cNvSpPr/>
            <p:nvPr/>
          </p:nvSpPr>
          <p:spPr>
            <a:xfrm>
              <a:off x="7507605" y="2043724"/>
              <a:ext cx="76196" cy="227680"/>
            </a:xfrm>
            <a:custGeom>
              <a:avLst/>
              <a:gdLst/>
              <a:ahLst/>
              <a:cxnLst/>
              <a:rect l="l" t="t" r="r" b="b"/>
              <a:pathLst>
                <a:path w="2769" h="8274" extrusionOk="0">
                  <a:moveTo>
                    <a:pt x="1401" y="1"/>
                  </a:moveTo>
                  <a:cubicBezTo>
                    <a:pt x="634" y="1"/>
                    <a:pt x="0" y="601"/>
                    <a:pt x="0" y="1369"/>
                  </a:cubicBezTo>
                  <a:lnTo>
                    <a:pt x="0" y="6873"/>
                  </a:lnTo>
                  <a:cubicBezTo>
                    <a:pt x="0" y="7640"/>
                    <a:pt x="634" y="8274"/>
                    <a:pt x="1401" y="8274"/>
                  </a:cubicBezTo>
                  <a:cubicBezTo>
                    <a:pt x="2169" y="8274"/>
                    <a:pt x="2769" y="7640"/>
                    <a:pt x="2769" y="6873"/>
                  </a:cubicBezTo>
                  <a:lnTo>
                    <a:pt x="2769" y="1369"/>
                  </a:lnTo>
                  <a:cubicBezTo>
                    <a:pt x="2769" y="601"/>
                    <a:pt x="2135" y="1"/>
                    <a:pt x="1401" y="1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32"/>
            <p:cNvSpPr/>
            <p:nvPr/>
          </p:nvSpPr>
          <p:spPr>
            <a:xfrm>
              <a:off x="7583773" y="2043724"/>
              <a:ext cx="76223" cy="227680"/>
            </a:xfrm>
            <a:custGeom>
              <a:avLst/>
              <a:gdLst/>
              <a:ahLst/>
              <a:cxnLst/>
              <a:rect l="l" t="t" r="r" b="b"/>
              <a:pathLst>
                <a:path w="2770" h="8274" extrusionOk="0">
                  <a:moveTo>
                    <a:pt x="1369" y="1"/>
                  </a:moveTo>
                  <a:cubicBezTo>
                    <a:pt x="635" y="1"/>
                    <a:pt x="1" y="601"/>
                    <a:pt x="1" y="1369"/>
                  </a:cubicBezTo>
                  <a:lnTo>
                    <a:pt x="1" y="6873"/>
                  </a:lnTo>
                  <a:cubicBezTo>
                    <a:pt x="1" y="7640"/>
                    <a:pt x="635" y="8274"/>
                    <a:pt x="1369" y="8274"/>
                  </a:cubicBezTo>
                  <a:cubicBezTo>
                    <a:pt x="2136" y="8274"/>
                    <a:pt x="2770" y="7640"/>
                    <a:pt x="2770" y="6873"/>
                  </a:cubicBezTo>
                  <a:lnTo>
                    <a:pt x="2770" y="1369"/>
                  </a:lnTo>
                  <a:cubicBezTo>
                    <a:pt x="2770" y="601"/>
                    <a:pt x="2136" y="1"/>
                    <a:pt x="1369" y="1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32"/>
            <p:cNvSpPr/>
            <p:nvPr/>
          </p:nvSpPr>
          <p:spPr>
            <a:xfrm>
              <a:off x="7432345" y="2043724"/>
              <a:ext cx="75288" cy="227680"/>
            </a:xfrm>
            <a:custGeom>
              <a:avLst/>
              <a:gdLst/>
              <a:ahLst/>
              <a:cxnLst/>
              <a:rect l="l" t="t" r="r" b="b"/>
              <a:pathLst>
                <a:path w="2736" h="8274" fill="none" extrusionOk="0">
                  <a:moveTo>
                    <a:pt x="1368" y="8274"/>
                  </a:moveTo>
                  <a:lnTo>
                    <a:pt x="1368" y="8274"/>
                  </a:lnTo>
                  <a:cubicBezTo>
                    <a:pt x="600" y="8274"/>
                    <a:pt x="0" y="7640"/>
                    <a:pt x="0" y="6873"/>
                  </a:cubicBezTo>
                  <a:lnTo>
                    <a:pt x="0" y="1369"/>
                  </a:lnTo>
                  <a:cubicBezTo>
                    <a:pt x="0" y="601"/>
                    <a:pt x="600" y="1"/>
                    <a:pt x="1368" y="1"/>
                  </a:cubicBezTo>
                  <a:lnTo>
                    <a:pt x="1368" y="1"/>
                  </a:lnTo>
                  <a:cubicBezTo>
                    <a:pt x="2135" y="1"/>
                    <a:pt x="2735" y="601"/>
                    <a:pt x="2735" y="1369"/>
                  </a:cubicBezTo>
                  <a:lnTo>
                    <a:pt x="2735" y="6873"/>
                  </a:lnTo>
                  <a:cubicBezTo>
                    <a:pt x="2735" y="7640"/>
                    <a:pt x="2135" y="8274"/>
                    <a:pt x="1368" y="8274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32"/>
            <p:cNvSpPr/>
            <p:nvPr/>
          </p:nvSpPr>
          <p:spPr>
            <a:xfrm>
              <a:off x="7507605" y="2043724"/>
              <a:ext cx="76196" cy="227680"/>
            </a:xfrm>
            <a:custGeom>
              <a:avLst/>
              <a:gdLst/>
              <a:ahLst/>
              <a:cxnLst/>
              <a:rect l="l" t="t" r="r" b="b"/>
              <a:pathLst>
                <a:path w="2769" h="8274" fill="none" extrusionOk="0">
                  <a:moveTo>
                    <a:pt x="1401" y="8274"/>
                  </a:moveTo>
                  <a:lnTo>
                    <a:pt x="1401" y="8274"/>
                  </a:lnTo>
                  <a:cubicBezTo>
                    <a:pt x="634" y="8274"/>
                    <a:pt x="0" y="7640"/>
                    <a:pt x="0" y="6873"/>
                  </a:cubicBezTo>
                  <a:lnTo>
                    <a:pt x="0" y="1369"/>
                  </a:lnTo>
                  <a:cubicBezTo>
                    <a:pt x="0" y="601"/>
                    <a:pt x="634" y="1"/>
                    <a:pt x="1401" y="1"/>
                  </a:cubicBezTo>
                  <a:lnTo>
                    <a:pt x="1401" y="1"/>
                  </a:lnTo>
                  <a:cubicBezTo>
                    <a:pt x="2135" y="1"/>
                    <a:pt x="2769" y="601"/>
                    <a:pt x="2769" y="1369"/>
                  </a:cubicBezTo>
                  <a:lnTo>
                    <a:pt x="2769" y="6873"/>
                  </a:lnTo>
                  <a:cubicBezTo>
                    <a:pt x="2769" y="7640"/>
                    <a:pt x="2169" y="8274"/>
                    <a:pt x="1401" y="8274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32"/>
            <p:cNvSpPr/>
            <p:nvPr/>
          </p:nvSpPr>
          <p:spPr>
            <a:xfrm>
              <a:off x="7583773" y="2043724"/>
              <a:ext cx="76223" cy="227680"/>
            </a:xfrm>
            <a:custGeom>
              <a:avLst/>
              <a:gdLst/>
              <a:ahLst/>
              <a:cxnLst/>
              <a:rect l="l" t="t" r="r" b="b"/>
              <a:pathLst>
                <a:path w="2770" h="8274" fill="none" extrusionOk="0">
                  <a:moveTo>
                    <a:pt x="1369" y="8274"/>
                  </a:moveTo>
                  <a:lnTo>
                    <a:pt x="1369" y="8274"/>
                  </a:lnTo>
                  <a:cubicBezTo>
                    <a:pt x="635" y="8274"/>
                    <a:pt x="1" y="7640"/>
                    <a:pt x="1" y="6873"/>
                  </a:cubicBezTo>
                  <a:lnTo>
                    <a:pt x="1" y="1369"/>
                  </a:lnTo>
                  <a:cubicBezTo>
                    <a:pt x="1" y="601"/>
                    <a:pt x="635" y="1"/>
                    <a:pt x="1369" y="1"/>
                  </a:cubicBezTo>
                  <a:lnTo>
                    <a:pt x="1369" y="1"/>
                  </a:lnTo>
                  <a:cubicBezTo>
                    <a:pt x="2136" y="1"/>
                    <a:pt x="2770" y="601"/>
                    <a:pt x="2770" y="1369"/>
                  </a:cubicBezTo>
                  <a:lnTo>
                    <a:pt x="2770" y="6873"/>
                  </a:lnTo>
                  <a:cubicBezTo>
                    <a:pt x="2770" y="7640"/>
                    <a:pt x="2136" y="8274"/>
                    <a:pt x="1369" y="8274"/>
                  </a:cubicBezTo>
                  <a:close/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32"/>
            <p:cNvSpPr/>
            <p:nvPr/>
          </p:nvSpPr>
          <p:spPr>
            <a:xfrm>
              <a:off x="7344206" y="2191740"/>
              <a:ext cx="226744" cy="133185"/>
            </a:xfrm>
            <a:custGeom>
              <a:avLst/>
              <a:gdLst/>
              <a:ahLst/>
              <a:cxnLst/>
              <a:rect l="l" t="t" r="r" b="b"/>
              <a:pathLst>
                <a:path w="8240" h="4840" extrusionOk="0">
                  <a:moveTo>
                    <a:pt x="6640" y="1"/>
                  </a:moveTo>
                  <a:cubicBezTo>
                    <a:pt x="6472" y="1"/>
                    <a:pt x="6302" y="30"/>
                    <a:pt x="6138" y="93"/>
                  </a:cubicBezTo>
                  <a:lnTo>
                    <a:pt x="1035" y="2194"/>
                  </a:lnTo>
                  <a:cubicBezTo>
                    <a:pt x="334" y="2461"/>
                    <a:pt x="1" y="3262"/>
                    <a:pt x="268" y="3995"/>
                  </a:cubicBezTo>
                  <a:cubicBezTo>
                    <a:pt x="493" y="4521"/>
                    <a:pt x="999" y="4840"/>
                    <a:pt x="1534" y="4840"/>
                  </a:cubicBezTo>
                  <a:cubicBezTo>
                    <a:pt x="1712" y="4840"/>
                    <a:pt x="1894" y="4804"/>
                    <a:pt x="2069" y="4729"/>
                  </a:cubicBezTo>
                  <a:lnTo>
                    <a:pt x="7173" y="2661"/>
                  </a:lnTo>
                  <a:cubicBezTo>
                    <a:pt x="7906" y="2361"/>
                    <a:pt x="8240" y="1560"/>
                    <a:pt x="7940" y="860"/>
                  </a:cubicBezTo>
                  <a:cubicBezTo>
                    <a:pt x="7735" y="322"/>
                    <a:pt x="7196" y="1"/>
                    <a:pt x="6640" y="1"/>
                  </a:cubicBezTo>
                  <a:close/>
                </a:path>
              </a:pathLst>
            </a:custGeom>
            <a:solidFill>
              <a:srgbClr val="FAB1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32"/>
            <p:cNvSpPr/>
            <p:nvPr/>
          </p:nvSpPr>
          <p:spPr>
            <a:xfrm>
              <a:off x="7372659" y="2186925"/>
              <a:ext cx="198291" cy="109272"/>
            </a:xfrm>
            <a:custGeom>
              <a:avLst/>
              <a:gdLst/>
              <a:ahLst/>
              <a:cxnLst/>
              <a:rect l="l" t="t" r="r" b="b"/>
              <a:pathLst>
                <a:path w="7206" h="3971" fill="none" extrusionOk="0">
                  <a:moveTo>
                    <a:pt x="1" y="2369"/>
                  </a:moveTo>
                  <a:lnTo>
                    <a:pt x="5104" y="268"/>
                  </a:lnTo>
                  <a:cubicBezTo>
                    <a:pt x="5805" y="1"/>
                    <a:pt x="6639" y="334"/>
                    <a:pt x="6906" y="1035"/>
                  </a:cubicBezTo>
                  <a:lnTo>
                    <a:pt x="6906" y="1035"/>
                  </a:lnTo>
                  <a:cubicBezTo>
                    <a:pt x="7206" y="1735"/>
                    <a:pt x="6872" y="2536"/>
                    <a:pt x="6139" y="2836"/>
                  </a:cubicBezTo>
                  <a:lnTo>
                    <a:pt x="3337" y="3970"/>
                  </a:lnTo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32"/>
            <p:cNvSpPr/>
            <p:nvPr/>
          </p:nvSpPr>
          <p:spPr>
            <a:xfrm>
              <a:off x="7211104" y="3114017"/>
              <a:ext cx="26664" cy="292841"/>
            </a:xfrm>
            <a:custGeom>
              <a:avLst/>
              <a:gdLst/>
              <a:ahLst/>
              <a:cxnLst/>
              <a:rect l="l" t="t" r="r" b="b"/>
              <a:pathLst>
                <a:path w="969" h="10642" fill="none" extrusionOk="0">
                  <a:moveTo>
                    <a:pt x="968" y="0"/>
                  </a:moveTo>
                  <a:lnTo>
                    <a:pt x="1" y="10641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32"/>
            <p:cNvSpPr/>
            <p:nvPr/>
          </p:nvSpPr>
          <p:spPr>
            <a:xfrm>
              <a:off x="5443242" y="3460985"/>
              <a:ext cx="89982" cy="69784"/>
            </a:xfrm>
            <a:custGeom>
              <a:avLst/>
              <a:gdLst/>
              <a:ahLst/>
              <a:cxnLst/>
              <a:rect l="l" t="t" r="r" b="b"/>
              <a:pathLst>
                <a:path w="3270" h="2536" fill="none" extrusionOk="0">
                  <a:moveTo>
                    <a:pt x="0" y="367"/>
                  </a:moveTo>
                  <a:lnTo>
                    <a:pt x="3269" y="2536"/>
                  </a:lnTo>
                  <a:lnTo>
                    <a:pt x="2135" y="1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32"/>
            <p:cNvSpPr/>
            <p:nvPr/>
          </p:nvSpPr>
          <p:spPr>
            <a:xfrm>
              <a:off x="6141746" y="2510943"/>
              <a:ext cx="76223" cy="866554"/>
            </a:xfrm>
            <a:custGeom>
              <a:avLst/>
              <a:gdLst/>
              <a:ahLst/>
              <a:cxnLst/>
              <a:rect l="l" t="t" r="r" b="b"/>
              <a:pathLst>
                <a:path w="2770" h="31491" fill="none" extrusionOk="0">
                  <a:moveTo>
                    <a:pt x="1" y="1"/>
                  </a:moveTo>
                  <a:lnTo>
                    <a:pt x="2770" y="1"/>
                  </a:lnTo>
                  <a:lnTo>
                    <a:pt x="2236" y="31490"/>
                  </a:lnTo>
                </a:path>
              </a:pathLst>
            </a:custGeom>
            <a:solidFill>
              <a:schemeClr val="accent1"/>
            </a:solidFill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32"/>
            <p:cNvSpPr/>
            <p:nvPr/>
          </p:nvSpPr>
          <p:spPr>
            <a:xfrm>
              <a:off x="6445595" y="2499028"/>
              <a:ext cx="76196" cy="1213494"/>
            </a:xfrm>
            <a:custGeom>
              <a:avLst/>
              <a:gdLst/>
              <a:ahLst/>
              <a:cxnLst/>
              <a:rect l="l" t="t" r="r" b="b"/>
              <a:pathLst>
                <a:path w="2769" h="44099" fill="none" extrusionOk="0">
                  <a:moveTo>
                    <a:pt x="2769" y="0"/>
                  </a:moveTo>
                  <a:lnTo>
                    <a:pt x="0" y="0"/>
                  </a:lnTo>
                  <a:lnTo>
                    <a:pt x="1201" y="44098"/>
                  </a:lnTo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0" name="Google Shape;1450;p32"/>
          <p:cNvSpPr txBox="1">
            <a:spLocks noGrp="1"/>
          </p:cNvSpPr>
          <p:nvPr>
            <p:ph type="subTitle" idx="1"/>
          </p:nvPr>
        </p:nvSpPr>
        <p:spPr>
          <a:xfrm>
            <a:off x="154236" y="2380009"/>
            <a:ext cx="4305767" cy="275764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Para la empresa: ”Microvidas”</a:t>
            </a:r>
            <a:endParaRPr lang="es-AR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A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Integrantes 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Leonel Pérez</a:t>
            </a:r>
            <a:r>
              <a:rPr lang="es-AR" dirty="0" smtClean="0"/>
              <a:t>, </a:t>
            </a:r>
            <a:r>
              <a:rPr lang="es-AR" dirty="0" smtClean="0"/>
              <a:t>Federico </a:t>
            </a:r>
            <a:r>
              <a:rPr lang="es-AR" dirty="0" smtClean="0"/>
              <a:t>Roldan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Agustina Viñes</a:t>
            </a:r>
            <a:r>
              <a:rPr lang="es-AR" dirty="0" smtClean="0"/>
              <a:t>, </a:t>
            </a:r>
            <a:r>
              <a:rPr lang="es-AR" dirty="0" smtClean="0"/>
              <a:t>Aramis </a:t>
            </a:r>
            <a:r>
              <a:rPr lang="es-AR" dirty="0" smtClean="0"/>
              <a:t>Pinat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Sebastián Suarez, Antonella</a:t>
            </a:r>
            <a:r>
              <a:rPr lang="es-AR" dirty="0"/>
              <a:t> </a:t>
            </a:r>
            <a:r>
              <a:rPr lang="es-AR" dirty="0" smtClean="0"/>
              <a:t>Iñiguez</a:t>
            </a:r>
            <a:endParaRPr lang="es-AR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Grupo</a:t>
            </a:r>
            <a:r>
              <a:rPr lang="es-AR" dirty="0" smtClean="0"/>
              <a:t> </a:t>
            </a:r>
            <a:r>
              <a:rPr lang="es-AR" dirty="0" smtClean="0"/>
              <a:t>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705" y="321708"/>
            <a:ext cx="1341839" cy="1341839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p33"/>
          <p:cNvSpPr txBox="1">
            <a:spLocks noGrp="1"/>
          </p:cNvSpPr>
          <p:nvPr>
            <p:ph type="title"/>
          </p:nvPr>
        </p:nvSpPr>
        <p:spPr>
          <a:xfrm>
            <a:off x="1105590" y="11451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>
                <a:solidFill>
                  <a:schemeClr val="dk2"/>
                </a:solidFill>
              </a:rPr>
              <a:t>Procesos del </a:t>
            </a:r>
            <a:r>
              <a:rPr lang="es-AR" dirty="0" smtClean="0">
                <a:solidFill>
                  <a:schemeClr val="dk2"/>
                </a:solidFill>
              </a:rPr>
              <a:t>producto</a:t>
            </a:r>
            <a:r>
              <a:rPr lang="es-AR" dirty="0" smtClean="0"/>
              <a:t>: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1473" name="Google Shape;1473;p33"/>
          <p:cNvSpPr txBox="1">
            <a:spLocks noGrp="1"/>
          </p:cNvSpPr>
          <p:nvPr>
            <p:ph type="body" idx="1"/>
          </p:nvPr>
        </p:nvSpPr>
        <p:spPr>
          <a:xfrm>
            <a:off x="764067" y="687219"/>
            <a:ext cx="7704000" cy="47223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 smtClean="0">
                <a:solidFill>
                  <a:schemeClr val="accent4"/>
                </a:solidFill>
              </a:rPr>
              <a:t>1- </a:t>
            </a:r>
            <a:r>
              <a:rPr lang="es-AR" sz="2000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Mixear</a:t>
            </a:r>
            <a:r>
              <a:rPr lang="es-AR" sz="2000" dirty="0" smtClean="0">
                <a:solidFill>
                  <a:schemeClr val="accent4"/>
                </a:solidFill>
              </a:rPr>
              <a:t> los nutrientes para que luego sean bombeados hacia los dosificadores que los regaran en las distintas bandejas . Se bombean en frio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AR" sz="2000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 smtClean="0">
                <a:solidFill>
                  <a:schemeClr val="accent4"/>
                </a:solidFill>
              </a:rPr>
              <a:t>2- Se ingresa vapor en el reactor hasta la esterilización mediante unos tubos con vapor de agua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AR" sz="2000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 smtClean="0">
                <a:solidFill>
                  <a:schemeClr val="accent4"/>
                </a:solidFill>
              </a:rPr>
              <a:t>3- Se espera a enfriar mientras se controla la humedad a través de los dosificadores , en flujo de aire por medio de los tubos , y la temperatura adecuada con un sensor interno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AR" sz="2000" dirty="0" smtClean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000" dirty="0" smtClean="0">
                <a:solidFill>
                  <a:schemeClr val="accent4"/>
                </a:solidFill>
              </a:rPr>
              <a:t>4- Este sistema de inoculación funciona gracias a dos </a:t>
            </a:r>
            <a:r>
              <a:rPr lang="es-AR" sz="2000" dirty="0" smtClean="0">
                <a:solidFill>
                  <a:schemeClr val="accent4"/>
                </a:solidFill>
              </a:rPr>
              <a:t>entradas </a:t>
            </a:r>
            <a:r>
              <a:rPr lang="es-AR" sz="2000" dirty="0" smtClean="0">
                <a:solidFill>
                  <a:schemeClr val="accent4"/>
                </a:solidFill>
              </a:rPr>
              <a:t>de una que controla la humedad con un spray de agua y otra en la que caerán gotas de agua .</a:t>
            </a:r>
            <a:endParaRPr lang="es-AR" sz="2000" dirty="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Google Shape;1626;p36"/>
          <p:cNvSpPr txBox="1">
            <a:spLocks noGrp="1"/>
          </p:cNvSpPr>
          <p:nvPr>
            <p:ph type="title"/>
          </p:nvPr>
        </p:nvSpPr>
        <p:spPr>
          <a:xfrm>
            <a:off x="1879350" y="154236"/>
            <a:ext cx="5385300" cy="99151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Esquema del fermentador .</a:t>
            </a:r>
            <a:endParaRPr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378" y="1013552"/>
            <a:ext cx="6037244" cy="3613530"/>
          </a:xfrm>
          <a:prstGeom prst="rect">
            <a:avLst/>
          </a:prstGeom>
        </p:spPr>
      </p:pic>
      <p:sp>
        <p:nvSpPr>
          <p:cNvPr id="1627" name="Google Shape;1627;p36"/>
          <p:cNvSpPr txBox="1">
            <a:spLocks noGrp="1"/>
          </p:cNvSpPr>
          <p:nvPr>
            <p:ph type="subTitle" idx="1"/>
          </p:nvPr>
        </p:nvSpPr>
        <p:spPr>
          <a:xfrm>
            <a:off x="1553378" y="1013552"/>
            <a:ext cx="6037244" cy="361353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/>
              <a:t> 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iotechnology Lesson by Slidesgo">
  <a:themeElements>
    <a:clrScheme name="Simple Light">
      <a:dk1>
        <a:srgbClr val="D63031"/>
      </a:dk1>
      <a:lt1>
        <a:srgbClr val="E4898A"/>
      </a:lt1>
      <a:dk2>
        <a:srgbClr val="000000"/>
      </a:dk2>
      <a:lt2>
        <a:srgbClr val="FECA57"/>
      </a:lt2>
      <a:accent1>
        <a:srgbClr val="FFFFFF"/>
      </a:accent1>
      <a:accent2>
        <a:srgbClr val="FF9F43"/>
      </a:accent2>
      <a:accent3>
        <a:srgbClr val="00B894"/>
      </a:accent3>
      <a:accent4>
        <a:srgbClr val="304053"/>
      </a:accent4>
      <a:accent5>
        <a:srgbClr val="55EFC4"/>
      </a:accent5>
      <a:accent6>
        <a:srgbClr val="A5C6F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164</Words>
  <Application>Microsoft Office PowerPoint</Application>
  <PresentationFormat>Presentación en pantalla (16:9)</PresentationFormat>
  <Paragraphs>18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Lato</vt:lpstr>
      <vt:lpstr>Open Sans</vt:lpstr>
      <vt:lpstr>Poppins ExtraBold</vt:lpstr>
      <vt:lpstr>Roboto Condensed Light</vt:lpstr>
      <vt:lpstr>Biotechnology Lesson by Slidesgo</vt:lpstr>
      <vt:lpstr>Desafío : ¿Cómo podríamos producir hongos filamentosos sobre sustratos solidos sencillo , continuo y eficiente a escala industrial ?</vt:lpstr>
      <vt:lpstr>Procesos del producto:</vt:lpstr>
      <vt:lpstr>Esquema del fermentador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F.E.S</dc:title>
  <cp:lastModifiedBy>54934</cp:lastModifiedBy>
  <cp:revision>6</cp:revision>
  <dcterms:modified xsi:type="dcterms:W3CDTF">2023-08-30T18:19:55Z</dcterms:modified>
</cp:coreProperties>
</file>