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10287000" cx="18288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r:id="rId10" roundtripDataSignature="AMtx7mhK9gHMDwx8FP6lLL0sXxnUhAG68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0" Type="http://customschemas.google.com/relationships/presentationmetadata" Target="meta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7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7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8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9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1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11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1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3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4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png"/><Relationship Id="rId4" Type="http://schemas.openxmlformats.org/officeDocument/2006/relationships/image" Target="../media/image18.png"/></Relationships>
</file>

<file path=ppt/slides/_rels/slide2.xml.rels><?xml version="1.0" encoding="UTF-8" standalone="yes"?><Relationships xmlns="http://schemas.openxmlformats.org/package/2006/relationships"><Relationship Id="rId11" Type="http://schemas.openxmlformats.org/officeDocument/2006/relationships/image" Target="../media/image4.png"/><Relationship Id="rId10" Type="http://schemas.openxmlformats.org/officeDocument/2006/relationships/image" Target="../media/image7.png"/><Relationship Id="rId13" Type="http://schemas.openxmlformats.org/officeDocument/2006/relationships/image" Target="../media/image5.png"/><Relationship Id="rId1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8.png"/><Relationship Id="rId4" Type="http://schemas.openxmlformats.org/officeDocument/2006/relationships/image" Target="../media/image9.png"/><Relationship Id="rId9" Type="http://schemas.openxmlformats.org/officeDocument/2006/relationships/image" Target="../media/image8.png"/><Relationship Id="rId14" Type="http://schemas.openxmlformats.org/officeDocument/2006/relationships/image" Target="../media/image3.png"/><Relationship Id="rId5" Type="http://schemas.openxmlformats.org/officeDocument/2006/relationships/image" Target="../media/image2.png"/><Relationship Id="rId6" Type="http://schemas.openxmlformats.org/officeDocument/2006/relationships/image" Target="../media/image1.png"/><Relationship Id="rId7" Type="http://schemas.openxmlformats.org/officeDocument/2006/relationships/image" Target="../media/image11.png"/><Relationship Id="rId8" Type="http://schemas.openxmlformats.org/officeDocument/2006/relationships/image" Target="../media/image1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7.png"/><Relationship Id="rId4" Type="http://schemas.openxmlformats.org/officeDocument/2006/relationships/image" Target="../media/image12.png"/><Relationship Id="rId5" Type="http://schemas.openxmlformats.org/officeDocument/2006/relationships/image" Target="../media/image15.png"/><Relationship Id="rId6" Type="http://schemas.openxmlformats.org/officeDocument/2006/relationships/image" Target="../media/image10.png"/><Relationship Id="rId7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 rot="95451">
            <a:off x="11063514" y="-4115415"/>
            <a:ext cx="8686892" cy="8230830"/>
          </a:xfrm>
          <a:custGeom>
            <a:rect b="b" l="l" r="r" t="t"/>
            <a:pathLst>
              <a:path extrusionOk="0" h="8230830" w="8686892">
                <a:moveTo>
                  <a:pt x="0" y="0"/>
                </a:moveTo>
                <a:lnTo>
                  <a:pt x="8686891" y="0"/>
                </a:lnTo>
                <a:lnTo>
                  <a:pt x="8686891" y="8230830"/>
                </a:lnTo>
                <a:lnTo>
                  <a:pt x="0" y="82308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5" name="Google Shape;85;p1"/>
          <p:cNvSpPr/>
          <p:nvPr/>
        </p:nvSpPr>
        <p:spPr>
          <a:xfrm rot="9508858">
            <a:off x="-3095225" y="6937407"/>
            <a:ext cx="18010625" cy="17222660"/>
          </a:xfrm>
          <a:custGeom>
            <a:rect b="b" l="l" r="r" t="t"/>
            <a:pathLst>
              <a:path extrusionOk="0" h="17222660" w="18010625">
                <a:moveTo>
                  <a:pt x="0" y="0"/>
                </a:moveTo>
                <a:lnTo>
                  <a:pt x="18010625" y="0"/>
                </a:lnTo>
                <a:lnTo>
                  <a:pt x="18010625" y="17222660"/>
                </a:lnTo>
                <a:lnTo>
                  <a:pt x="0" y="1722266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6" name="Google Shape;86;p1"/>
          <p:cNvSpPr txBox="1"/>
          <p:nvPr/>
        </p:nvSpPr>
        <p:spPr>
          <a:xfrm>
            <a:off x="420792" y="1350465"/>
            <a:ext cx="17446500" cy="15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599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482" u="none" cap="none" strike="noStrike">
                <a:solidFill>
                  <a:srgbClr val="EDECED"/>
                </a:solidFill>
              </a:rPr>
              <a:t>MÉTODO DE DETERMINACIÓN DE MICROORGANISMOS SULFATO REDUCTORES EN BIODIGESTORES</a:t>
            </a:r>
            <a:endParaRPr b="1"/>
          </a:p>
        </p:txBody>
      </p:sp>
      <p:sp>
        <p:nvSpPr>
          <p:cNvPr id="87" name="Google Shape;87;p1"/>
          <p:cNvSpPr txBox="1"/>
          <p:nvPr/>
        </p:nvSpPr>
        <p:spPr>
          <a:xfrm>
            <a:off x="0" y="3611835"/>
            <a:ext cx="17446416" cy="6225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2609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"/>
          <p:cNvSpPr txBox="1"/>
          <p:nvPr/>
        </p:nvSpPr>
        <p:spPr>
          <a:xfrm>
            <a:off x="14995791" y="9182100"/>
            <a:ext cx="5349600" cy="21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99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261" u="none" cap="none" strike="noStrike">
                <a:solidFill>
                  <a:srgbClr val="EDECED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i="0" lang="en-US" sz="6261" u="none" cap="none" strike="noStrike">
                <a:solidFill>
                  <a:srgbClr val="EDECED"/>
                </a:solidFill>
                <a:latin typeface="Calibri"/>
                <a:ea typeface="Calibri"/>
                <a:cs typeface="Calibri"/>
                <a:sym typeface="Calibri"/>
              </a:rPr>
              <a:t>HIAMET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999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6261" u="none" cap="none" strike="noStrike">
              <a:solidFill>
                <a:srgbClr val="EDECE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"/>
          <p:cNvSpPr txBox="1"/>
          <p:nvPr/>
        </p:nvSpPr>
        <p:spPr>
          <a:xfrm>
            <a:off x="7432815" y="5010150"/>
            <a:ext cx="3422370" cy="7818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262" u="none" cap="none" strike="noStrike">
                <a:solidFill>
                  <a:srgbClr val="EDECED"/>
                </a:solidFill>
                <a:latin typeface="Arial"/>
                <a:ea typeface="Arial"/>
                <a:cs typeface="Arial"/>
                <a:sym typeface="Arial"/>
              </a:rPr>
              <a:t>Grupo 7</a:t>
            </a:r>
            <a:endParaRPr/>
          </a:p>
        </p:txBody>
      </p:sp>
      <p:sp>
        <p:nvSpPr>
          <p:cNvPr id="90" name="Google Shape;90;p1"/>
          <p:cNvSpPr txBox="1"/>
          <p:nvPr/>
        </p:nvSpPr>
        <p:spPr>
          <a:xfrm>
            <a:off x="4188902" y="6030733"/>
            <a:ext cx="9910197" cy="135504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526" u="none" cap="none" strike="noStrike">
                <a:solidFill>
                  <a:srgbClr val="EDECED"/>
                </a:solidFill>
                <a:latin typeface="Arial"/>
                <a:ea typeface="Arial"/>
                <a:cs typeface="Arial"/>
                <a:sym typeface="Arial"/>
              </a:rPr>
              <a:t>Malena Laurence, Avril Merdeni, Francisco Michati, Gian Pinorini, Delfina Saslavsky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/>
          <p:nvPr/>
        </p:nvSpPr>
        <p:spPr>
          <a:xfrm rot="9508858">
            <a:off x="-4845370" y="4305942"/>
            <a:ext cx="18010625" cy="17222660"/>
          </a:xfrm>
          <a:custGeom>
            <a:rect b="b" l="l" r="r" t="t"/>
            <a:pathLst>
              <a:path extrusionOk="0" h="17222660" w="18010625">
                <a:moveTo>
                  <a:pt x="0" y="0"/>
                </a:moveTo>
                <a:lnTo>
                  <a:pt x="18010626" y="0"/>
                </a:lnTo>
                <a:lnTo>
                  <a:pt x="18010626" y="17222660"/>
                </a:lnTo>
                <a:lnTo>
                  <a:pt x="0" y="1722266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6" name="Google Shape;96;p2"/>
          <p:cNvSpPr/>
          <p:nvPr/>
        </p:nvSpPr>
        <p:spPr>
          <a:xfrm>
            <a:off x="10770768" y="7175777"/>
            <a:ext cx="3508059" cy="2564072"/>
          </a:xfrm>
          <a:custGeom>
            <a:rect b="b" l="l" r="r" t="t"/>
            <a:pathLst>
              <a:path extrusionOk="0" h="2564072" w="3508059">
                <a:moveTo>
                  <a:pt x="0" y="0"/>
                </a:moveTo>
                <a:lnTo>
                  <a:pt x="3508059" y="0"/>
                </a:lnTo>
                <a:lnTo>
                  <a:pt x="3508059" y="2564072"/>
                </a:lnTo>
                <a:lnTo>
                  <a:pt x="0" y="256407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7" name="Google Shape;97;p2"/>
          <p:cNvSpPr/>
          <p:nvPr/>
        </p:nvSpPr>
        <p:spPr>
          <a:xfrm>
            <a:off x="8693794" y="1028700"/>
            <a:ext cx="2071185" cy="2296677"/>
          </a:xfrm>
          <a:custGeom>
            <a:rect b="b" l="l" r="r" t="t"/>
            <a:pathLst>
              <a:path extrusionOk="0" h="2296677" w="2071185">
                <a:moveTo>
                  <a:pt x="0" y="0"/>
                </a:moveTo>
                <a:lnTo>
                  <a:pt x="2071185" y="0"/>
                </a:lnTo>
                <a:lnTo>
                  <a:pt x="2071185" y="2296677"/>
                </a:lnTo>
                <a:lnTo>
                  <a:pt x="0" y="229667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8" name="Google Shape;98;p2"/>
          <p:cNvSpPr/>
          <p:nvPr/>
        </p:nvSpPr>
        <p:spPr>
          <a:xfrm>
            <a:off x="11550817" y="1165889"/>
            <a:ext cx="1947962" cy="2134753"/>
          </a:xfrm>
          <a:custGeom>
            <a:rect b="b" l="l" r="r" t="t"/>
            <a:pathLst>
              <a:path extrusionOk="0" h="2134753" w="1947962">
                <a:moveTo>
                  <a:pt x="0" y="0"/>
                </a:moveTo>
                <a:lnTo>
                  <a:pt x="1947962" y="0"/>
                </a:lnTo>
                <a:lnTo>
                  <a:pt x="1947962" y="2134753"/>
                </a:lnTo>
                <a:lnTo>
                  <a:pt x="0" y="213475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9" name="Google Shape;99;p2"/>
          <p:cNvSpPr/>
          <p:nvPr/>
        </p:nvSpPr>
        <p:spPr>
          <a:xfrm>
            <a:off x="14172152" y="1028700"/>
            <a:ext cx="2153582" cy="2130088"/>
          </a:xfrm>
          <a:custGeom>
            <a:rect b="b" l="l" r="r" t="t"/>
            <a:pathLst>
              <a:path extrusionOk="0" h="2130088" w="2153582">
                <a:moveTo>
                  <a:pt x="0" y="0"/>
                </a:moveTo>
                <a:lnTo>
                  <a:pt x="2153582" y="0"/>
                </a:lnTo>
                <a:lnTo>
                  <a:pt x="2153582" y="2130088"/>
                </a:lnTo>
                <a:lnTo>
                  <a:pt x="0" y="213008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0" name="Google Shape;100;p2"/>
          <p:cNvSpPr/>
          <p:nvPr/>
        </p:nvSpPr>
        <p:spPr>
          <a:xfrm rot="4655243">
            <a:off x="13035211" y="5310362"/>
            <a:ext cx="1748164" cy="1665524"/>
          </a:xfrm>
          <a:custGeom>
            <a:rect b="b" l="l" r="r" t="t"/>
            <a:pathLst>
              <a:path extrusionOk="0" h="1665524" w="1748164">
                <a:moveTo>
                  <a:pt x="0" y="0"/>
                </a:moveTo>
                <a:lnTo>
                  <a:pt x="1748165" y="0"/>
                </a:lnTo>
                <a:lnTo>
                  <a:pt x="1748165" y="1665524"/>
                </a:lnTo>
                <a:lnTo>
                  <a:pt x="0" y="166552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1" name="Google Shape;101;p2"/>
          <p:cNvSpPr/>
          <p:nvPr/>
        </p:nvSpPr>
        <p:spPr>
          <a:xfrm rot="4842916">
            <a:off x="11364688" y="5332269"/>
            <a:ext cx="1761308" cy="1678047"/>
          </a:xfrm>
          <a:custGeom>
            <a:rect b="b" l="l" r="r" t="t"/>
            <a:pathLst>
              <a:path extrusionOk="0" h="1678047" w="1761308">
                <a:moveTo>
                  <a:pt x="0" y="0"/>
                </a:moveTo>
                <a:lnTo>
                  <a:pt x="1761309" y="0"/>
                </a:lnTo>
                <a:lnTo>
                  <a:pt x="1761309" y="1678046"/>
                </a:lnTo>
                <a:lnTo>
                  <a:pt x="0" y="167804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2" name="Google Shape;102;p2"/>
          <p:cNvSpPr/>
          <p:nvPr/>
        </p:nvSpPr>
        <p:spPr>
          <a:xfrm rot="4805887">
            <a:off x="9961213" y="5269313"/>
            <a:ext cx="1619110" cy="1542571"/>
          </a:xfrm>
          <a:custGeom>
            <a:rect b="b" l="l" r="r" t="t"/>
            <a:pathLst>
              <a:path extrusionOk="0" h="1542571" w="1619110">
                <a:moveTo>
                  <a:pt x="0" y="0"/>
                </a:moveTo>
                <a:lnTo>
                  <a:pt x="1619110" y="0"/>
                </a:lnTo>
                <a:lnTo>
                  <a:pt x="1619110" y="1542571"/>
                </a:lnTo>
                <a:lnTo>
                  <a:pt x="0" y="154257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3" name="Google Shape;103;p2"/>
          <p:cNvSpPr/>
          <p:nvPr/>
        </p:nvSpPr>
        <p:spPr>
          <a:xfrm rot="3595139">
            <a:off x="8614385" y="4171124"/>
            <a:ext cx="1830205" cy="517033"/>
          </a:xfrm>
          <a:custGeom>
            <a:rect b="b" l="l" r="r" t="t"/>
            <a:pathLst>
              <a:path extrusionOk="0" h="517033" w="1830205">
                <a:moveTo>
                  <a:pt x="0" y="0"/>
                </a:moveTo>
                <a:lnTo>
                  <a:pt x="1830205" y="0"/>
                </a:lnTo>
                <a:lnTo>
                  <a:pt x="1830205" y="517033"/>
                </a:lnTo>
                <a:lnTo>
                  <a:pt x="0" y="51703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1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4" name="Google Shape;104;p2"/>
          <p:cNvSpPr/>
          <p:nvPr/>
        </p:nvSpPr>
        <p:spPr>
          <a:xfrm>
            <a:off x="14278827" y="3381876"/>
            <a:ext cx="1162615" cy="2197382"/>
          </a:xfrm>
          <a:custGeom>
            <a:rect b="b" l="l" r="r" t="t"/>
            <a:pathLst>
              <a:path extrusionOk="0" h="2197382" w="1162615">
                <a:moveTo>
                  <a:pt x="0" y="0"/>
                </a:moveTo>
                <a:lnTo>
                  <a:pt x="1162615" y="0"/>
                </a:lnTo>
                <a:lnTo>
                  <a:pt x="1162615" y="2197382"/>
                </a:lnTo>
                <a:lnTo>
                  <a:pt x="0" y="21973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2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5" name="Google Shape;105;p2"/>
          <p:cNvSpPr/>
          <p:nvPr/>
        </p:nvSpPr>
        <p:spPr>
          <a:xfrm rot="5140455">
            <a:off x="11508221" y="4126037"/>
            <a:ext cx="2033154" cy="615029"/>
          </a:xfrm>
          <a:custGeom>
            <a:rect b="b" l="l" r="r" t="t"/>
            <a:pathLst>
              <a:path extrusionOk="0" h="615029" w="2033154">
                <a:moveTo>
                  <a:pt x="0" y="0"/>
                </a:moveTo>
                <a:lnTo>
                  <a:pt x="2033154" y="0"/>
                </a:lnTo>
                <a:lnTo>
                  <a:pt x="2033154" y="615029"/>
                </a:lnTo>
                <a:lnTo>
                  <a:pt x="0" y="6150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06" name="Google Shape;106;p2"/>
          <p:cNvGrpSpPr/>
          <p:nvPr/>
        </p:nvGrpSpPr>
        <p:grpSpPr>
          <a:xfrm>
            <a:off x="2143689" y="2864365"/>
            <a:ext cx="3086100" cy="3375422"/>
            <a:chOff x="0" y="-76200"/>
            <a:chExt cx="812800" cy="889000"/>
          </a:xfrm>
        </p:grpSpPr>
        <p:sp>
          <p:nvSpPr>
            <p:cNvPr id="107" name="Google Shape;107;p2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0" y="0"/>
                  </a:moveTo>
                  <a:lnTo>
                    <a:pt x="812800" y="0"/>
                  </a:lnTo>
                  <a:lnTo>
                    <a:pt x="812800" y="812800"/>
                  </a:lnTo>
                  <a:lnTo>
                    <a:pt x="0" y="812800"/>
                  </a:lnTo>
                  <a:lnTo>
                    <a:pt x="0" y="0"/>
                  </a:lnTo>
                </a:path>
              </a:pathLst>
            </a:custGeom>
            <a:solidFill>
              <a:srgbClr val="530A62"/>
            </a:solidFill>
            <a:ln>
              <a:noFill/>
            </a:ln>
          </p:spPr>
        </p:sp>
        <p:sp>
          <p:nvSpPr>
            <p:cNvPr id="108" name="Google Shape;108;p2"/>
            <p:cNvSpPr txBox="1"/>
            <p:nvPr/>
          </p:nvSpPr>
          <p:spPr>
            <a:xfrm>
              <a:off x="0" y="-76200"/>
              <a:ext cx="812800" cy="889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96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9" name="Google Shape;109;p2"/>
          <p:cNvGrpSpPr/>
          <p:nvPr/>
        </p:nvGrpSpPr>
        <p:grpSpPr>
          <a:xfrm rot="10800000">
            <a:off x="2143689" y="5075285"/>
            <a:ext cx="3086100" cy="2209585"/>
            <a:chOff x="0" y="0"/>
            <a:chExt cx="922372" cy="660400"/>
          </a:xfrm>
        </p:grpSpPr>
        <p:sp>
          <p:nvSpPr>
            <p:cNvPr id="110" name="Google Shape;110;p2"/>
            <p:cNvSpPr/>
            <p:nvPr/>
          </p:nvSpPr>
          <p:spPr>
            <a:xfrm>
              <a:off x="0" y="0"/>
              <a:ext cx="922372" cy="312354"/>
            </a:xfrm>
            <a:custGeom>
              <a:rect b="b" l="l" r="r" t="t"/>
              <a:pathLst>
                <a:path extrusionOk="0" h="312354" w="922372">
                  <a:moveTo>
                    <a:pt x="461186" y="0"/>
                  </a:moveTo>
                  <a:lnTo>
                    <a:pt x="922372" y="312354"/>
                  </a:lnTo>
                  <a:lnTo>
                    <a:pt x="0" y="312354"/>
                  </a:lnTo>
                  <a:lnTo>
                    <a:pt x="461186" y="0"/>
                  </a:lnTo>
                </a:path>
              </a:pathLst>
            </a:custGeom>
            <a:solidFill>
              <a:srgbClr val="530A62"/>
            </a:solidFill>
            <a:ln>
              <a:noFill/>
            </a:ln>
          </p:spPr>
        </p:sp>
        <p:sp>
          <p:nvSpPr>
            <p:cNvPr id="111" name="Google Shape;111;p2"/>
            <p:cNvSpPr txBox="1"/>
            <p:nvPr/>
          </p:nvSpPr>
          <p:spPr>
            <a:xfrm>
              <a:off x="127000" y="254000"/>
              <a:ext cx="558800" cy="40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96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2" name="Google Shape;112;p2"/>
          <p:cNvSpPr/>
          <p:nvPr/>
        </p:nvSpPr>
        <p:spPr>
          <a:xfrm rot="-3208848">
            <a:off x="6978049" y="4416832"/>
            <a:ext cx="1376588" cy="4114800"/>
          </a:xfrm>
          <a:custGeom>
            <a:rect b="b" l="l" r="r" t="t"/>
            <a:pathLst>
              <a:path extrusionOk="0" h="4114800" w="1376588">
                <a:moveTo>
                  <a:pt x="0" y="0"/>
                </a:moveTo>
                <a:lnTo>
                  <a:pt x="1376588" y="0"/>
                </a:lnTo>
                <a:lnTo>
                  <a:pt x="1376588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3" name="Google Shape;113;p2"/>
          <p:cNvSpPr txBox="1"/>
          <p:nvPr/>
        </p:nvSpPr>
        <p:spPr>
          <a:xfrm>
            <a:off x="375473" y="225413"/>
            <a:ext cx="66225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8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449">
                <a:solidFill>
                  <a:srgbClr val="FFFFFF"/>
                </a:solidFill>
              </a:rPr>
              <a:t>NUESTRA SOLUCIÓN</a:t>
            </a:r>
            <a:endParaRPr b="1"/>
          </a:p>
        </p:txBody>
      </p:sp>
      <p:sp>
        <p:nvSpPr>
          <p:cNvPr id="114" name="Google Shape;114;p2"/>
          <p:cNvSpPr txBox="1"/>
          <p:nvPr/>
        </p:nvSpPr>
        <p:spPr>
          <a:xfrm>
            <a:off x="1657125" y="2414548"/>
            <a:ext cx="40767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50">
                <a:solidFill>
                  <a:srgbClr val="FFFFFF"/>
                </a:solidFill>
              </a:rPr>
              <a:t>BIODIGESTOR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"/>
          <p:cNvSpPr/>
          <p:nvPr/>
        </p:nvSpPr>
        <p:spPr>
          <a:xfrm>
            <a:off x="0" y="0"/>
            <a:ext cx="18288000" cy="10287000"/>
          </a:xfrm>
          <a:custGeom>
            <a:rect b="b" l="l" r="r" t="t"/>
            <a:pathLst>
              <a:path extrusionOk="0"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-11530" l="-19670" r="-35118" t="-21243"/>
            </a:stretch>
          </a:blipFill>
          <a:ln>
            <a:noFill/>
          </a:ln>
        </p:spPr>
      </p:sp>
      <p:sp>
        <p:nvSpPr>
          <p:cNvPr id="120" name="Google Shape;120;p3"/>
          <p:cNvSpPr/>
          <p:nvPr/>
        </p:nvSpPr>
        <p:spPr>
          <a:xfrm>
            <a:off x="1028700" y="2523151"/>
            <a:ext cx="4618498" cy="2748007"/>
          </a:xfrm>
          <a:custGeom>
            <a:rect b="b" l="l" r="r" t="t"/>
            <a:pathLst>
              <a:path extrusionOk="0" h="2748007" w="4618498">
                <a:moveTo>
                  <a:pt x="0" y="0"/>
                </a:moveTo>
                <a:lnTo>
                  <a:pt x="4618498" y="0"/>
                </a:lnTo>
                <a:lnTo>
                  <a:pt x="4618498" y="2748007"/>
                </a:lnTo>
                <a:lnTo>
                  <a:pt x="0" y="27480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1" name="Google Shape;121;p3"/>
          <p:cNvSpPr/>
          <p:nvPr/>
        </p:nvSpPr>
        <p:spPr>
          <a:xfrm>
            <a:off x="12408000" y="2523151"/>
            <a:ext cx="4618498" cy="2748007"/>
          </a:xfrm>
          <a:custGeom>
            <a:rect b="b" l="l" r="r" t="t"/>
            <a:pathLst>
              <a:path extrusionOk="0" h="2748007" w="4618498">
                <a:moveTo>
                  <a:pt x="0" y="0"/>
                </a:moveTo>
                <a:lnTo>
                  <a:pt x="4618498" y="0"/>
                </a:lnTo>
                <a:lnTo>
                  <a:pt x="4618498" y="2748007"/>
                </a:lnTo>
                <a:lnTo>
                  <a:pt x="0" y="27480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2" name="Google Shape;122;p3"/>
          <p:cNvSpPr/>
          <p:nvPr/>
        </p:nvSpPr>
        <p:spPr>
          <a:xfrm>
            <a:off x="6659171" y="2576282"/>
            <a:ext cx="4529203" cy="2694876"/>
          </a:xfrm>
          <a:custGeom>
            <a:rect b="b" l="l" r="r" t="t"/>
            <a:pathLst>
              <a:path extrusionOk="0" h="2694876" w="4529203">
                <a:moveTo>
                  <a:pt x="0" y="0"/>
                </a:moveTo>
                <a:lnTo>
                  <a:pt x="4529203" y="0"/>
                </a:lnTo>
                <a:lnTo>
                  <a:pt x="4529203" y="2694876"/>
                </a:lnTo>
                <a:lnTo>
                  <a:pt x="0" y="269487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3" name="Google Shape;123;p3"/>
          <p:cNvSpPr/>
          <p:nvPr/>
        </p:nvSpPr>
        <p:spPr>
          <a:xfrm>
            <a:off x="7695084" y="6885866"/>
            <a:ext cx="2897833" cy="2745038"/>
          </a:xfrm>
          <a:custGeom>
            <a:rect b="b" l="l" r="r" t="t"/>
            <a:pathLst>
              <a:path extrusionOk="0" h="2745038" w="2897833">
                <a:moveTo>
                  <a:pt x="0" y="0"/>
                </a:moveTo>
                <a:lnTo>
                  <a:pt x="2897832" y="0"/>
                </a:lnTo>
                <a:lnTo>
                  <a:pt x="2897832" y="2745038"/>
                </a:lnTo>
                <a:lnTo>
                  <a:pt x="0" y="274503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4" name="Google Shape;124;p3"/>
          <p:cNvSpPr txBox="1"/>
          <p:nvPr/>
        </p:nvSpPr>
        <p:spPr>
          <a:xfrm>
            <a:off x="1736268" y="962025"/>
            <a:ext cx="14815500" cy="7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99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767" u="none" cap="none" strike="noStrike">
                <a:solidFill>
                  <a:srgbClr val="EDECED"/>
                </a:solidFill>
              </a:rPr>
              <a:t>PROCESAMIENTO DE MUESTRA</a:t>
            </a:r>
            <a:endParaRPr b="1"/>
          </a:p>
        </p:txBody>
      </p:sp>
      <p:sp>
        <p:nvSpPr>
          <p:cNvPr id="125" name="Google Shape;125;p3"/>
          <p:cNvSpPr txBox="1"/>
          <p:nvPr/>
        </p:nvSpPr>
        <p:spPr>
          <a:xfrm>
            <a:off x="-1609857" y="5898808"/>
            <a:ext cx="21507600" cy="703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572">
                <a:solidFill>
                  <a:srgbClr val="EDECED"/>
                </a:solidFill>
              </a:rPr>
              <a:t>CUANTIFICACIÓN E IDENTIFICACIÓN</a:t>
            </a:r>
            <a:endParaRPr b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4"/>
          <p:cNvSpPr/>
          <p:nvPr/>
        </p:nvSpPr>
        <p:spPr>
          <a:xfrm rot="9508858">
            <a:off x="-2253641" y="4357944"/>
            <a:ext cx="18010625" cy="17222660"/>
          </a:xfrm>
          <a:custGeom>
            <a:rect b="b" l="l" r="r" t="t"/>
            <a:pathLst>
              <a:path extrusionOk="0" h="17222660" w="18010625">
                <a:moveTo>
                  <a:pt x="0" y="0"/>
                </a:moveTo>
                <a:lnTo>
                  <a:pt x="18010625" y="0"/>
                </a:lnTo>
                <a:lnTo>
                  <a:pt x="18010625" y="17222661"/>
                </a:lnTo>
                <a:lnTo>
                  <a:pt x="0" y="1722266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1" name="Google Shape;131;p4"/>
          <p:cNvSpPr txBox="1"/>
          <p:nvPr/>
        </p:nvSpPr>
        <p:spPr>
          <a:xfrm>
            <a:off x="2109004" y="520792"/>
            <a:ext cx="14070000" cy="124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9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091">
                <a:solidFill>
                  <a:srgbClr val="EDECED"/>
                </a:solidFill>
              </a:rPr>
              <a:t>MEJOR SOLUCIÓN</a:t>
            </a:r>
            <a:endParaRPr b="1"/>
          </a:p>
        </p:txBody>
      </p:sp>
      <p:sp>
        <p:nvSpPr>
          <p:cNvPr id="132" name="Google Shape;132;p4"/>
          <p:cNvSpPr txBox="1"/>
          <p:nvPr/>
        </p:nvSpPr>
        <p:spPr>
          <a:xfrm>
            <a:off x="5155972" y="2536612"/>
            <a:ext cx="7976100" cy="46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99375" lvl="1" marL="998749" marR="0" rtl="0" algn="just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Clr>
                <a:srgbClr val="EDECED"/>
              </a:buClr>
              <a:buSzPts val="4625"/>
              <a:buFont typeface="Arial"/>
              <a:buChar char="•"/>
            </a:pPr>
            <a:r>
              <a:rPr lang="en-US" sz="4625">
                <a:solidFill>
                  <a:srgbClr val="EDECED"/>
                </a:solidFill>
              </a:rPr>
              <a:t>E</a:t>
            </a:r>
            <a:r>
              <a:rPr b="0" i="0" lang="en-US" sz="4625" u="none" cap="none" strike="noStrike">
                <a:solidFill>
                  <a:srgbClr val="EDECED"/>
                </a:solidFill>
                <a:latin typeface="Arial"/>
                <a:ea typeface="Arial"/>
                <a:cs typeface="Arial"/>
                <a:sym typeface="Arial"/>
              </a:rPr>
              <a:t>conómica</a:t>
            </a:r>
            <a:endParaRPr/>
          </a:p>
          <a:p>
            <a:pPr indent="-499375" lvl="1" marL="998749" marR="0" rtl="0" algn="just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Clr>
                <a:srgbClr val="EDECED"/>
              </a:buClr>
              <a:buSzPts val="4625"/>
              <a:buFont typeface="Arial"/>
              <a:buChar char="•"/>
            </a:pPr>
            <a:r>
              <a:rPr lang="en-US" sz="4625">
                <a:solidFill>
                  <a:srgbClr val="EDECED"/>
                </a:solidFill>
              </a:rPr>
              <a:t>S</a:t>
            </a:r>
            <a:r>
              <a:rPr b="0" i="0" lang="en-US" sz="4625" u="none" cap="none" strike="noStrike">
                <a:solidFill>
                  <a:srgbClr val="EDECED"/>
                </a:solidFill>
                <a:latin typeface="Arial"/>
                <a:ea typeface="Arial"/>
                <a:cs typeface="Arial"/>
                <a:sym typeface="Arial"/>
              </a:rPr>
              <a:t>imple</a:t>
            </a:r>
            <a:endParaRPr/>
          </a:p>
          <a:p>
            <a:pPr indent="-499375" lvl="1" marL="998749" marR="0" rtl="0" algn="just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Clr>
                <a:srgbClr val="EDECED"/>
              </a:buClr>
              <a:buSzPts val="4625"/>
              <a:buFont typeface="Arial"/>
              <a:buChar char="•"/>
            </a:pPr>
            <a:r>
              <a:rPr lang="en-US" sz="4625">
                <a:solidFill>
                  <a:srgbClr val="EDECED"/>
                </a:solidFill>
              </a:rPr>
              <a:t>F</a:t>
            </a:r>
            <a:r>
              <a:rPr b="0" i="0" lang="en-US" sz="4625" u="none" cap="none" strike="noStrike">
                <a:solidFill>
                  <a:srgbClr val="EDECED"/>
                </a:solidFill>
                <a:latin typeface="Arial"/>
                <a:ea typeface="Arial"/>
                <a:cs typeface="Arial"/>
                <a:sym typeface="Arial"/>
              </a:rPr>
              <a:t>ácil acceso</a:t>
            </a:r>
            <a:endParaRPr/>
          </a:p>
          <a:p>
            <a:pPr indent="-499375" lvl="1" marL="998749" marR="0" rtl="0" algn="just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Clr>
                <a:srgbClr val="EDECED"/>
              </a:buClr>
              <a:buSzPts val="4625"/>
              <a:buFont typeface="Arial"/>
              <a:buChar char="•"/>
            </a:pPr>
            <a:r>
              <a:rPr lang="en-US" sz="4625">
                <a:solidFill>
                  <a:srgbClr val="EDECED"/>
                </a:solidFill>
              </a:rPr>
              <a:t>E</a:t>
            </a:r>
            <a:r>
              <a:rPr b="0" i="0" lang="en-US" sz="4625" u="none" cap="none" strike="noStrike">
                <a:solidFill>
                  <a:srgbClr val="EDECED"/>
                </a:solidFill>
                <a:latin typeface="Arial"/>
                <a:ea typeface="Arial"/>
                <a:cs typeface="Arial"/>
                <a:sym typeface="Arial"/>
              </a:rPr>
              <a:t>scalable</a:t>
            </a:r>
            <a:endParaRPr/>
          </a:p>
          <a:p>
            <a:pPr indent="-499375" lvl="1" marL="998749" marR="0" rtl="0" algn="just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Clr>
                <a:srgbClr val="EDECED"/>
              </a:buClr>
              <a:buSzPts val="4625"/>
              <a:buFont typeface="Arial"/>
              <a:buChar char="•"/>
            </a:pPr>
            <a:r>
              <a:rPr lang="en-US" sz="4625">
                <a:solidFill>
                  <a:srgbClr val="EDECED"/>
                </a:solidFill>
              </a:rPr>
              <a:t>R</a:t>
            </a:r>
            <a:r>
              <a:rPr b="0" i="0" lang="en-US" sz="4625" u="none" cap="none" strike="noStrike">
                <a:solidFill>
                  <a:srgbClr val="EDECED"/>
                </a:solidFill>
                <a:latin typeface="Arial"/>
                <a:ea typeface="Arial"/>
                <a:cs typeface="Arial"/>
                <a:sym typeface="Arial"/>
              </a:rPr>
              <a:t>ápida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</cp:coreProperties>
</file>