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10287000" cx="18288000"/>
  <p:notesSz cx="6858000" cy="9144000"/>
  <p:embeddedFontLst>
    <p:embeddedFont>
      <p:font typeface="Roboto"/>
      <p:regular r:id="rId11"/>
      <p:bold r:id="rId12"/>
      <p:italic r:id="rId13"/>
      <p:boldItalic r:id="rId14"/>
    </p:embeddedFont>
    <p:embeddedFont>
      <p:font typeface="Public Sans"/>
      <p:bold r:id="rId15"/>
      <p:boldItalic r:id="rId16"/>
    </p:embeddedFont>
    <p:embeddedFont>
      <p:font typeface="Open Sans ExtraBold"/>
      <p:bold r:id="rId17"/>
      <p:boldItalic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GoogleSlidesCustomDataVersion2">
      <go:slidesCustomData xmlns:go="http://customooxmlschemas.google.com/" r:id="rId19" roundtripDataSignature="AMtx7mjny+/4cWg+4YiBmavUA47bSNnbl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Roboto-regular.fntdata"/><Relationship Id="rId10" Type="http://schemas.openxmlformats.org/officeDocument/2006/relationships/slide" Target="slides/slide5.xml"/><Relationship Id="rId13" Type="http://schemas.openxmlformats.org/officeDocument/2006/relationships/font" Target="fonts/Roboto-italic.fntdata"/><Relationship Id="rId12" Type="http://schemas.openxmlformats.org/officeDocument/2006/relationships/font" Target="fonts/Roboto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PublicSans-bold.fntdata"/><Relationship Id="rId14" Type="http://schemas.openxmlformats.org/officeDocument/2006/relationships/font" Target="fonts/Roboto-boldItalic.fntdata"/><Relationship Id="rId17" Type="http://schemas.openxmlformats.org/officeDocument/2006/relationships/font" Target="fonts/OpenSansExtraBold-bold.fntdata"/><Relationship Id="rId16" Type="http://schemas.openxmlformats.org/officeDocument/2006/relationships/font" Target="fonts/PublicSans-boldItalic.fntdata"/><Relationship Id="rId5" Type="http://schemas.openxmlformats.org/officeDocument/2006/relationships/notesMaster" Target="notesMasters/notesMaster1.xml"/><Relationship Id="rId19" Type="http://customschemas.google.com/relationships/presentationmetadata" Target="metadata"/><Relationship Id="rId6" Type="http://schemas.openxmlformats.org/officeDocument/2006/relationships/slide" Target="slides/slide1.xml"/><Relationship Id="rId18" Type="http://schemas.openxmlformats.org/officeDocument/2006/relationships/font" Target="fonts/OpenSansExtraBold-bold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6" name="Google Shape;146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6"/>
          <p:cNvSpPr txBox="1"/>
          <p:nvPr>
            <p:ph idx="1" type="body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7"/>
          <p:cNvSpPr txBox="1"/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7"/>
          <p:cNvSpPr txBox="1"/>
          <p:nvPr>
            <p:ph idx="1" type="body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8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8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8" name="Google Shape;18;p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9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9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0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10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1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1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1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6" name="Google Shape;36;p11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7" name="Google Shape;37;p1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1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2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12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12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4" name="Google Shape;44;p12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12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6" name="Google Shape;46;p1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4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14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8" name="Google Shape;58;p1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5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5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5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5" name="Google Shape;65;p1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6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9.jpg"/><Relationship Id="rId4" Type="http://schemas.openxmlformats.org/officeDocument/2006/relationships/image" Target="../media/image7.png"/><Relationship Id="rId5" Type="http://schemas.openxmlformats.org/officeDocument/2006/relationships/image" Target="../media/image5.png"/><Relationship Id="rId6" Type="http://schemas.openxmlformats.org/officeDocument/2006/relationships/image" Target="../media/image1.png"/><Relationship Id="rId7" Type="http://schemas.openxmlformats.org/officeDocument/2006/relationships/image" Target="../media/image20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Relationship Id="rId4" Type="http://schemas.openxmlformats.org/officeDocument/2006/relationships/image" Target="../media/image5.png"/><Relationship Id="rId5" Type="http://schemas.openxmlformats.org/officeDocument/2006/relationships/image" Target="../media/image15.png"/><Relationship Id="rId6" Type="http://schemas.openxmlformats.org/officeDocument/2006/relationships/image" Target="../media/image19.png"/><Relationship Id="rId7" Type="http://schemas.openxmlformats.org/officeDocument/2006/relationships/image" Target="../media/image10.png"/><Relationship Id="rId8" Type="http://schemas.openxmlformats.org/officeDocument/2006/relationships/image" Target="../media/image1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Relationship Id="rId4" Type="http://schemas.openxmlformats.org/officeDocument/2006/relationships/image" Target="../media/image5.png"/><Relationship Id="rId5" Type="http://schemas.openxmlformats.org/officeDocument/2006/relationships/image" Target="../media/image15.png"/><Relationship Id="rId6" Type="http://schemas.openxmlformats.org/officeDocument/2006/relationships/image" Target="../media/image19.png"/><Relationship Id="rId7" Type="http://schemas.openxmlformats.org/officeDocument/2006/relationships/image" Target="../media/image10.png"/><Relationship Id="rId8" Type="http://schemas.openxmlformats.org/officeDocument/2006/relationships/image" Target="../media/image1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png"/><Relationship Id="rId4" Type="http://schemas.openxmlformats.org/officeDocument/2006/relationships/image" Target="../media/image5.png"/><Relationship Id="rId5" Type="http://schemas.openxmlformats.org/officeDocument/2006/relationships/image" Target="../media/image15.png"/><Relationship Id="rId6" Type="http://schemas.openxmlformats.org/officeDocument/2006/relationships/image" Target="../media/image17.png"/><Relationship Id="rId7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18072B"/>
        </a:solidFill>
      </p:bgPr>
    </p:bg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/>
          <p:nvPr/>
        </p:nvSpPr>
        <p:spPr>
          <a:xfrm>
            <a:off x="12423527" y="-248630"/>
            <a:ext cx="8681329" cy="10784260"/>
          </a:xfrm>
          <a:custGeom>
            <a:rect b="b" l="l" r="r" t="t"/>
            <a:pathLst>
              <a:path extrusionOk="0" h="10784260" w="8681329">
                <a:moveTo>
                  <a:pt x="0" y="0"/>
                </a:moveTo>
                <a:lnTo>
                  <a:pt x="8681329" y="0"/>
                </a:lnTo>
                <a:lnTo>
                  <a:pt x="8681329" y="10784260"/>
                </a:lnTo>
                <a:lnTo>
                  <a:pt x="0" y="1078426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85" name="Google Shape;85;p1"/>
          <p:cNvSpPr txBox="1"/>
          <p:nvPr/>
        </p:nvSpPr>
        <p:spPr>
          <a:xfrm>
            <a:off x="836331" y="1325412"/>
            <a:ext cx="7404858" cy="65705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000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4049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SABORIZANTE</a:t>
            </a:r>
            <a:endParaRPr/>
          </a:p>
        </p:txBody>
      </p:sp>
      <p:sp>
        <p:nvSpPr>
          <p:cNvPr id="86" name="Google Shape;86;p1"/>
          <p:cNvSpPr txBox="1"/>
          <p:nvPr/>
        </p:nvSpPr>
        <p:spPr>
          <a:xfrm>
            <a:off x="655647" y="2000341"/>
            <a:ext cx="13695775" cy="227254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000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5842" u="none" cap="none" strike="noStrike">
                <a:solidFill>
                  <a:srgbClr val="FFFFFF"/>
                </a:solidFill>
                <a:latin typeface="Public Sans"/>
                <a:ea typeface="Public Sans"/>
                <a:cs typeface="Public Sans"/>
                <a:sym typeface="Public Sans"/>
              </a:rPr>
              <a:t>BIOMILK</a:t>
            </a:r>
            <a:endParaRPr/>
          </a:p>
        </p:txBody>
      </p:sp>
      <p:sp>
        <p:nvSpPr>
          <p:cNvPr id="87" name="Google Shape;87;p1"/>
          <p:cNvSpPr/>
          <p:nvPr/>
        </p:nvSpPr>
        <p:spPr>
          <a:xfrm>
            <a:off x="769656" y="4814809"/>
            <a:ext cx="12832964" cy="303325"/>
          </a:xfrm>
          <a:custGeom>
            <a:rect b="b" l="l" r="r" t="t"/>
            <a:pathLst>
              <a:path extrusionOk="0" h="303325" w="12832964">
                <a:moveTo>
                  <a:pt x="0" y="0"/>
                </a:moveTo>
                <a:lnTo>
                  <a:pt x="12832963" y="0"/>
                </a:lnTo>
                <a:lnTo>
                  <a:pt x="12832963" y="303325"/>
                </a:lnTo>
                <a:lnTo>
                  <a:pt x="0" y="30332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88" name="Google Shape;88;p1"/>
          <p:cNvSpPr txBox="1"/>
          <p:nvPr/>
        </p:nvSpPr>
        <p:spPr>
          <a:xfrm>
            <a:off x="723900" y="5652036"/>
            <a:ext cx="9619059" cy="17805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1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399" u="none" cap="none" strike="noStrike">
                <a:solidFill>
                  <a:srgbClr val="FFFFFF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Grupo 2 - MICRHOMA</a:t>
            </a:r>
            <a:endParaRPr/>
          </a:p>
          <a:p>
            <a:pPr indent="0" lvl="0" marL="0" marR="0" rtl="0" algn="l">
              <a:lnSpc>
                <a:spcPct val="14001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399" u="none" cap="none" strike="noStrike">
                <a:solidFill>
                  <a:srgbClr val="FFFFFF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Saborizante para la industria plant-based por fermentación de precisión</a:t>
            </a:r>
            <a:endParaRPr/>
          </a:p>
        </p:txBody>
      </p:sp>
      <p:sp>
        <p:nvSpPr>
          <p:cNvPr id="89" name="Google Shape;89;p1"/>
          <p:cNvSpPr txBox="1"/>
          <p:nvPr/>
        </p:nvSpPr>
        <p:spPr>
          <a:xfrm>
            <a:off x="655647" y="7985528"/>
            <a:ext cx="2177487" cy="25546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4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085" u="none" cap="none" strike="noStrik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Benedetti Gonzalo</a:t>
            </a:r>
            <a:endParaRPr/>
          </a:p>
          <a:p>
            <a:pPr indent="0" lvl="0" marL="0" marR="0" rtl="0" algn="l">
              <a:lnSpc>
                <a:spcPct val="14004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085" u="none" cap="none" strike="noStrik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Gallo Pedro</a:t>
            </a:r>
            <a:endParaRPr/>
          </a:p>
          <a:p>
            <a:pPr indent="0" lvl="0" marL="0" marR="0" rtl="0" algn="l">
              <a:lnSpc>
                <a:spcPct val="14004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085" u="none" cap="none" strike="noStrik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Gonandi Jose Luís</a:t>
            </a:r>
            <a:endParaRPr/>
          </a:p>
          <a:p>
            <a:pPr indent="0" lvl="0" marL="0" marR="0" rtl="0" algn="l">
              <a:lnSpc>
                <a:spcPct val="14004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085" u="none" cap="none" strike="noStrik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Gurvich Agustin </a:t>
            </a:r>
            <a:endParaRPr/>
          </a:p>
          <a:p>
            <a:pPr indent="0" lvl="0" marL="0" marR="0" rtl="0" algn="l">
              <a:lnSpc>
                <a:spcPct val="14004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085" u="none" cap="none" strike="noStrike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4004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085" u="none" cap="none" strike="noStrike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4004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085" u="none" cap="none" strike="noStrike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0" name="Google Shape;90;p1"/>
          <p:cNvSpPr txBox="1"/>
          <p:nvPr/>
        </p:nvSpPr>
        <p:spPr>
          <a:xfrm>
            <a:off x="3206091" y="7985528"/>
            <a:ext cx="2259086" cy="263582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0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142" u="none" cap="none" strike="noStrik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Macri Santiago</a:t>
            </a:r>
            <a:endParaRPr/>
          </a:p>
          <a:p>
            <a:pPr indent="0" lvl="0" marL="0" marR="0" rtl="0" algn="l">
              <a:lnSpc>
                <a:spcPct val="14000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142" u="none" cap="none" strike="noStrik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Ruiz Matías </a:t>
            </a:r>
            <a:endParaRPr/>
          </a:p>
          <a:p>
            <a:pPr indent="0" lvl="0" marL="0" marR="0" rtl="0" algn="l">
              <a:lnSpc>
                <a:spcPct val="14000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142" u="none" cap="none" strike="noStrik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Scaglione Paola</a:t>
            </a:r>
            <a:endParaRPr/>
          </a:p>
          <a:p>
            <a:pPr indent="0" lvl="0" marL="0" marR="0" rtl="0" algn="l">
              <a:lnSpc>
                <a:spcPct val="14000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142" u="none" cap="none" strike="noStrik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Squizzato Martina </a:t>
            </a:r>
            <a:endParaRPr/>
          </a:p>
          <a:p>
            <a:pPr indent="0" lvl="0" marL="0" marR="0" rtl="0" algn="l">
              <a:lnSpc>
                <a:spcPct val="14000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142" u="none" cap="none" strike="noStrike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4000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142" u="none" cap="none" strike="noStrike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4000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142" u="none" cap="none" strike="noStrike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"/>
          <p:cNvSpPr/>
          <p:nvPr/>
        </p:nvSpPr>
        <p:spPr>
          <a:xfrm>
            <a:off x="593628" y="3329651"/>
            <a:ext cx="8799449" cy="4962084"/>
          </a:xfrm>
          <a:custGeom>
            <a:rect b="b" l="l" r="r" t="t"/>
            <a:pathLst>
              <a:path extrusionOk="0" h="4962084" w="8799449">
                <a:moveTo>
                  <a:pt x="0" y="0"/>
                </a:moveTo>
                <a:lnTo>
                  <a:pt x="8799449" y="0"/>
                </a:lnTo>
                <a:lnTo>
                  <a:pt x="8799449" y="4962084"/>
                </a:lnTo>
                <a:lnTo>
                  <a:pt x="0" y="49620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-18220" l="0" r="0" t="0"/>
            </a:stretch>
          </a:blipFill>
          <a:ln>
            <a:noFill/>
          </a:ln>
        </p:spPr>
      </p:sp>
      <p:sp>
        <p:nvSpPr>
          <p:cNvPr id="96" name="Google Shape;96;p2"/>
          <p:cNvSpPr/>
          <p:nvPr/>
        </p:nvSpPr>
        <p:spPr>
          <a:xfrm>
            <a:off x="17192315" y="612415"/>
            <a:ext cx="559181" cy="296366"/>
          </a:xfrm>
          <a:custGeom>
            <a:rect b="b" l="l" r="r" t="t"/>
            <a:pathLst>
              <a:path extrusionOk="0" h="296366" w="559181">
                <a:moveTo>
                  <a:pt x="0" y="0"/>
                </a:moveTo>
                <a:lnTo>
                  <a:pt x="559182" y="0"/>
                </a:lnTo>
                <a:lnTo>
                  <a:pt x="559182" y="296366"/>
                </a:lnTo>
                <a:lnTo>
                  <a:pt x="0" y="29636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97" name="Google Shape;97;p2"/>
          <p:cNvSpPr/>
          <p:nvPr/>
        </p:nvSpPr>
        <p:spPr>
          <a:xfrm>
            <a:off x="-2408236" y="9095827"/>
            <a:ext cx="6873872" cy="162473"/>
          </a:xfrm>
          <a:custGeom>
            <a:rect b="b" l="l" r="r" t="t"/>
            <a:pathLst>
              <a:path extrusionOk="0" h="162473" w="6873872">
                <a:moveTo>
                  <a:pt x="0" y="0"/>
                </a:moveTo>
                <a:lnTo>
                  <a:pt x="6873872" y="0"/>
                </a:lnTo>
                <a:lnTo>
                  <a:pt x="6873872" y="162473"/>
                </a:lnTo>
                <a:lnTo>
                  <a:pt x="0" y="1624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98" name="Google Shape;98;p2"/>
          <p:cNvSpPr/>
          <p:nvPr/>
        </p:nvSpPr>
        <p:spPr>
          <a:xfrm>
            <a:off x="10025238" y="1246373"/>
            <a:ext cx="1054599" cy="1054599"/>
          </a:xfrm>
          <a:custGeom>
            <a:rect b="b" l="l" r="r" t="t"/>
            <a:pathLst>
              <a:path extrusionOk="0" h="1054599" w="1054599">
                <a:moveTo>
                  <a:pt x="0" y="0"/>
                </a:moveTo>
                <a:lnTo>
                  <a:pt x="1054599" y="0"/>
                </a:lnTo>
                <a:lnTo>
                  <a:pt x="1054599" y="1054599"/>
                </a:lnTo>
                <a:lnTo>
                  <a:pt x="0" y="105459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99" name="Google Shape;99;p2"/>
          <p:cNvSpPr/>
          <p:nvPr/>
        </p:nvSpPr>
        <p:spPr>
          <a:xfrm>
            <a:off x="10041457" y="3764017"/>
            <a:ext cx="1054599" cy="1054599"/>
          </a:xfrm>
          <a:custGeom>
            <a:rect b="b" l="l" r="r" t="t"/>
            <a:pathLst>
              <a:path extrusionOk="0" h="1054599" w="1054599">
                <a:moveTo>
                  <a:pt x="0" y="0"/>
                </a:moveTo>
                <a:lnTo>
                  <a:pt x="1054599" y="0"/>
                </a:lnTo>
                <a:lnTo>
                  <a:pt x="1054599" y="1054599"/>
                </a:lnTo>
                <a:lnTo>
                  <a:pt x="0" y="105459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00" name="Google Shape;100;p2"/>
          <p:cNvSpPr/>
          <p:nvPr/>
        </p:nvSpPr>
        <p:spPr>
          <a:xfrm>
            <a:off x="10057677" y="7102106"/>
            <a:ext cx="1054599" cy="1054599"/>
          </a:xfrm>
          <a:custGeom>
            <a:rect b="b" l="l" r="r" t="t"/>
            <a:pathLst>
              <a:path extrusionOk="0" h="1054599" w="1054599">
                <a:moveTo>
                  <a:pt x="0" y="0"/>
                </a:moveTo>
                <a:lnTo>
                  <a:pt x="1054599" y="0"/>
                </a:lnTo>
                <a:lnTo>
                  <a:pt x="1054599" y="1054598"/>
                </a:lnTo>
                <a:lnTo>
                  <a:pt x="0" y="105459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01" name="Google Shape;101;p2"/>
          <p:cNvSpPr/>
          <p:nvPr/>
        </p:nvSpPr>
        <p:spPr>
          <a:xfrm>
            <a:off x="593628" y="3246624"/>
            <a:ext cx="8799449" cy="5045110"/>
          </a:xfrm>
          <a:custGeom>
            <a:rect b="b" l="l" r="r" t="t"/>
            <a:pathLst>
              <a:path extrusionOk="0" h="5045110" w="8799449">
                <a:moveTo>
                  <a:pt x="0" y="0"/>
                </a:moveTo>
                <a:lnTo>
                  <a:pt x="8799449" y="0"/>
                </a:lnTo>
                <a:lnTo>
                  <a:pt x="8799449" y="5045111"/>
                </a:lnTo>
                <a:lnTo>
                  <a:pt x="0" y="504511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-94958" l="0" r="0" t="-37588"/>
            </a:stretch>
          </a:blipFill>
          <a:ln>
            <a:noFill/>
          </a:ln>
        </p:spPr>
      </p:sp>
      <p:sp>
        <p:nvSpPr>
          <p:cNvPr id="102" name="Google Shape;102;p2"/>
          <p:cNvSpPr txBox="1"/>
          <p:nvPr/>
        </p:nvSpPr>
        <p:spPr>
          <a:xfrm>
            <a:off x="593628" y="1985740"/>
            <a:ext cx="8799449" cy="96173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2099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6272" u="none" cap="none" strike="noStrike">
                <a:solidFill>
                  <a:srgbClr val="18072B"/>
                </a:solidFill>
                <a:latin typeface="Roboto"/>
                <a:ea typeface="Roboto"/>
                <a:cs typeface="Roboto"/>
                <a:sym typeface="Roboto"/>
              </a:rPr>
              <a:t>Desarrollo de proyecto</a:t>
            </a:r>
            <a:endParaRPr/>
          </a:p>
        </p:txBody>
      </p:sp>
      <p:sp>
        <p:nvSpPr>
          <p:cNvPr id="103" name="Google Shape;103;p2"/>
          <p:cNvSpPr txBox="1"/>
          <p:nvPr/>
        </p:nvSpPr>
        <p:spPr>
          <a:xfrm>
            <a:off x="11314780" y="1337008"/>
            <a:ext cx="6124687" cy="53614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5397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857" u="none" cap="none" strike="noStrik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INVESTIGACIÓN</a:t>
            </a:r>
            <a:endParaRPr/>
          </a:p>
        </p:txBody>
      </p:sp>
      <p:sp>
        <p:nvSpPr>
          <p:cNvPr id="104" name="Google Shape;104;p2"/>
          <p:cNvSpPr txBox="1"/>
          <p:nvPr/>
        </p:nvSpPr>
        <p:spPr>
          <a:xfrm>
            <a:off x="11314780" y="2119463"/>
            <a:ext cx="6157126" cy="122155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243809" lvl="1" marL="487618" marR="0" rtl="0" algn="l">
              <a:lnSpc>
                <a:spcPct val="139991"/>
              </a:lnSpc>
              <a:spcBef>
                <a:spcPts val="0"/>
              </a:spcBef>
              <a:spcAft>
                <a:spcPts val="0"/>
              </a:spcAft>
              <a:buClr>
                <a:srgbClr val="18072B"/>
              </a:buClr>
              <a:buSzPts val="2258"/>
              <a:buFont typeface="Arial"/>
              <a:buChar char="•"/>
            </a:pPr>
            <a:r>
              <a:rPr b="0" i="0" lang="en-US" sz="2258" u="none" cap="none" strike="noStrike">
                <a:solidFill>
                  <a:srgbClr val="18072B"/>
                </a:solidFill>
                <a:latin typeface="Arial"/>
                <a:ea typeface="Arial"/>
                <a:cs typeface="Arial"/>
                <a:sym typeface="Arial"/>
              </a:rPr>
              <a:t>¿Qué moléculas le dan el gusto a la leche?</a:t>
            </a:r>
            <a:endParaRPr/>
          </a:p>
          <a:p>
            <a:pPr indent="-243809" lvl="1" marL="487618" marR="0" rtl="0" algn="l">
              <a:lnSpc>
                <a:spcPct val="139991"/>
              </a:lnSpc>
              <a:spcBef>
                <a:spcPts val="0"/>
              </a:spcBef>
              <a:spcAft>
                <a:spcPts val="0"/>
              </a:spcAft>
              <a:buClr>
                <a:srgbClr val="18072B"/>
              </a:buClr>
              <a:buSzPts val="2258"/>
              <a:buFont typeface="Arial"/>
              <a:buChar char="•"/>
            </a:pPr>
            <a:r>
              <a:rPr b="0" i="0" lang="en-US" sz="2258" u="none" cap="none" strike="noStrike">
                <a:solidFill>
                  <a:srgbClr val="18072B"/>
                </a:solidFill>
                <a:latin typeface="Arial"/>
                <a:ea typeface="Arial"/>
                <a:cs typeface="Arial"/>
                <a:sym typeface="Arial"/>
              </a:rPr>
              <a:t>¿Cómo adaptar la producción a la plataforma fúngica de Micrhoma?</a:t>
            </a:r>
            <a:endParaRPr/>
          </a:p>
        </p:txBody>
      </p:sp>
      <p:sp>
        <p:nvSpPr>
          <p:cNvPr id="105" name="Google Shape;105;p2"/>
          <p:cNvSpPr txBox="1"/>
          <p:nvPr/>
        </p:nvSpPr>
        <p:spPr>
          <a:xfrm>
            <a:off x="10041457" y="1488767"/>
            <a:ext cx="1038379" cy="50313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880" u="none" cap="none" strike="noStrik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01</a:t>
            </a:r>
            <a:endParaRPr/>
          </a:p>
        </p:txBody>
      </p:sp>
      <p:sp>
        <p:nvSpPr>
          <p:cNvPr id="106" name="Google Shape;106;p2"/>
          <p:cNvSpPr txBox="1"/>
          <p:nvPr/>
        </p:nvSpPr>
        <p:spPr>
          <a:xfrm>
            <a:off x="11330999" y="3854653"/>
            <a:ext cx="6124687" cy="53614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5397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857" u="none" cap="none" strike="noStrik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PRUEBA DE CONCEPTO</a:t>
            </a:r>
            <a:endParaRPr/>
          </a:p>
        </p:txBody>
      </p:sp>
      <p:sp>
        <p:nvSpPr>
          <p:cNvPr id="107" name="Google Shape;107;p2"/>
          <p:cNvSpPr txBox="1"/>
          <p:nvPr/>
        </p:nvSpPr>
        <p:spPr>
          <a:xfrm>
            <a:off x="11330999" y="4637108"/>
            <a:ext cx="6065700" cy="237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4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928" u="none" cap="none" strike="noStrike">
                <a:solidFill>
                  <a:srgbClr val="18072B"/>
                </a:solidFill>
                <a:latin typeface="Arial"/>
                <a:ea typeface="Arial"/>
                <a:cs typeface="Arial"/>
                <a:sym typeface="Arial"/>
              </a:rPr>
              <a:t>Confirmamos la existencia de especies fúngicas que favorecen la producción de lactona:</a:t>
            </a:r>
            <a:endParaRPr/>
          </a:p>
          <a:p>
            <a:pPr indent="-208223" lvl="1" marL="416447" marR="0" rtl="0" algn="l">
              <a:lnSpc>
                <a:spcPct val="140041"/>
              </a:lnSpc>
              <a:spcBef>
                <a:spcPts val="0"/>
              </a:spcBef>
              <a:spcAft>
                <a:spcPts val="0"/>
              </a:spcAft>
              <a:buClr>
                <a:srgbClr val="18072B"/>
              </a:buClr>
              <a:buSzPts val="1928"/>
              <a:buFont typeface="Arial"/>
              <a:buChar char="•"/>
            </a:pPr>
            <a:r>
              <a:rPr b="0" i="0" lang="en-US" sz="1928" u="none" cap="none" strike="noStrike">
                <a:solidFill>
                  <a:srgbClr val="18072B"/>
                </a:solidFill>
                <a:latin typeface="Arial"/>
                <a:ea typeface="Arial"/>
                <a:cs typeface="Arial"/>
                <a:sym typeface="Arial"/>
              </a:rPr>
              <a:t>Yarrowia lipolytica (contenida en prod. lácteos)</a:t>
            </a:r>
            <a:endParaRPr/>
          </a:p>
          <a:p>
            <a:pPr indent="-208223" lvl="1" marL="416447" marR="0" rtl="0" algn="l">
              <a:lnSpc>
                <a:spcPct val="140041"/>
              </a:lnSpc>
              <a:spcBef>
                <a:spcPts val="0"/>
              </a:spcBef>
              <a:spcAft>
                <a:spcPts val="0"/>
              </a:spcAft>
              <a:buClr>
                <a:srgbClr val="18072B"/>
              </a:buClr>
              <a:buSzPts val="1928"/>
              <a:buFont typeface="Arial"/>
              <a:buChar char="•"/>
            </a:pPr>
            <a:r>
              <a:rPr b="0" i="0" lang="en-US" sz="1928" u="none" cap="none" strike="noStrike">
                <a:solidFill>
                  <a:srgbClr val="18072B"/>
                </a:solidFill>
                <a:latin typeface="Arial"/>
                <a:ea typeface="Arial"/>
                <a:cs typeface="Arial"/>
                <a:sym typeface="Arial"/>
              </a:rPr>
              <a:t>Sacharomyces cerivisiae</a:t>
            </a:r>
            <a:endParaRPr/>
          </a:p>
          <a:p>
            <a:pPr indent="-208223" lvl="1" marL="416447" marR="0" rtl="0" algn="l">
              <a:lnSpc>
                <a:spcPct val="140041"/>
              </a:lnSpc>
              <a:spcBef>
                <a:spcPts val="0"/>
              </a:spcBef>
              <a:spcAft>
                <a:spcPts val="0"/>
              </a:spcAft>
              <a:buClr>
                <a:srgbClr val="18072B"/>
              </a:buClr>
              <a:buSzPts val="1928"/>
              <a:buFont typeface="Arial"/>
              <a:buChar char="•"/>
            </a:pPr>
            <a:r>
              <a:rPr b="0" i="0" lang="en-US" sz="1928" u="none" cap="none" strike="noStrike">
                <a:solidFill>
                  <a:srgbClr val="18072B"/>
                </a:solidFill>
                <a:latin typeface="Arial"/>
                <a:ea typeface="Arial"/>
                <a:cs typeface="Arial"/>
                <a:sym typeface="Arial"/>
              </a:rPr>
              <a:t>Sacharomyces fragilis</a:t>
            </a:r>
            <a:endParaRPr/>
          </a:p>
          <a:p>
            <a:pPr indent="-208223" lvl="1" marL="416447" marR="0" rtl="0" algn="l">
              <a:lnSpc>
                <a:spcPct val="140041"/>
              </a:lnSpc>
              <a:spcBef>
                <a:spcPts val="0"/>
              </a:spcBef>
              <a:spcAft>
                <a:spcPts val="0"/>
              </a:spcAft>
              <a:buClr>
                <a:srgbClr val="18072B"/>
              </a:buClr>
              <a:buSzPts val="1928"/>
              <a:buFont typeface="Arial"/>
              <a:buChar char="•"/>
            </a:pPr>
            <a:r>
              <a:rPr b="0" i="0" lang="en-US" sz="1928" u="none" cap="none" strike="noStrike">
                <a:solidFill>
                  <a:srgbClr val="18072B"/>
                </a:solidFill>
                <a:latin typeface="Arial"/>
                <a:ea typeface="Arial"/>
                <a:cs typeface="Arial"/>
                <a:sym typeface="Arial"/>
              </a:rPr>
              <a:t>Sporobolomyces odorus</a:t>
            </a:r>
            <a:endParaRPr/>
          </a:p>
        </p:txBody>
      </p:sp>
      <p:sp>
        <p:nvSpPr>
          <p:cNvPr id="108" name="Google Shape;108;p2"/>
          <p:cNvSpPr txBox="1"/>
          <p:nvPr/>
        </p:nvSpPr>
        <p:spPr>
          <a:xfrm>
            <a:off x="10057677" y="4006412"/>
            <a:ext cx="1038379" cy="50313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880" u="none" cap="none" strike="noStrik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02</a:t>
            </a:r>
            <a:endParaRPr/>
          </a:p>
        </p:txBody>
      </p:sp>
      <p:sp>
        <p:nvSpPr>
          <p:cNvPr id="109" name="Google Shape;109;p2"/>
          <p:cNvSpPr txBox="1"/>
          <p:nvPr/>
        </p:nvSpPr>
        <p:spPr>
          <a:xfrm>
            <a:off x="11347219" y="7192741"/>
            <a:ext cx="6124687" cy="53614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5397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857" u="none" cap="none" strike="noStrik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OPTIMIZACIÓN DE PRODUCCIÓN</a:t>
            </a:r>
            <a:endParaRPr/>
          </a:p>
        </p:txBody>
      </p:sp>
      <p:sp>
        <p:nvSpPr>
          <p:cNvPr id="110" name="Google Shape;110;p2"/>
          <p:cNvSpPr txBox="1"/>
          <p:nvPr/>
        </p:nvSpPr>
        <p:spPr>
          <a:xfrm>
            <a:off x="11347219" y="7975196"/>
            <a:ext cx="6065644" cy="106543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208223" lvl="1" marL="416447" marR="0" rtl="0" algn="l">
              <a:lnSpc>
                <a:spcPct val="140041"/>
              </a:lnSpc>
              <a:spcBef>
                <a:spcPts val="0"/>
              </a:spcBef>
              <a:spcAft>
                <a:spcPts val="0"/>
              </a:spcAft>
              <a:buClr>
                <a:srgbClr val="18072B"/>
              </a:buClr>
              <a:buSzPts val="1928"/>
              <a:buFont typeface="Arial"/>
              <a:buChar char="•"/>
            </a:pPr>
            <a:r>
              <a:rPr b="0" i="0" lang="en-US" sz="1928" u="none" cap="none" strike="noStrike">
                <a:solidFill>
                  <a:srgbClr val="18072B"/>
                </a:solidFill>
                <a:latin typeface="Arial"/>
                <a:ea typeface="Arial"/>
                <a:cs typeface="Arial"/>
                <a:sym typeface="Arial"/>
              </a:rPr>
              <a:t>Optimización de codones </a:t>
            </a:r>
            <a:endParaRPr/>
          </a:p>
          <a:p>
            <a:pPr indent="-208223" lvl="1" marL="416447" marR="0" rtl="0" algn="l">
              <a:lnSpc>
                <a:spcPct val="140041"/>
              </a:lnSpc>
              <a:spcBef>
                <a:spcPts val="0"/>
              </a:spcBef>
              <a:spcAft>
                <a:spcPts val="0"/>
              </a:spcAft>
              <a:buClr>
                <a:srgbClr val="18072B"/>
              </a:buClr>
              <a:buSzPts val="1928"/>
              <a:buFont typeface="Arial"/>
              <a:buChar char="•"/>
            </a:pPr>
            <a:r>
              <a:rPr b="0" i="0" lang="en-US" sz="1928" u="none" cap="none" strike="noStrike">
                <a:solidFill>
                  <a:srgbClr val="18072B"/>
                </a:solidFill>
                <a:latin typeface="Arial"/>
                <a:ea typeface="Arial"/>
                <a:cs typeface="Arial"/>
                <a:sym typeface="Arial"/>
              </a:rPr>
              <a:t>Selección de promotor óptimo</a:t>
            </a:r>
            <a:endParaRPr/>
          </a:p>
          <a:p>
            <a:pPr indent="-208223" lvl="1" marL="416447" marR="0" rtl="0" algn="l">
              <a:lnSpc>
                <a:spcPct val="140041"/>
              </a:lnSpc>
              <a:spcBef>
                <a:spcPts val="0"/>
              </a:spcBef>
              <a:spcAft>
                <a:spcPts val="0"/>
              </a:spcAft>
              <a:buClr>
                <a:srgbClr val="18072B"/>
              </a:buClr>
              <a:buSzPts val="1928"/>
              <a:buFont typeface="Arial"/>
              <a:buChar char="•"/>
            </a:pPr>
            <a:r>
              <a:rPr b="0" i="0" lang="en-US" sz="1928" u="none" cap="none" strike="noStrike">
                <a:solidFill>
                  <a:srgbClr val="18072B"/>
                </a:solidFill>
                <a:latin typeface="Arial"/>
                <a:ea typeface="Arial"/>
                <a:cs typeface="Arial"/>
                <a:sym typeface="Arial"/>
              </a:rPr>
              <a:t>Condiciones óptimas de fermentación</a:t>
            </a:r>
            <a:endParaRPr/>
          </a:p>
        </p:txBody>
      </p:sp>
      <p:sp>
        <p:nvSpPr>
          <p:cNvPr id="111" name="Google Shape;111;p2"/>
          <p:cNvSpPr txBox="1"/>
          <p:nvPr/>
        </p:nvSpPr>
        <p:spPr>
          <a:xfrm>
            <a:off x="10073896" y="7344500"/>
            <a:ext cx="1038379" cy="50313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880" u="none" cap="none" strike="noStrik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03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18072B"/>
        </a:solidFill>
      </p:bgPr>
    </p:bg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3"/>
          <p:cNvSpPr/>
          <p:nvPr/>
        </p:nvSpPr>
        <p:spPr>
          <a:xfrm>
            <a:off x="17192315" y="612415"/>
            <a:ext cx="559181" cy="296366"/>
          </a:xfrm>
          <a:custGeom>
            <a:rect b="b" l="l" r="r" t="t"/>
            <a:pathLst>
              <a:path extrusionOk="0" h="296366" w="559181">
                <a:moveTo>
                  <a:pt x="0" y="0"/>
                </a:moveTo>
                <a:lnTo>
                  <a:pt x="559182" y="0"/>
                </a:lnTo>
                <a:lnTo>
                  <a:pt x="559182" y="296366"/>
                </a:lnTo>
                <a:lnTo>
                  <a:pt x="0" y="29636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17" name="Google Shape;117;p3"/>
          <p:cNvSpPr/>
          <p:nvPr/>
        </p:nvSpPr>
        <p:spPr>
          <a:xfrm>
            <a:off x="-2757965" y="827544"/>
            <a:ext cx="6873872" cy="162473"/>
          </a:xfrm>
          <a:custGeom>
            <a:rect b="b" l="l" r="r" t="t"/>
            <a:pathLst>
              <a:path extrusionOk="0" h="162473" w="6873872">
                <a:moveTo>
                  <a:pt x="0" y="0"/>
                </a:moveTo>
                <a:lnTo>
                  <a:pt x="6873872" y="0"/>
                </a:lnTo>
                <a:lnTo>
                  <a:pt x="6873872" y="162473"/>
                </a:lnTo>
                <a:lnTo>
                  <a:pt x="0" y="1624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18" name="Google Shape;118;p3"/>
          <p:cNvSpPr/>
          <p:nvPr/>
        </p:nvSpPr>
        <p:spPr>
          <a:xfrm>
            <a:off x="-2059503" y="7439760"/>
            <a:ext cx="11842714" cy="11842714"/>
          </a:xfrm>
          <a:custGeom>
            <a:rect b="b" l="l" r="r" t="t"/>
            <a:pathLst>
              <a:path extrusionOk="0" h="11842714" w="11842714">
                <a:moveTo>
                  <a:pt x="0" y="0"/>
                </a:moveTo>
                <a:lnTo>
                  <a:pt x="11842714" y="0"/>
                </a:lnTo>
                <a:lnTo>
                  <a:pt x="11842714" y="11842714"/>
                </a:lnTo>
                <a:lnTo>
                  <a:pt x="0" y="1184271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19" name="Google Shape;119;p3"/>
          <p:cNvSpPr/>
          <p:nvPr/>
        </p:nvSpPr>
        <p:spPr>
          <a:xfrm rot="-8100000">
            <a:off x="15171541" y="12095451"/>
            <a:ext cx="9512725" cy="224846"/>
          </a:xfrm>
          <a:custGeom>
            <a:rect b="b" l="l" r="r" t="t"/>
            <a:pathLst>
              <a:path extrusionOk="0" h="224846" w="9512725">
                <a:moveTo>
                  <a:pt x="0" y="0"/>
                </a:moveTo>
                <a:lnTo>
                  <a:pt x="9512725" y="0"/>
                </a:lnTo>
                <a:lnTo>
                  <a:pt x="9512725" y="224846"/>
                </a:lnTo>
                <a:lnTo>
                  <a:pt x="0" y="22484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20" name="Google Shape;120;p3"/>
          <p:cNvSpPr/>
          <p:nvPr/>
        </p:nvSpPr>
        <p:spPr>
          <a:xfrm rot="-8100000">
            <a:off x="16344147" y="12274439"/>
            <a:ext cx="9512725" cy="224846"/>
          </a:xfrm>
          <a:custGeom>
            <a:rect b="b" l="l" r="r" t="t"/>
            <a:pathLst>
              <a:path extrusionOk="0" h="224846" w="9512725">
                <a:moveTo>
                  <a:pt x="0" y="0"/>
                </a:moveTo>
                <a:lnTo>
                  <a:pt x="9512725" y="0"/>
                </a:lnTo>
                <a:lnTo>
                  <a:pt x="9512725" y="224846"/>
                </a:lnTo>
                <a:lnTo>
                  <a:pt x="0" y="22484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21" name="Google Shape;121;p3"/>
          <p:cNvSpPr/>
          <p:nvPr/>
        </p:nvSpPr>
        <p:spPr>
          <a:xfrm rot="-8100000">
            <a:off x="14795156" y="12764100"/>
            <a:ext cx="9512725" cy="224846"/>
          </a:xfrm>
          <a:custGeom>
            <a:rect b="b" l="l" r="r" t="t"/>
            <a:pathLst>
              <a:path extrusionOk="0" h="224846" w="9512725">
                <a:moveTo>
                  <a:pt x="0" y="0"/>
                </a:moveTo>
                <a:lnTo>
                  <a:pt x="9512725" y="0"/>
                </a:lnTo>
                <a:lnTo>
                  <a:pt x="9512725" y="224846"/>
                </a:lnTo>
                <a:lnTo>
                  <a:pt x="0" y="22484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22" name="Google Shape;122;p3"/>
          <p:cNvSpPr/>
          <p:nvPr/>
        </p:nvSpPr>
        <p:spPr>
          <a:xfrm>
            <a:off x="-1125541" y="3496914"/>
            <a:ext cx="4917524" cy="6334047"/>
          </a:xfrm>
          <a:custGeom>
            <a:rect b="b" l="l" r="r" t="t"/>
            <a:pathLst>
              <a:path extrusionOk="0" h="6334047" w="4917524">
                <a:moveTo>
                  <a:pt x="0" y="0"/>
                </a:moveTo>
                <a:lnTo>
                  <a:pt x="4917524" y="0"/>
                </a:lnTo>
                <a:lnTo>
                  <a:pt x="4917524" y="6334047"/>
                </a:lnTo>
                <a:lnTo>
                  <a:pt x="0" y="633404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23" name="Google Shape;123;p3"/>
          <p:cNvSpPr/>
          <p:nvPr/>
        </p:nvSpPr>
        <p:spPr>
          <a:xfrm>
            <a:off x="4115907" y="3496914"/>
            <a:ext cx="4361634" cy="6524910"/>
          </a:xfrm>
          <a:custGeom>
            <a:rect b="b" l="l" r="r" t="t"/>
            <a:pathLst>
              <a:path extrusionOk="0" h="6524910" w="4361634">
                <a:moveTo>
                  <a:pt x="0" y="0"/>
                </a:moveTo>
                <a:lnTo>
                  <a:pt x="4361634" y="0"/>
                </a:lnTo>
                <a:lnTo>
                  <a:pt x="4361634" y="6524910"/>
                </a:lnTo>
                <a:lnTo>
                  <a:pt x="0" y="652491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24" name="Google Shape;124;p3"/>
          <p:cNvSpPr/>
          <p:nvPr/>
        </p:nvSpPr>
        <p:spPr>
          <a:xfrm>
            <a:off x="680433" y="1564309"/>
            <a:ext cx="6223101" cy="8845926"/>
          </a:xfrm>
          <a:custGeom>
            <a:rect b="b" l="l" r="r" t="t"/>
            <a:pathLst>
              <a:path extrusionOk="0" h="8845926" w="6223101">
                <a:moveTo>
                  <a:pt x="0" y="0"/>
                </a:moveTo>
                <a:lnTo>
                  <a:pt x="6223100" y="0"/>
                </a:lnTo>
                <a:lnTo>
                  <a:pt x="6223100" y="8845926"/>
                </a:lnTo>
                <a:lnTo>
                  <a:pt x="0" y="884592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8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25" name="Google Shape;125;p3"/>
          <p:cNvSpPr txBox="1"/>
          <p:nvPr/>
        </p:nvSpPr>
        <p:spPr>
          <a:xfrm>
            <a:off x="9144000" y="2500219"/>
            <a:ext cx="11252110" cy="138924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999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8068" u="none" cap="none" strike="noStrik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PRODUCTO</a:t>
            </a:r>
            <a:endParaRPr/>
          </a:p>
        </p:txBody>
      </p:sp>
      <p:sp>
        <p:nvSpPr>
          <p:cNvPr id="126" name="Google Shape;126;p3"/>
          <p:cNvSpPr txBox="1"/>
          <p:nvPr/>
        </p:nvSpPr>
        <p:spPr>
          <a:xfrm>
            <a:off x="9144000" y="4210050"/>
            <a:ext cx="5366250" cy="74882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471505" lvl="1" marL="943011" marR="0" rtl="0" algn="l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367"/>
              <a:buFont typeface="Arial"/>
              <a:buChar char="•"/>
            </a:pPr>
            <a:r>
              <a:rPr b="1" i="0" lang="en-US" sz="4367" u="none" cap="none" strike="noStrik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PURIFICACIÓN</a:t>
            </a:r>
            <a:endParaRPr/>
          </a:p>
        </p:txBody>
      </p:sp>
      <p:sp>
        <p:nvSpPr>
          <p:cNvPr id="127" name="Google Shape;127;p3"/>
          <p:cNvSpPr txBox="1"/>
          <p:nvPr/>
        </p:nvSpPr>
        <p:spPr>
          <a:xfrm>
            <a:off x="9588468" y="5148478"/>
            <a:ext cx="4921781" cy="115777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just">
              <a:lnSpc>
                <a:spcPct val="14002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176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Extracción de producto de interés con solvente apolar (hexano).</a:t>
            </a:r>
            <a:endParaRPr/>
          </a:p>
          <a:p>
            <a:pPr indent="0" lvl="0" marL="0" marR="0" rtl="0" algn="just">
              <a:lnSpc>
                <a:spcPct val="14002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176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Evaporación de solvente.</a:t>
            </a:r>
            <a:endParaRPr/>
          </a:p>
        </p:txBody>
      </p:sp>
      <p:sp>
        <p:nvSpPr>
          <p:cNvPr id="128" name="Google Shape;128;p3"/>
          <p:cNvSpPr txBox="1"/>
          <p:nvPr/>
        </p:nvSpPr>
        <p:spPr>
          <a:xfrm>
            <a:off x="9144000" y="6889457"/>
            <a:ext cx="6331866" cy="74882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471505" lvl="1" marL="943011" marR="0" rtl="0" algn="l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367"/>
              <a:buFont typeface="Arial"/>
              <a:buChar char="•"/>
            </a:pPr>
            <a:r>
              <a:rPr b="1" i="0" lang="en-US" sz="4367" u="none" cap="none" strike="noStrik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FÓRMULA</a:t>
            </a:r>
            <a:endParaRPr/>
          </a:p>
        </p:txBody>
      </p:sp>
      <p:sp>
        <p:nvSpPr>
          <p:cNvPr id="129" name="Google Shape;129;p3"/>
          <p:cNvSpPr txBox="1"/>
          <p:nvPr/>
        </p:nvSpPr>
        <p:spPr>
          <a:xfrm>
            <a:off x="9590845" y="7827885"/>
            <a:ext cx="4921781" cy="40621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just">
              <a:lnSpc>
                <a:spcPct val="14002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176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Presentación producto final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18072B"/>
        </a:solidFill>
      </p:bgPr>
    </p:bg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4"/>
          <p:cNvSpPr/>
          <p:nvPr/>
        </p:nvSpPr>
        <p:spPr>
          <a:xfrm>
            <a:off x="17192315" y="612415"/>
            <a:ext cx="559181" cy="296366"/>
          </a:xfrm>
          <a:custGeom>
            <a:rect b="b" l="l" r="r" t="t"/>
            <a:pathLst>
              <a:path extrusionOk="0" h="296366" w="559181">
                <a:moveTo>
                  <a:pt x="0" y="0"/>
                </a:moveTo>
                <a:lnTo>
                  <a:pt x="559182" y="0"/>
                </a:lnTo>
                <a:lnTo>
                  <a:pt x="559182" y="296366"/>
                </a:lnTo>
                <a:lnTo>
                  <a:pt x="0" y="29636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35" name="Google Shape;135;p4"/>
          <p:cNvSpPr/>
          <p:nvPr/>
        </p:nvSpPr>
        <p:spPr>
          <a:xfrm>
            <a:off x="-2757965" y="827544"/>
            <a:ext cx="6873872" cy="162473"/>
          </a:xfrm>
          <a:custGeom>
            <a:rect b="b" l="l" r="r" t="t"/>
            <a:pathLst>
              <a:path extrusionOk="0" h="162473" w="6873872">
                <a:moveTo>
                  <a:pt x="0" y="0"/>
                </a:moveTo>
                <a:lnTo>
                  <a:pt x="6873872" y="0"/>
                </a:lnTo>
                <a:lnTo>
                  <a:pt x="6873872" y="162473"/>
                </a:lnTo>
                <a:lnTo>
                  <a:pt x="0" y="1624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36" name="Google Shape;136;p4"/>
          <p:cNvSpPr/>
          <p:nvPr/>
        </p:nvSpPr>
        <p:spPr>
          <a:xfrm>
            <a:off x="3222643" y="7303368"/>
            <a:ext cx="11842714" cy="11842714"/>
          </a:xfrm>
          <a:custGeom>
            <a:rect b="b" l="l" r="r" t="t"/>
            <a:pathLst>
              <a:path extrusionOk="0" h="11842714" w="11842714">
                <a:moveTo>
                  <a:pt x="0" y="0"/>
                </a:moveTo>
                <a:lnTo>
                  <a:pt x="11842714" y="0"/>
                </a:lnTo>
                <a:lnTo>
                  <a:pt x="11842714" y="11842715"/>
                </a:lnTo>
                <a:lnTo>
                  <a:pt x="0" y="1184271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37" name="Google Shape;137;p4"/>
          <p:cNvSpPr/>
          <p:nvPr/>
        </p:nvSpPr>
        <p:spPr>
          <a:xfrm rot="-8100000">
            <a:off x="15171541" y="12095451"/>
            <a:ext cx="9512725" cy="224846"/>
          </a:xfrm>
          <a:custGeom>
            <a:rect b="b" l="l" r="r" t="t"/>
            <a:pathLst>
              <a:path extrusionOk="0" h="224846" w="9512725">
                <a:moveTo>
                  <a:pt x="0" y="0"/>
                </a:moveTo>
                <a:lnTo>
                  <a:pt x="9512725" y="0"/>
                </a:lnTo>
                <a:lnTo>
                  <a:pt x="9512725" y="224846"/>
                </a:lnTo>
                <a:lnTo>
                  <a:pt x="0" y="22484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38" name="Google Shape;138;p4"/>
          <p:cNvSpPr/>
          <p:nvPr/>
        </p:nvSpPr>
        <p:spPr>
          <a:xfrm rot="-8100000">
            <a:off x="16344147" y="12274439"/>
            <a:ext cx="9512725" cy="224846"/>
          </a:xfrm>
          <a:custGeom>
            <a:rect b="b" l="l" r="r" t="t"/>
            <a:pathLst>
              <a:path extrusionOk="0" h="224846" w="9512725">
                <a:moveTo>
                  <a:pt x="0" y="0"/>
                </a:moveTo>
                <a:lnTo>
                  <a:pt x="9512725" y="0"/>
                </a:lnTo>
                <a:lnTo>
                  <a:pt x="9512725" y="224846"/>
                </a:lnTo>
                <a:lnTo>
                  <a:pt x="0" y="22484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39" name="Google Shape;139;p4"/>
          <p:cNvSpPr/>
          <p:nvPr/>
        </p:nvSpPr>
        <p:spPr>
          <a:xfrm rot="-8100000">
            <a:off x="14795156" y="12764100"/>
            <a:ext cx="9512725" cy="224846"/>
          </a:xfrm>
          <a:custGeom>
            <a:rect b="b" l="l" r="r" t="t"/>
            <a:pathLst>
              <a:path extrusionOk="0" h="224846" w="9512725">
                <a:moveTo>
                  <a:pt x="0" y="0"/>
                </a:moveTo>
                <a:lnTo>
                  <a:pt x="9512725" y="0"/>
                </a:lnTo>
                <a:lnTo>
                  <a:pt x="9512725" y="224846"/>
                </a:lnTo>
                <a:lnTo>
                  <a:pt x="0" y="22484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40" name="Google Shape;140;p4"/>
          <p:cNvSpPr/>
          <p:nvPr/>
        </p:nvSpPr>
        <p:spPr>
          <a:xfrm>
            <a:off x="4156605" y="3360522"/>
            <a:ext cx="4917524" cy="6334047"/>
          </a:xfrm>
          <a:custGeom>
            <a:rect b="b" l="l" r="r" t="t"/>
            <a:pathLst>
              <a:path extrusionOk="0" h="6334047" w="4917524">
                <a:moveTo>
                  <a:pt x="0" y="0"/>
                </a:moveTo>
                <a:lnTo>
                  <a:pt x="4917524" y="0"/>
                </a:lnTo>
                <a:lnTo>
                  <a:pt x="4917524" y="6334048"/>
                </a:lnTo>
                <a:lnTo>
                  <a:pt x="0" y="633404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41" name="Google Shape;141;p4"/>
          <p:cNvSpPr/>
          <p:nvPr/>
        </p:nvSpPr>
        <p:spPr>
          <a:xfrm>
            <a:off x="9398053" y="3360522"/>
            <a:ext cx="4361634" cy="6524910"/>
          </a:xfrm>
          <a:custGeom>
            <a:rect b="b" l="l" r="r" t="t"/>
            <a:pathLst>
              <a:path extrusionOk="0" h="6524910" w="4361634">
                <a:moveTo>
                  <a:pt x="0" y="0"/>
                </a:moveTo>
                <a:lnTo>
                  <a:pt x="4361634" y="0"/>
                </a:lnTo>
                <a:lnTo>
                  <a:pt x="4361634" y="6524911"/>
                </a:lnTo>
                <a:lnTo>
                  <a:pt x="0" y="652491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42" name="Google Shape;142;p4"/>
          <p:cNvSpPr/>
          <p:nvPr/>
        </p:nvSpPr>
        <p:spPr>
          <a:xfrm>
            <a:off x="5962579" y="1427917"/>
            <a:ext cx="6223101" cy="8845926"/>
          </a:xfrm>
          <a:custGeom>
            <a:rect b="b" l="l" r="r" t="t"/>
            <a:pathLst>
              <a:path extrusionOk="0" h="8845926" w="6223101">
                <a:moveTo>
                  <a:pt x="0" y="0"/>
                </a:moveTo>
                <a:lnTo>
                  <a:pt x="6223100" y="0"/>
                </a:lnTo>
                <a:lnTo>
                  <a:pt x="6223100" y="8845926"/>
                </a:lnTo>
                <a:lnTo>
                  <a:pt x="0" y="884592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8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43" name="Google Shape;143;p4"/>
          <p:cNvSpPr txBox="1"/>
          <p:nvPr/>
        </p:nvSpPr>
        <p:spPr>
          <a:xfrm>
            <a:off x="5978067" y="340364"/>
            <a:ext cx="6331866" cy="101300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5867" u="none" cap="none" strike="noStrik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B2C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18072B"/>
        </a:solidFill>
      </p:bgPr>
    </p:bg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5"/>
          <p:cNvSpPr/>
          <p:nvPr/>
        </p:nvSpPr>
        <p:spPr>
          <a:xfrm>
            <a:off x="17192315" y="612415"/>
            <a:ext cx="559181" cy="296366"/>
          </a:xfrm>
          <a:custGeom>
            <a:rect b="b" l="l" r="r" t="t"/>
            <a:pathLst>
              <a:path extrusionOk="0" h="296366" w="559181">
                <a:moveTo>
                  <a:pt x="0" y="0"/>
                </a:moveTo>
                <a:lnTo>
                  <a:pt x="559182" y="0"/>
                </a:lnTo>
                <a:lnTo>
                  <a:pt x="559182" y="296366"/>
                </a:lnTo>
                <a:lnTo>
                  <a:pt x="0" y="29636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49" name="Google Shape;149;p5"/>
          <p:cNvSpPr/>
          <p:nvPr/>
        </p:nvSpPr>
        <p:spPr>
          <a:xfrm>
            <a:off x="-2757965" y="827544"/>
            <a:ext cx="6873872" cy="162473"/>
          </a:xfrm>
          <a:custGeom>
            <a:rect b="b" l="l" r="r" t="t"/>
            <a:pathLst>
              <a:path extrusionOk="0" h="162473" w="6873872">
                <a:moveTo>
                  <a:pt x="0" y="0"/>
                </a:moveTo>
                <a:lnTo>
                  <a:pt x="6873872" y="0"/>
                </a:lnTo>
                <a:lnTo>
                  <a:pt x="6873872" y="162473"/>
                </a:lnTo>
                <a:lnTo>
                  <a:pt x="0" y="1624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50" name="Google Shape;150;p5"/>
          <p:cNvSpPr/>
          <p:nvPr/>
        </p:nvSpPr>
        <p:spPr>
          <a:xfrm>
            <a:off x="3222643" y="7303368"/>
            <a:ext cx="11842714" cy="11842714"/>
          </a:xfrm>
          <a:custGeom>
            <a:rect b="b" l="l" r="r" t="t"/>
            <a:pathLst>
              <a:path extrusionOk="0" h="11842714" w="11842714">
                <a:moveTo>
                  <a:pt x="0" y="0"/>
                </a:moveTo>
                <a:lnTo>
                  <a:pt x="11842714" y="0"/>
                </a:lnTo>
                <a:lnTo>
                  <a:pt x="11842714" y="11842715"/>
                </a:lnTo>
                <a:lnTo>
                  <a:pt x="0" y="1184271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51" name="Google Shape;151;p5"/>
          <p:cNvSpPr/>
          <p:nvPr/>
        </p:nvSpPr>
        <p:spPr>
          <a:xfrm rot="-8100000">
            <a:off x="15171541" y="12095451"/>
            <a:ext cx="9512725" cy="224846"/>
          </a:xfrm>
          <a:custGeom>
            <a:rect b="b" l="l" r="r" t="t"/>
            <a:pathLst>
              <a:path extrusionOk="0" h="224846" w="9512725">
                <a:moveTo>
                  <a:pt x="0" y="0"/>
                </a:moveTo>
                <a:lnTo>
                  <a:pt x="9512725" y="0"/>
                </a:lnTo>
                <a:lnTo>
                  <a:pt x="9512725" y="224846"/>
                </a:lnTo>
                <a:lnTo>
                  <a:pt x="0" y="22484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52" name="Google Shape;152;p5"/>
          <p:cNvSpPr/>
          <p:nvPr/>
        </p:nvSpPr>
        <p:spPr>
          <a:xfrm rot="-8100000">
            <a:off x="16344147" y="12274439"/>
            <a:ext cx="9512725" cy="224846"/>
          </a:xfrm>
          <a:custGeom>
            <a:rect b="b" l="l" r="r" t="t"/>
            <a:pathLst>
              <a:path extrusionOk="0" h="224846" w="9512725">
                <a:moveTo>
                  <a:pt x="0" y="0"/>
                </a:moveTo>
                <a:lnTo>
                  <a:pt x="9512725" y="0"/>
                </a:lnTo>
                <a:lnTo>
                  <a:pt x="9512725" y="224846"/>
                </a:lnTo>
                <a:lnTo>
                  <a:pt x="0" y="22484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53" name="Google Shape;153;p5"/>
          <p:cNvSpPr/>
          <p:nvPr/>
        </p:nvSpPr>
        <p:spPr>
          <a:xfrm rot="-8100000">
            <a:off x="14795156" y="12764100"/>
            <a:ext cx="9512725" cy="224846"/>
          </a:xfrm>
          <a:custGeom>
            <a:rect b="b" l="l" r="r" t="t"/>
            <a:pathLst>
              <a:path extrusionOk="0" h="224846" w="9512725">
                <a:moveTo>
                  <a:pt x="0" y="0"/>
                </a:moveTo>
                <a:lnTo>
                  <a:pt x="9512725" y="0"/>
                </a:lnTo>
                <a:lnTo>
                  <a:pt x="9512725" y="224846"/>
                </a:lnTo>
                <a:lnTo>
                  <a:pt x="0" y="22484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54" name="Google Shape;154;p5"/>
          <p:cNvSpPr/>
          <p:nvPr/>
        </p:nvSpPr>
        <p:spPr>
          <a:xfrm>
            <a:off x="8554289" y="4362878"/>
            <a:ext cx="4929668" cy="5708036"/>
          </a:xfrm>
          <a:custGeom>
            <a:rect b="b" l="l" r="r" t="t"/>
            <a:pathLst>
              <a:path extrusionOk="0" h="5708036" w="4929668">
                <a:moveTo>
                  <a:pt x="0" y="0"/>
                </a:moveTo>
                <a:lnTo>
                  <a:pt x="4929668" y="0"/>
                </a:lnTo>
                <a:lnTo>
                  <a:pt x="4929668" y="5708036"/>
                </a:lnTo>
                <a:lnTo>
                  <a:pt x="0" y="570803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55" name="Google Shape;155;p5"/>
          <p:cNvSpPr/>
          <p:nvPr/>
        </p:nvSpPr>
        <p:spPr>
          <a:xfrm>
            <a:off x="3769492" y="2615881"/>
            <a:ext cx="7071012" cy="8213802"/>
          </a:xfrm>
          <a:custGeom>
            <a:rect b="b" l="l" r="r" t="t"/>
            <a:pathLst>
              <a:path extrusionOk="0" h="8213802" w="7071012">
                <a:moveTo>
                  <a:pt x="0" y="0"/>
                </a:moveTo>
                <a:lnTo>
                  <a:pt x="7071013" y="0"/>
                </a:lnTo>
                <a:lnTo>
                  <a:pt x="7071013" y="8213803"/>
                </a:lnTo>
                <a:lnTo>
                  <a:pt x="0" y="821380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56" name="Google Shape;156;p5"/>
          <p:cNvSpPr txBox="1"/>
          <p:nvPr/>
        </p:nvSpPr>
        <p:spPr>
          <a:xfrm>
            <a:off x="5978067" y="340364"/>
            <a:ext cx="6331866" cy="101300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5867" u="none" cap="none" strike="noStrik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B2B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2006-08-16T00:00:00Z</dcterms:created>
</cp:coreProperties>
</file>