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10287000" cx="18288000"/>
  <p:notesSz cx="6858000" cy="9144000"/>
  <p:embeddedFontLst>
    <p:embeddedFont>
      <p:font typeface="Anton"/>
      <p:regular r:id="rId11"/>
    </p:embeddedFont>
    <p:embeddedFont>
      <p:font typeface="Abril Fatface"/>
      <p:regular r:id="rId12"/>
    </p:embeddedFont>
    <p:embeddedFont>
      <p:font typeface="Montserrat"/>
      <p:regular r:id="rId13"/>
      <p:bold r:id="rId14"/>
      <p:italic r:id="rId15"/>
      <p:boldItalic r:id="rId16"/>
    </p:embeddedFont>
    <p:embeddedFont>
      <p:font typeface="Trocchi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8" roundtripDataSignature="AMtx7mjTmyp6nEDRoFXB27MKCi99pGb/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nton-regular.fntdata"/><Relationship Id="rId10" Type="http://schemas.openxmlformats.org/officeDocument/2006/relationships/slide" Target="slides/slide5.xml"/><Relationship Id="rId13" Type="http://schemas.openxmlformats.org/officeDocument/2006/relationships/font" Target="fonts/Montserrat-regular.fntdata"/><Relationship Id="rId12" Type="http://schemas.openxmlformats.org/officeDocument/2006/relationships/font" Target="fonts/AbrilFatfac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italic.fntdata"/><Relationship Id="rId14" Type="http://schemas.openxmlformats.org/officeDocument/2006/relationships/font" Target="fonts/Montserrat-bold.fntdata"/><Relationship Id="rId17" Type="http://schemas.openxmlformats.org/officeDocument/2006/relationships/font" Target="fonts/Trocchi-regular.fntdata"/><Relationship Id="rId16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9.jpg"/><Relationship Id="rId6" Type="http://schemas.openxmlformats.org/officeDocument/2006/relationships/image" Target="../media/image3.png"/><Relationship Id="rId7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B395A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16400647" y="-1233824"/>
            <a:ext cx="3236559" cy="3083558"/>
          </a:xfrm>
          <a:custGeom>
            <a:rect b="b" l="l" r="r" t="t"/>
            <a:pathLst>
              <a:path extrusionOk="0" h="3083558" w="3236559">
                <a:moveTo>
                  <a:pt x="0" y="0"/>
                </a:moveTo>
                <a:lnTo>
                  <a:pt x="3236559" y="0"/>
                </a:lnTo>
                <a:lnTo>
                  <a:pt x="3236559" y="3083558"/>
                </a:lnTo>
                <a:lnTo>
                  <a:pt x="0" y="30835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 flipH="1">
            <a:off x="-924018" y="-1006384"/>
            <a:ext cx="2997833" cy="2856117"/>
          </a:xfrm>
          <a:custGeom>
            <a:rect b="b" l="l" r="r" t="t"/>
            <a:pathLst>
              <a:path extrusionOk="0" h="2856117" w="2997833">
                <a:moveTo>
                  <a:pt x="2997834" y="0"/>
                </a:moveTo>
                <a:lnTo>
                  <a:pt x="0" y="0"/>
                </a:lnTo>
                <a:lnTo>
                  <a:pt x="0" y="2856118"/>
                </a:lnTo>
                <a:lnTo>
                  <a:pt x="2997834" y="2856118"/>
                </a:lnTo>
                <a:lnTo>
                  <a:pt x="2997834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6" name="Google Shape;86;p1"/>
          <p:cNvSpPr/>
          <p:nvPr/>
        </p:nvSpPr>
        <p:spPr>
          <a:xfrm>
            <a:off x="16181805" y="8161325"/>
            <a:ext cx="2572378" cy="2427390"/>
          </a:xfrm>
          <a:custGeom>
            <a:rect b="b" l="l" r="r" t="t"/>
            <a:pathLst>
              <a:path extrusionOk="0" h="2427390" w="2572378">
                <a:moveTo>
                  <a:pt x="0" y="0"/>
                </a:moveTo>
                <a:lnTo>
                  <a:pt x="2572379" y="0"/>
                </a:lnTo>
                <a:lnTo>
                  <a:pt x="2572379" y="2427390"/>
                </a:lnTo>
                <a:lnTo>
                  <a:pt x="0" y="24273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" name="Google Shape;87;p1"/>
          <p:cNvSpPr/>
          <p:nvPr/>
        </p:nvSpPr>
        <p:spPr>
          <a:xfrm rot="1175297">
            <a:off x="-111059" y="8206980"/>
            <a:ext cx="1371916" cy="2336080"/>
          </a:xfrm>
          <a:custGeom>
            <a:rect b="b" l="l" r="r" t="t"/>
            <a:pathLst>
              <a:path extrusionOk="0" h="2336080" w="1371916">
                <a:moveTo>
                  <a:pt x="0" y="0"/>
                </a:moveTo>
                <a:lnTo>
                  <a:pt x="1371916" y="0"/>
                </a:lnTo>
                <a:lnTo>
                  <a:pt x="1371916" y="2336080"/>
                </a:lnTo>
                <a:lnTo>
                  <a:pt x="0" y="233608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88" name="Google Shape;88;p1"/>
          <p:cNvGrpSpPr/>
          <p:nvPr/>
        </p:nvGrpSpPr>
        <p:grpSpPr>
          <a:xfrm>
            <a:off x="1366034" y="1078706"/>
            <a:ext cx="15062492" cy="4936936"/>
            <a:chOff x="0" y="66675"/>
            <a:chExt cx="20083323" cy="6582581"/>
          </a:xfrm>
        </p:grpSpPr>
        <p:sp>
          <p:nvSpPr>
            <p:cNvPr id="89" name="Google Shape;89;p1"/>
            <p:cNvSpPr txBox="1"/>
            <p:nvPr/>
          </p:nvSpPr>
          <p:spPr>
            <a:xfrm>
              <a:off x="0" y="1424517"/>
              <a:ext cx="20083323" cy="36660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7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902" u="none" cap="none" strike="noStrike">
                  <a:solidFill>
                    <a:srgbClr val="EEE5C4"/>
                  </a:solidFill>
                  <a:latin typeface="Arial"/>
                  <a:ea typeface="Arial"/>
                  <a:cs typeface="Arial"/>
                  <a:sym typeface="Arial"/>
                </a:rPr>
                <a:t>FERMENTADOR DE ESTADO SOLIDO</a:t>
              </a:r>
              <a:endParaRPr/>
            </a:p>
          </p:txBody>
        </p:sp>
        <p:sp>
          <p:nvSpPr>
            <p:cNvPr id="90" name="Google Shape;90;p1"/>
            <p:cNvSpPr txBox="1"/>
            <p:nvPr/>
          </p:nvSpPr>
          <p:spPr>
            <a:xfrm>
              <a:off x="3406955" y="66675"/>
              <a:ext cx="13269412" cy="9450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297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"/>
            <p:cNvSpPr txBox="1"/>
            <p:nvPr/>
          </p:nvSpPr>
          <p:spPr>
            <a:xfrm>
              <a:off x="3406955" y="5316391"/>
              <a:ext cx="13269412" cy="13328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000" u="none" cap="none" strike="noStrike">
                  <a:solidFill>
                    <a:srgbClr val="EEE5C4"/>
                  </a:solidFill>
                  <a:latin typeface="Arial"/>
                  <a:ea typeface="Arial"/>
                  <a:cs typeface="Arial"/>
                  <a:sym typeface="Arial"/>
                </a:rPr>
                <a:t>GRUPO 6</a:t>
              </a:r>
              <a:endParaRPr/>
            </a:p>
            <a:p>
              <a:pPr indent="0" lvl="0" marL="0" marR="0" rtl="0" algn="ctr">
                <a:lnSpc>
                  <a:spcPct val="13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3000" u="none" cap="none" strike="noStrike">
                <a:solidFill>
                  <a:srgbClr val="EEE5C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2" name="Google Shape;92;p1"/>
          <p:cNvSpPr txBox="1"/>
          <p:nvPr/>
        </p:nvSpPr>
        <p:spPr>
          <a:xfrm>
            <a:off x="7113426" y="126364"/>
            <a:ext cx="3567708" cy="9023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349" u="none" cap="none" strike="noStrike">
                <a:solidFill>
                  <a:srgbClr val="EEE5C4"/>
                </a:solidFill>
                <a:latin typeface="Abril Fatface"/>
                <a:ea typeface="Abril Fatface"/>
                <a:cs typeface="Abril Fatface"/>
                <a:sym typeface="Abril Fatface"/>
              </a:rPr>
              <a:t>MicroVidas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1056579" y="9763849"/>
            <a:ext cx="15371947" cy="8248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399" u="none" cap="none" strike="noStrike">
                <a:solidFill>
                  <a:srgbClr val="EEE5C4"/>
                </a:solidFill>
                <a:latin typeface="Trocchi"/>
                <a:ea typeface="Trocchi"/>
                <a:cs typeface="Trocchi"/>
                <a:sym typeface="Trocchi"/>
              </a:rPr>
              <a:t>Blunda Branco, Molina Maximo, Concina Juan Ignacio, Valvasoni Maximo, Cipresso Nahuel</a:t>
            </a:r>
            <a:endParaRPr/>
          </a:p>
          <a:p>
            <a:pPr indent="0" lvl="0" marL="0" marR="0" rtl="0" algn="ctr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399" u="none" cap="none" strike="noStrike">
              <a:solidFill>
                <a:srgbClr val="EEE5C4"/>
              </a:solidFill>
              <a:latin typeface="Trocchi"/>
              <a:ea typeface="Trocchi"/>
              <a:cs typeface="Trocchi"/>
              <a:sym typeface="Trocchi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3243880" y="6436805"/>
            <a:ext cx="11306800" cy="20764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99" u="none" cap="none" strike="noStrike">
                <a:solidFill>
                  <a:srgbClr val="EEE5C4"/>
                </a:solidFill>
                <a:latin typeface="Montserrat"/>
                <a:ea typeface="Montserrat"/>
                <a:cs typeface="Montserrat"/>
                <a:sym typeface="Montserrat"/>
              </a:rPr>
              <a:t>Desafio:</a:t>
            </a:r>
            <a:endParaRPr/>
          </a:p>
          <a:p>
            <a:pPr indent="0" lvl="0" marL="0" marR="0" rtl="0" algn="ctr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99" u="none" cap="none" strike="noStrike">
                <a:solidFill>
                  <a:srgbClr val="EEE5C4"/>
                </a:solidFill>
                <a:latin typeface="Montserrat"/>
                <a:ea typeface="Montserrat"/>
                <a:cs typeface="Montserrat"/>
                <a:sym typeface="Montserrat"/>
              </a:rPr>
              <a:t>¿Cómo podríamos producir hongos filamentosos sobre sustrato sólido, de manera sencilla, continua y eficiente a escala industrial?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95A4A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2"/>
          <p:cNvGrpSpPr/>
          <p:nvPr/>
        </p:nvGrpSpPr>
        <p:grpSpPr>
          <a:xfrm>
            <a:off x="3660405" y="2724117"/>
            <a:ext cx="10967189" cy="4833750"/>
            <a:chOff x="0" y="0"/>
            <a:chExt cx="14622919" cy="6445000"/>
          </a:xfrm>
        </p:grpSpPr>
        <p:grpSp>
          <p:nvGrpSpPr>
            <p:cNvPr id="100" name="Google Shape;100;p2"/>
            <p:cNvGrpSpPr/>
            <p:nvPr/>
          </p:nvGrpSpPr>
          <p:grpSpPr>
            <a:xfrm>
              <a:off x="0" y="0"/>
              <a:ext cx="14622919" cy="6445000"/>
              <a:chOff x="0" y="0"/>
              <a:chExt cx="2888478" cy="1273086"/>
            </a:xfrm>
          </p:grpSpPr>
          <p:sp>
            <p:nvSpPr>
              <p:cNvPr id="101" name="Google Shape;101;p2"/>
              <p:cNvSpPr/>
              <p:nvPr/>
            </p:nvSpPr>
            <p:spPr>
              <a:xfrm>
                <a:off x="0" y="0"/>
                <a:ext cx="2888478" cy="1273086"/>
              </a:xfrm>
              <a:custGeom>
                <a:rect b="b" l="l" r="r" t="t"/>
                <a:pathLst>
                  <a:path extrusionOk="0" h="1273086" w="2888478">
                    <a:moveTo>
                      <a:pt x="36002" y="0"/>
                    </a:moveTo>
                    <a:lnTo>
                      <a:pt x="2852476" y="0"/>
                    </a:lnTo>
                    <a:cubicBezTo>
                      <a:pt x="2862024" y="0"/>
                      <a:pt x="2871182" y="3793"/>
                      <a:pt x="2877933" y="10545"/>
                    </a:cubicBezTo>
                    <a:cubicBezTo>
                      <a:pt x="2884685" y="17296"/>
                      <a:pt x="2888478" y="26453"/>
                      <a:pt x="2888478" y="36002"/>
                    </a:cubicBezTo>
                    <a:lnTo>
                      <a:pt x="2888478" y="1237085"/>
                    </a:lnTo>
                    <a:cubicBezTo>
                      <a:pt x="2888478" y="1246633"/>
                      <a:pt x="2884685" y="1255790"/>
                      <a:pt x="2877933" y="1262542"/>
                    </a:cubicBezTo>
                    <a:cubicBezTo>
                      <a:pt x="2871182" y="1269293"/>
                      <a:pt x="2862024" y="1273086"/>
                      <a:pt x="2852476" y="1273086"/>
                    </a:cubicBezTo>
                    <a:lnTo>
                      <a:pt x="36002" y="1273086"/>
                    </a:lnTo>
                    <a:cubicBezTo>
                      <a:pt x="26453" y="1273086"/>
                      <a:pt x="17296" y="1269293"/>
                      <a:pt x="10545" y="1262542"/>
                    </a:cubicBezTo>
                    <a:cubicBezTo>
                      <a:pt x="3793" y="1255790"/>
                      <a:pt x="0" y="1246633"/>
                      <a:pt x="0" y="1237085"/>
                    </a:cubicBezTo>
                    <a:lnTo>
                      <a:pt x="0" y="36002"/>
                    </a:lnTo>
                    <a:cubicBezTo>
                      <a:pt x="0" y="26453"/>
                      <a:pt x="3793" y="17296"/>
                      <a:pt x="10545" y="10545"/>
                    </a:cubicBezTo>
                    <a:cubicBezTo>
                      <a:pt x="17296" y="3793"/>
                      <a:pt x="26453" y="0"/>
                      <a:pt x="36002" y="0"/>
                    </a:cubicBez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2"/>
              <p:cNvSpPr txBox="1"/>
              <p:nvPr/>
            </p:nvSpPr>
            <p:spPr>
              <a:xfrm>
                <a:off x="0" y="0"/>
                <a:ext cx="812800" cy="81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64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3" name="Google Shape;103;p2"/>
            <p:cNvSpPr txBox="1"/>
            <p:nvPr/>
          </p:nvSpPr>
          <p:spPr>
            <a:xfrm>
              <a:off x="2201440" y="1449004"/>
              <a:ext cx="10220039" cy="9948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7001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999" u="none" cap="none" strike="noStrike">
                  <a:solidFill>
                    <a:srgbClr val="EEE5C4"/>
                  </a:solidFill>
                  <a:latin typeface="Arial"/>
                  <a:ea typeface="Arial"/>
                  <a:cs typeface="Arial"/>
                  <a:sym typeface="Arial"/>
                </a:rPr>
                <a:t>PROBLEMAS</a:t>
              </a:r>
              <a:endParaRPr/>
            </a:p>
          </p:txBody>
        </p:sp>
        <p:sp>
          <p:nvSpPr>
            <p:cNvPr id="104" name="Google Shape;104;p2"/>
            <p:cNvSpPr txBox="1"/>
            <p:nvPr/>
          </p:nvSpPr>
          <p:spPr>
            <a:xfrm>
              <a:off x="1407588" y="2783540"/>
              <a:ext cx="11807742" cy="2454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80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2699" u="none" cap="none" strike="noStrike">
                  <a:solidFill>
                    <a:srgbClr val="EEE5C4"/>
                  </a:solidFill>
                  <a:latin typeface="Arial"/>
                  <a:ea typeface="Arial"/>
                  <a:cs typeface="Arial"/>
                  <a:sym typeface="Arial"/>
                </a:rPr>
                <a:t>Para fermentar hongos filamentosos  se utilizan habitaciones muy espaciosas, requiere mucha mano de obra y además una continua limpieza para evitar la contaminacion.</a:t>
              </a:r>
              <a:endParaRPr/>
            </a:p>
          </p:txBody>
        </p:sp>
      </p:grpSp>
      <p:sp>
        <p:nvSpPr>
          <p:cNvPr id="105" name="Google Shape;105;p2"/>
          <p:cNvSpPr/>
          <p:nvPr/>
        </p:nvSpPr>
        <p:spPr>
          <a:xfrm>
            <a:off x="7763311" y="1028700"/>
            <a:ext cx="2761378" cy="2409930"/>
          </a:xfrm>
          <a:custGeom>
            <a:rect b="b" l="l" r="r" t="t"/>
            <a:pathLst>
              <a:path extrusionOk="0" h="2409930" w="2761378">
                <a:moveTo>
                  <a:pt x="0" y="0"/>
                </a:moveTo>
                <a:lnTo>
                  <a:pt x="2761378" y="0"/>
                </a:lnTo>
                <a:lnTo>
                  <a:pt x="2761378" y="2409930"/>
                </a:lnTo>
                <a:lnTo>
                  <a:pt x="0" y="24099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2"/>
          <p:cNvSpPr/>
          <p:nvPr/>
        </p:nvSpPr>
        <p:spPr>
          <a:xfrm>
            <a:off x="-889961" y="7495332"/>
            <a:ext cx="4836072" cy="3525936"/>
          </a:xfrm>
          <a:custGeom>
            <a:rect b="b" l="l" r="r" t="t"/>
            <a:pathLst>
              <a:path extrusionOk="0" h="3525936" w="4836072">
                <a:moveTo>
                  <a:pt x="0" y="0"/>
                </a:moveTo>
                <a:lnTo>
                  <a:pt x="4836072" y="0"/>
                </a:lnTo>
                <a:lnTo>
                  <a:pt x="4836072" y="3525936"/>
                </a:lnTo>
                <a:lnTo>
                  <a:pt x="0" y="35259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7" name="Google Shape;107;p2"/>
          <p:cNvSpPr/>
          <p:nvPr/>
        </p:nvSpPr>
        <p:spPr>
          <a:xfrm flipH="1">
            <a:off x="14279274" y="7754905"/>
            <a:ext cx="4836072" cy="3525936"/>
          </a:xfrm>
          <a:custGeom>
            <a:rect b="b" l="l" r="r" t="t"/>
            <a:pathLst>
              <a:path extrusionOk="0" h="3525936" w="4836072">
                <a:moveTo>
                  <a:pt x="4836073" y="0"/>
                </a:moveTo>
                <a:lnTo>
                  <a:pt x="0" y="0"/>
                </a:lnTo>
                <a:lnTo>
                  <a:pt x="0" y="3525936"/>
                </a:lnTo>
                <a:lnTo>
                  <a:pt x="4836073" y="3525936"/>
                </a:lnTo>
                <a:lnTo>
                  <a:pt x="4836073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9535A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3"/>
          <p:cNvGrpSpPr/>
          <p:nvPr/>
        </p:nvGrpSpPr>
        <p:grpSpPr>
          <a:xfrm>
            <a:off x="6995188" y="1594674"/>
            <a:ext cx="9870366" cy="6938649"/>
            <a:chOff x="0" y="0"/>
            <a:chExt cx="13160488" cy="9251532"/>
          </a:xfrm>
        </p:grpSpPr>
        <p:grpSp>
          <p:nvGrpSpPr>
            <p:cNvPr id="113" name="Google Shape;113;p3"/>
            <p:cNvGrpSpPr/>
            <p:nvPr/>
          </p:nvGrpSpPr>
          <p:grpSpPr>
            <a:xfrm>
              <a:off x="0" y="0"/>
              <a:ext cx="13160488" cy="9251532"/>
              <a:chOff x="0" y="0"/>
              <a:chExt cx="2599603" cy="1827463"/>
            </a:xfrm>
          </p:grpSpPr>
          <p:sp>
            <p:nvSpPr>
              <p:cNvPr id="114" name="Google Shape;114;p3"/>
              <p:cNvSpPr/>
              <p:nvPr/>
            </p:nvSpPr>
            <p:spPr>
              <a:xfrm>
                <a:off x="0" y="0"/>
                <a:ext cx="2599603" cy="1827463"/>
              </a:xfrm>
              <a:custGeom>
                <a:rect b="b" l="l" r="r" t="t"/>
                <a:pathLst>
                  <a:path extrusionOk="0" h="1827463" w="2599603">
                    <a:moveTo>
                      <a:pt x="40002" y="0"/>
                    </a:moveTo>
                    <a:lnTo>
                      <a:pt x="2559600" y="0"/>
                    </a:lnTo>
                    <a:cubicBezTo>
                      <a:pt x="2581693" y="0"/>
                      <a:pt x="2599603" y="17910"/>
                      <a:pt x="2599603" y="40002"/>
                    </a:cubicBezTo>
                    <a:lnTo>
                      <a:pt x="2599603" y="1787461"/>
                    </a:lnTo>
                    <a:cubicBezTo>
                      <a:pt x="2599603" y="1798070"/>
                      <a:pt x="2595388" y="1808245"/>
                      <a:pt x="2587886" y="1815747"/>
                    </a:cubicBezTo>
                    <a:cubicBezTo>
                      <a:pt x="2580384" y="1823249"/>
                      <a:pt x="2570210" y="1827463"/>
                      <a:pt x="2559600" y="1827463"/>
                    </a:cubicBezTo>
                    <a:lnTo>
                      <a:pt x="40002" y="1827463"/>
                    </a:lnTo>
                    <a:cubicBezTo>
                      <a:pt x="29393" y="1827463"/>
                      <a:pt x="19218" y="1823249"/>
                      <a:pt x="11716" y="1815747"/>
                    </a:cubicBezTo>
                    <a:cubicBezTo>
                      <a:pt x="4215" y="1808245"/>
                      <a:pt x="0" y="1798070"/>
                      <a:pt x="0" y="1787461"/>
                    </a:cubicBezTo>
                    <a:lnTo>
                      <a:pt x="0" y="40002"/>
                    </a:lnTo>
                    <a:cubicBezTo>
                      <a:pt x="0" y="29393"/>
                      <a:pt x="4215" y="19218"/>
                      <a:pt x="11716" y="11716"/>
                    </a:cubicBezTo>
                    <a:cubicBezTo>
                      <a:pt x="19218" y="4215"/>
                      <a:pt x="29393" y="0"/>
                      <a:pt x="40002" y="0"/>
                    </a:cubicBez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3"/>
              <p:cNvSpPr txBox="1"/>
              <p:nvPr/>
            </p:nvSpPr>
            <p:spPr>
              <a:xfrm>
                <a:off x="0" y="0"/>
                <a:ext cx="812800" cy="81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64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6" name="Google Shape;116;p3"/>
            <p:cNvSpPr txBox="1"/>
            <p:nvPr/>
          </p:nvSpPr>
          <p:spPr>
            <a:xfrm>
              <a:off x="1160256" y="1075133"/>
              <a:ext cx="9197938" cy="2403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7001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499" u="none" cap="none" strike="noStrike">
                  <a:solidFill>
                    <a:srgbClr val="EEE5C4"/>
                  </a:solidFill>
                  <a:latin typeface="Arial"/>
                  <a:ea typeface="Arial"/>
                  <a:cs typeface="Arial"/>
                  <a:sym typeface="Arial"/>
                </a:rPr>
                <a:t>SOLUCIÓN AL DESAFÍO: </a:t>
              </a:r>
              <a:endParaRPr/>
            </a:p>
          </p:txBody>
        </p:sp>
        <p:sp>
          <p:nvSpPr>
            <p:cNvPr id="117" name="Google Shape;117;p3"/>
            <p:cNvSpPr txBox="1"/>
            <p:nvPr/>
          </p:nvSpPr>
          <p:spPr>
            <a:xfrm>
              <a:off x="1160256" y="3808786"/>
              <a:ext cx="10626856" cy="38905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just">
                <a:lnSpc>
                  <a:spcPct val="1380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399" u="none" cap="none" strike="noStrike">
                  <a:solidFill>
                    <a:srgbClr val="EEE5C4"/>
                  </a:solidFill>
                  <a:latin typeface="Arial"/>
                  <a:ea typeface="Arial"/>
                  <a:cs typeface="Arial"/>
                  <a:sym typeface="Arial"/>
                </a:rPr>
                <a:t>Proponemos la fabricación de un fermentador de estado solido para extraer los conidios provenientes de los hongos filamentosos a escala industrial .</a:t>
              </a:r>
              <a:endParaRPr/>
            </a:p>
          </p:txBody>
        </p:sp>
      </p:grpSp>
      <p:sp>
        <p:nvSpPr>
          <p:cNvPr id="118" name="Google Shape;118;p3"/>
          <p:cNvSpPr/>
          <p:nvPr/>
        </p:nvSpPr>
        <p:spPr>
          <a:xfrm>
            <a:off x="-399266" y="4496894"/>
            <a:ext cx="5364041" cy="5061704"/>
          </a:xfrm>
          <a:custGeom>
            <a:rect b="b" l="l" r="r" t="t"/>
            <a:pathLst>
              <a:path extrusionOk="0" h="5061704" w="5364041">
                <a:moveTo>
                  <a:pt x="0" y="0"/>
                </a:moveTo>
                <a:lnTo>
                  <a:pt x="5364040" y="0"/>
                </a:lnTo>
                <a:lnTo>
                  <a:pt x="5364040" y="5061704"/>
                </a:lnTo>
                <a:lnTo>
                  <a:pt x="0" y="50617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9" name="Google Shape;119;p3"/>
          <p:cNvSpPr/>
          <p:nvPr/>
        </p:nvSpPr>
        <p:spPr>
          <a:xfrm flipH="1">
            <a:off x="4623587" y="6638446"/>
            <a:ext cx="2776338" cy="2619854"/>
          </a:xfrm>
          <a:custGeom>
            <a:rect b="b" l="l" r="r" t="t"/>
            <a:pathLst>
              <a:path extrusionOk="0" h="2619854" w="2776338">
                <a:moveTo>
                  <a:pt x="2776339" y="0"/>
                </a:moveTo>
                <a:lnTo>
                  <a:pt x="0" y="0"/>
                </a:lnTo>
                <a:lnTo>
                  <a:pt x="0" y="2619854"/>
                </a:lnTo>
                <a:lnTo>
                  <a:pt x="2776339" y="2619854"/>
                </a:lnTo>
                <a:lnTo>
                  <a:pt x="2776339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0" name="Google Shape;120;p3"/>
          <p:cNvSpPr/>
          <p:nvPr/>
        </p:nvSpPr>
        <p:spPr>
          <a:xfrm>
            <a:off x="1410865" y="2354601"/>
            <a:ext cx="2366325" cy="2661510"/>
          </a:xfrm>
          <a:custGeom>
            <a:rect b="b" l="l" r="r" t="t"/>
            <a:pathLst>
              <a:path extrusionOk="0" h="2661510" w="2366325">
                <a:moveTo>
                  <a:pt x="0" y="0"/>
                </a:moveTo>
                <a:lnTo>
                  <a:pt x="2366324" y="0"/>
                </a:lnTo>
                <a:lnTo>
                  <a:pt x="2366324" y="2661511"/>
                </a:lnTo>
                <a:lnTo>
                  <a:pt x="0" y="26615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1" name="Google Shape;121;p3"/>
          <p:cNvSpPr/>
          <p:nvPr/>
        </p:nvSpPr>
        <p:spPr>
          <a:xfrm rot="-2772516">
            <a:off x="15763009" y="-64417"/>
            <a:ext cx="2992582" cy="4114800"/>
          </a:xfrm>
          <a:custGeom>
            <a:rect b="b" l="l" r="r" t="t"/>
            <a:pathLst>
              <a:path extrusionOk="0" h="4114800" w="2992582">
                <a:moveTo>
                  <a:pt x="0" y="0"/>
                </a:moveTo>
                <a:lnTo>
                  <a:pt x="2992582" y="0"/>
                </a:lnTo>
                <a:lnTo>
                  <a:pt x="299258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B395A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/>
          <p:nvPr/>
        </p:nvSpPr>
        <p:spPr>
          <a:xfrm>
            <a:off x="15297346" y="-157545"/>
            <a:ext cx="3236559" cy="3083558"/>
          </a:xfrm>
          <a:custGeom>
            <a:rect b="b" l="l" r="r" t="t"/>
            <a:pathLst>
              <a:path extrusionOk="0" h="3083558" w="3236559">
                <a:moveTo>
                  <a:pt x="0" y="0"/>
                </a:moveTo>
                <a:lnTo>
                  <a:pt x="3236559" y="0"/>
                </a:lnTo>
                <a:lnTo>
                  <a:pt x="3236559" y="3083558"/>
                </a:lnTo>
                <a:lnTo>
                  <a:pt x="0" y="308355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7" name="Google Shape;127;p4"/>
          <p:cNvSpPr/>
          <p:nvPr/>
        </p:nvSpPr>
        <p:spPr>
          <a:xfrm flipH="1">
            <a:off x="-270754" y="-157545"/>
            <a:ext cx="2997833" cy="2856117"/>
          </a:xfrm>
          <a:custGeom>
            <a:rect b="b" l="l" r="r" t="t"/>
            <a:pathLst>
              <a:path extrusionOk="0" h="2856117" w="2997833">
                <a:moveTo>
                  <a:pt x="2997833" y="0"/>
                </a:moveTo>
                <a:lnTo>
                  <a:pt x="0" y="0"/>
                </a:lnTo>
                <a:lnTo>
                  <a:pt x="0" y="2856118"/>
                </a:lnTo>
                <a:lnTo>
                  <a:pt x="2997833" y="2856118"/>
                </a:lnTo>
                <a:lnTo>
                  <a:pt x="2997833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8" name="Google Shape;128;p4"/>
          <p:cNvSpPr/>
          <p:nvPr/>
        </p:nvSpPr>
        <p:spPr>
          <a:xfrm>
            <a:off x="14592073" y="6836676"/>
            <a:ext cx="4647105" cy="4114800"/>
          </a:xfrm>
          <a:custGeom>
            <a:rect b="b" l="l" r="r" t="t"/>
            <a:pathLst>
              <a:path extrusionOk="0" h="4114800" w="4647105">
                <a:moveTo>
                  <a:pt x="0" y="0"/>
                </a:moveTo>
                <a:lnTo>
                  <a:pt x="4647105" y="0"/>
                </a:lnTo>
                <a:lnTo>
                  <a:pt x="464710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9" name="Google Shape;129;p4"/>
          <p:cNvSpPr/>
          <p:nvPr/>
        </p:nvSpPr>
        <p:spPr>
          <a:xfrm>
            <a:off x="4425687" y="486424"/>
            <a:ext cx="9436625" cy="9314153"/>
          </a:xfrm>
          <a:custGeom>
            <a:rect b="b" l="l" r="r" t="t"/>
            <a:pathLst>
              <a:path extrusionOk="0" h="9314153" w="9436625">
                <a:moveTo>
                  <a:pt x="0" y="0"/>
                </a:moveTo>
                <a:lnTo>
                  <a:pt x="9436626" y="0"/>
                </a:lnTo>
                <a:lnTo>
                  <a:pt x="9436626" y="9314152"/>
                </a:lnTo>
                <a:lnTo>
                  <a:pt x="0" y="93141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5123" l="-322" r="-2830" t="0"/>
            </a:stretch>
          </a:blipFill>
          <a:ln>
            <a:noFill/>
          </a:ln>
        </p:spPr>
      </p:sp>
      <p:sp>
        <p:nvSpPr>
          <p:cNvPr id="130" name="Google Shape;130;p4"/>
          <p:cNvSpPr/>
          <p:nvPr/>
        </p:nvSpPr>
        <p:spPr>
          <a:xfrm rot="524337">
            <a:off x="-195711" y="6598356"/>
            <a:ext cx="2445056" cy="4163409"/>
          </a:xfrm>
          <a:custGeom>
            <a:rect b="b" l="l" r="r" t="t"/>
            <a:pathLst>
              <a:path extrusionOk="0" h="4163409" w="2445056">
                <a:moveTo>
                  <a:pt x="0" y="0"/>
                </a:moveTo>
                <a:lnTo>
                  <a:pt x="2445056" y="0"/>
                </a:lnTo>
                <a:lnTo>
                  <a:pt x="2445056" y="4163409"/>
                </a:lnTo>
                <a:lnTo>
                  <a:pt x="0" y="41634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1" name="Google Shape;131;p4"/>
          <p:cNvSpPr/>
          <p:nvPr/>
        </p:nvSpPr>
        <p:spPr>
          <a:xfrm rot="1175297">
            <a:off x="2147384" y="8428957"/>
            <a:ext cx="1371916" cy="2336080"/>
          </a:xfrm>
          <a:custGeom>
            <a:rect b="b" l="l" r="r" t="t"/>
            <a:pathLst>
              <a:path extrusionOk="0" h="2336080" w="1371916">
                <a:moveTo>
                  <a:pt x="0" y="0"/>
                </a:moveTo>
                <a:lnTo>
                  <a:pt x="1371916" y="0"/>
                </a:lnTo>
                <a:lnTo>
                  <a:pt x="1371916" y="2336080"/>
                </a:lnTo>
                <a:lnTo>
                  <a:pt x="0" y="233608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2" name="Google Shape;132;p4"/>
          <p:cNvSpPr/>
          <p:nvPr/>
        </p:nvSpPr>
        <p:spPr>
          <a:xfrm>
            <a:off x="11916183" y="3579239"/>
            <a:ext cx="1602130" cy="1564261"/>
          </a:xfrm>
          <a:custGeom>
            <a:rect b="b" l="l" r="r" t="t"/>
            <a:pathLst>
              <a:path extrusionOk="0" h="1564261" w="1602130">
                <a:moveTo>
                  <a:pt x="0" y="0"/>
                </a:moveTo>
                <a:lnTo>
                  <a:pt x="1602130" y="0"/>
                </a:lnTo>
                <a:lnTo>
                  <a:pt x="1602130" y="1564261"/>
                </a:lnTo>
                <a:lnTo>
                  <a:pt x="0" y="15642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B395A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"/>
          <p:cNvSpPr txBox="1"/>
          <p:nvPr/>
        </p:nvSpPr>
        <p:spPr>
          <a:xfrm>
            <a:off x="9139238" y="4980622"/>
            <a:ext cx="9525" cy="297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5"/>
          <p:cNvSpPr txBox="1"/>
          <p:nvPr/>
        </p:nvSpPr>
        <p:spPr>
          <a:xfrm>
            <a:off x="6336127" y="4163675"/>
            <a:ext cx="6675000" cy="25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648" u="none" cap="none" strike="noStrike">
                <a:solidFill>
                  <a:srgbClr val="FFFFFF"/>
                </a:solidFill>
                <a:latin typeface="Anton"/>
                <a:ea typeface="Anton"/>
                <a:cs typeface="Anton"/>
                <a:sym typeface="Anton"/>
              </a:rPr>
              <a:t>¡Gracias!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