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37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29.xml"/>
  <Override ContentType="application/vnd.openxmlformats-officedocument.presentationml.slideLayout+xml" PartName="/ppt/slideLayouts/slideLayout4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38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47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35.xml"/>
  <Override ContentType="application/vnd.openxmlformats-officedocument.presentationml.slideLayout+xml" PartName="/ppt/slideLayouts/slideLayout48.xml"/>
  <Override ContentType="application/vnd.openxmlformats-officedocument.presentationml.slideLayout+xml" PartName="/ppt/slideLayouts/slideLayout4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36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41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40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33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42.xml"/>
  <Override ContentType="application/vnd.openxmlformats-officedocument.presentationml.slideLayout+xml" PartName="/ppt/slideLayouts/slideLayout34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30.xml"/>
  <Override ContentType="application/vnd.openxmlformats-officedocument.presentationml.slideLayout+xml" PartName="/ppt/slideLayouts/slideLayout43.xml"/>
  <Override ContentType="application/vnd.openxmlformats-officedocument.presentationml.slideLayout+xml" PartName="/ppt/slideLayouts/slideLayout26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39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31.xml"/>
  <Override ContentType="application/vnd.openxmlformats-officedocument.presentationml.slideLayout+xml" PartName="/ppt/slideLayouts/slideLayout50.xml"/>
  <Override ContentType="application/vnd.openxmlformats-officedocument.presentationml.slideLayout+xml" PartName="/ppt/slideLayouts/slideLayout4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8.xml"/>
  <Override ContentType="application/vnd.openxmlformats-officedocument.presentationml.slideLayout+xml" PartName="/ppt/slideLayouts/slideLayout27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45.xml"/>
  <Override ContentType="application/vnd.openxmlformats-officedocument.presentationml.slideLayout+xml" PartName="/ppt/slideLayouts/slideLayout3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98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</p:sldIdLst>
  <p:sldSz cy="5143500" cx="9144000"/>
  <p:notesSz cx="6858000" cy="9144000"/>
  <p:embeddedFontLst>
    <p:embeddedFont>
      <p:font typeface="Hammersmith One"/>
      <p:regular r:id="rId19"/>
    </p:embeddedFont>
    <p:embeddedFont>
      <p:font typeface="Glass Antiqua"/>
      <p:regular r:id="rId20"/>
    </p:embeddedFont>
    <p:embeddedFont>
      <p:font typeface="Manjari"/>
      <p:regular r:id="rId21"/>
      <p:bold r:id="rId2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20" Type="http://schemas.openxmlformats.org/officeDocument/2006/relationships/font" Target="fonts/GlassAntiqua-regular.fntdata"/><Relationship Id="rId22" Type="http://schemas.openxmlformats.org/officeDocument/2006/relationships/font" Target="fonts/Manjari-bold.fntdata"/><Relationship Id="rId21" Type="http://schemas.openxmlformats.org/officeDocument/2006/relationships/font" Target="fonts/Manjari-regular.fntdata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slide" Target="slides/slide13.xml"/><Relationship Id="rId16" Type="http://schemas.openxmlformats.org/officeDocument/2006/relationships/slide" Target="slides/slide12.xml"/><Relationship Id="rId19" Type="http://schemas.openxmlformats.org/officeDocument/2006/relationships/font" Target="fonts/HammersmithOne-regular.fntdata"/><Relationship Id="rId18" Type="http://schemas.openxmlformats.org/officeDocument/2006/relationships/slide" Target="slides/slide1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12" name="Shape 1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3" name="Google Shape;1313;p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14" name="Google Shape;1314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88" name="Shape 13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9" name="Google Shape;1389;p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90" name="Google Shape;1390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6" name="Shape 1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7" name="Google Shape;1397;p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98" name="Google Shape;1398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07" name="Shape 14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8" name="Google Shape;1408;p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09" name="Google Shape;1409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14" name="Shape 1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5" name="Google Shape;1415;p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16" name="Google Shape;1416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83" name="Shape 14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4" name="Google Shape;1484;p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85" name="Google Shape;1485;p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18" name="Shape 13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9" name="Google Shape;1319;g240bdde573d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20" name="Google Shape;1320;g240bdde573d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25" name="Shape 13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6" name="Google Shape;1326;p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27" name="Google Shape;1327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32" name="Shape 1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3" name="Google Shape;1333;p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34" name="Google Shape;1334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39" name="Shape 1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0" name="Google Shape;1340;p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41" name="Google Shape;1341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46" name="Shape 1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7" name="Google Shape;1347;p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48" name="Google Shape;1348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53" name="Shape 13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4" name="Google Shape;1354;p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55" name="Google Shape;1355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67" name="Shape 1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8" name="Google Shape;1368;p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69" name="Google Shape;1369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77" name="Shape 1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8" name="Google Shape;1378;p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79" name="Google Shape;1379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slide" Target="/ppt/slides/slide8.xml"/><Relationship Id="rId3" Type="http://schemas.openxmlformats.org/officeDocument/2006/relationships/slide" Target="/ppt/slides/slide10.xml"/><Relationship Id="rId4" Type="http://schemas.openxmlformats.org/officeDocument/2006/relationships/slide" Target="/ppt/slides/slide8.xml"/><Relationship Id="rId5" Type="http://schemas.openxmlformats.org/officeDocument/2006/relationships/slide" Target="/ppt/slides/slide10.xml"/></Relationships>
</file>

<file path=ppt/slideLayouts/_rels/slideLayout4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hyperlink" Target="http://bit.ly/2Tynxth" TargetMode="External"/><Relationship Id="rId3" Type="http://schemas.openxmlformats.org/officeDocument/2006/relationships/hyperlink" Target="http://bit.ly/2TyoMsr" TargetMode="External"/><Relationship Id="rId4" Type="http://schemas.openxmlformats.org/officeDocument/2006/relationships/hyperlink" Target="http://bit.ly/2TtBDfr" TargetMode="External"/></Relationships>
</file>

<file path=ppt/slideLayouts/_rels/slideLayout4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8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/>
          <p:nvPr/>
        </p:nvSpPr>
        <p:spPr>
          <a:xfrm flipH="1" rot="10800000">
            <a:off x="-1411582" y="-1157400"/>
            <a:ext cx="4436782" cy="3714342"/>
          </a:xfrm>
          <a:custGeom>
            <a:rect b="b" l="l" r="r" t="t"/>
            <a:pathLst>
              <a:path extrusionOk="0" h="52038" w="61178">
                <a:moveTo>
                  <a:pt x="4170" y="12043"/>
                </a:moveTo>
                <a:cubicBezTo>
                  <a:pt x="7339" y="7239"/>
                  <a:pt x="14177" y="1"/>
                  <a:pt x="24184" y="5571"/>
                </a:cubicBezTo>
                <a:cubicBezTo>
                  <a:pt x="34191" y="11142"/>
                  <a:pt x="29988" y="17146"/>
                  <a:pt x="34024" y="21249"/>
                </a:cubicBezTo>
                <a:cubicBezTo>
                  <a:pt x="38061" y="25319"/>
                  <a:pt x="43198" y="25586"/>
                  <a:pt x="51103" y="27253"/>
                </a:cubicBezTo>
                <a:cubicBezTo>
                  <a:pt x="58976" y="28921"/>
                  <a:pt x="61177" y="36093"/>
                  <a:pt x="54472" y="41664"/>
                </a:cubicBezTo>
                <a:cubicBezTo>
                  <a:pt x="47801" y="47268"/>
                  <a:pt x="33758" y="52038"/>
                  <a:pt x="26819" y="46467"/>
                </a:cubicBezTo>
                <a:cubicBezTo>
                  <a:pt x="19848" y="40930"/>
                  <a:pt x="11108" y="34826"/>
                  <a:pt x="5537" y="31590"/>
                </a:cubicBezTo>
                <a:cubicBezTo>
                  <a:pt x="0" y="28388"/>
                  <a:pt x="967" y="16879"/>
                  <a:pt x="4170" y="1204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" name="Google Shape;10;p2"/>
          <p:cNvSpPr/>
          <p:nvPr/>
        </p:nvSpPr>
        <p:spPr>
          <a:xfrm>
            <a:off x="1062825" y="3370500"/>
            <a:ext cx="775608" cy="1012954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" name="Google Shape;11;p2"/>
          <p:cNvSpPr/>
          <p:nvPr/>
        </p:nvSpPr>
        <p:spPr>
          <a:xfrm>
            <a:off x="7605425" y="342175"/>
            <a:ext cx="2052600" cy="2052600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" name="Google Shape;12;p2"/>
          <p:cNvGrpSpPr/>
          <p:nvPr/>
        </p:nvGrpSpPr>
        <p:grpSpPr>
          <a:xfrm>
            <a:off x="6412578" y="-640069"/>
            <a:ext cx="1962482" cy="1953285"/>
            <a:chOff x="386328" y="2672681"/>
            <a:chExt cx="1962482" cy="1953285"/>
          </a:xfrm>
        </p:grpSpPr>
        <p:sp>
          <p:nvSpPr>
            <p:cNvPr id="13" name="Google Shape;13;p2"/>
            <p:cNvSpPr/>
            <p:nvPr/>
          </p:nvSpPr>
          <p:spPr>
            <a:xfrm>
              <a:off x="602590" y="3031586"/>
              <a:ext cx="2321" cy="2364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386328" y="2672681"/>
              <a:ext cx="1962482" cy="1953284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795817" y="2846396"/>
              <a:ext cx="10401" cy="8080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906269" y="2679600"/>
              <a:ext cx="308321" cy="260014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1314642" y="2672681"/>
              <a:ext cx="309481" cy="266933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1724131" y="2785411"/>
              <a:ext cx="117372" cy="69065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874810" y="2808447"/>
              <a:ext cx="6962" cy="131167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451868" y="3289279"/>
              <a:ext cx="2364" cy="4642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516292" y="3153513"/>
              <a:ext cx="88620" cy="55269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704963" y="2940732"/>
              <a:ext cx="308321" cy="353189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1113335" y="2940732"/>
              <a:ext cx="309481" cy="35202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1522825" y="2940732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1931197" y="2975243"/>
              <a:ext cx="308321" cy="317518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389766" y="3559565"/>
              <a:ext cx="8080" cy="10401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497897" y="3303075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906269" y="3303075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" name="Google Shape;29;p2"/>
            <p:cNvSpPr/>
            <p:nvPr/>
          </p:nvSpPr>
          <p:spPr>
            <a:xfrm>
              <a:off x="1314642" y="3303075"/>
              <a:ext cx="309481" cy="35202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" name="Google Shape;30;p2"/>
            <p:cNvSpPr/>
            <p:nvPr/>
          </p:nvSpPr>
          <p:spPr>
            <a:xfrm>
              <a:off x="1724131" y="3301915"/>
              <a:ext cx="308321" cy="353189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" name="Google Shape;31;p2"/>
            <p:cNvSpPr/>
            <p:nvPr/>
          </p:nvSpPr>
          <p:spPr>
            <a:xfrm>
              <a:off x="2132503" y="3301915"/>
              <a:ext cx="207109" cy="353189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395525" y="3644703"/>
              <a:ext cx="209386" cy="35202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704963" y="3644703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13335" y="3644703"/>
              <a:ext cx="309481" cy="35202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522825" y="3644703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931197" y="3644703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2339569" y="3728681"/>
              <a:ext cx="6919" cy="10401"/>
            </a:xfrm>
            <a:custGeom>
              <a:rect b="b" l="l" r="r" t="t"/>
              <a:pathLst>
                <a:path extrusionOk="0" h="242" w="161">
                  <a:moveTo>
                    <a:pt x="81" y="1"/>
                  </a:moveTo>
                  <a:lnTo>
                    <a:pt x="0" y="161"/>
                  </a:lnTo>
                  <a:lnTo>
                    <a:pt x="134" y="241"/>
                  </a:lnTo>
                  <a:cubicBezTo>
                    <a:pt x="134" y="161"/>
                    <a:pt x="134" y="108"/>
                    <a:pt x="161" y="27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497897" y="4010528"/>
              <a:ext cx="308321" cy="314080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906269" y="4010528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314642" y="4010528"/>
              <a:ext cx="309481" cy="35202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1724131" y="4010528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132503" y="4095623"/>
              <a:ext cx="84021" cy="52948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890153" y="4437294"/>
              <a:ext cx="123131" cy="73663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855642" y="4352156"/>
              <a:ext cx="6962" cy="139247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113335" y="4352156"/>
              <a:ext cx="309481" cy="273810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6" name="Google Shape;46;p2"/>
            <p:cNvSpPr/>
            <p:nvPr/>
          </p:nvSpPr>
          <p:spPr>
            <a:xfrm>
              <a:off x="1522825" y="4352156"/>
              <a:ext cx="308321" cy="26577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" name="Google Shape;47;p2"/>
            <p:cNvSpPr/>
            <p:nvPr/>
          </p:nvSpPr>
          <p:spPr>
            <a:xfrm>
              <a:off x="1931197" y="4437294"/>
              <a:ext cx="13839" cy="10401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8" name="Google Shape;48;p2"/>
          <p:cNvSpPr/>
          <p:nvPr/>
        </p:nvSpPr>
        <p:spPr>
          <a:xfrm>
            <a:off x="-125" y="4599425"/>
            <a:ext cx="9144321" cy="595550"/>
          </a:xfrm>
          <a:custGeom>
            <a:rect b="b" l="l" r="r" t="t"/>
            <a:pathLst>
              <a:path extrusionOk="0" h="23822" w="287196">
                <a:moveTo>
                  <a:pt x="1" y="0"/>
                </a:moveTo>
                <a:lnTo>
                  <a:pt x="1" y="23822"/>
                </a:lnTo>
                <a:lnTo>
                  <a:pt x="287196" y="23822"/>
                </a:lnTo>
                <a:lnTo>
                  <a:pt x="287196" y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" name="Google Shape;49;p2"/>
          <p:cNvSpPr txBox="1"/>
          <p:nvPr>
            <p:ph type="ctrTitle"/>
          </p:nvPr>
        </p:nvSpPr>
        <p:spPr>
          <a:xfrm>
            <a:off x="1283094" y="1290750"/>
            <a:ext cx="65778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b="1" sz="5500">
                <a:solidFill>
                  <a:srgbClr val="806860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50" name="Google Shape;50;p2"/>
          <p:cNvSpPr txBox="1"/>
          <p:nvPr>
            <p:ph idx="1" type="subTitle"/>
          </p:nvPr>
        </p:nvSpPr>
        <p:spPr>
          <a:xfrm>
            <a:off x="1283100" y="3394625"/>
            <a:ext cx="6577800" cy="458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500">
                <a:latin typeface="Manjari"/>
                <a:ea typeface="Manjari"/>
                <a:cs typeface="Manjari"/>
                <a:sym typeface="Manjari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315" name="Shape 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Google Shape;316;p11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 4">
  <p:cSld name="CUSTOM_27"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p12"/>
          <p:cNvSpPr/>
          <p:nvPr/>
        </p:nvSpPr>
        <p:spPr>
          <a:xfrm rot="-1408952">
            <a:off x="7039333" y="962822"/>
            <a:ext cx="3561578" cy="4437854"/>
          </a:xfrm>
          <a:custGeom>
            <a:rect b="b" l="l" r="r" t="t"/>
            <a:pathLst>
              <a:path extrusionOk="0" h="21250" w="15146">
                <a:moveTo>
                  <a:pt x="2903" y="12143"/>
                </a:moveTo>
                <a:cubicBezTo>
                  <a:pt x="1936" y="10308"/>
                  <a:pt x="234" y="9174"/>
                  <a:pt x="201" y="6972"/>
                </a:cubicBezTo>
                <a:cubicBezTo>
                  <a:pt x="1" y="1"/>
                  <a:pt x="7773" y="1769"/>
                  <a:pt x="11209" y="4637"/>
                </a:cubicBezTo>
                <a:cubicBezTo>
                  <a:pt x="13877" y="6839"/>
                  <a:pt x="15145" y="10208"/>
                  <a:pt x="14178" y="13544"/>
                </a:cubicBezTo>
                <a:cubicBezTo>
                  <a:pt x="13310" y="16379"/>
                  <a:pt x="10141" y="21249"/>
                  <a:pt x="6472" y="20349"/>
                </a:cubicBezTo>
                <a:cubicBezTo>
                  <a:pt x="3203" y="19581"/>
                  <a:pt x="4070" y="14811"/>
                  <a:pt x="3070" y="12476"/>
                </a:cubicBezTo>
                <a:cubicBezTo>
                  <a:pt x="3036" y="12343"/>
                  <a:pt x="2970" y="12243"/>
                  <a:pt x="2903" y="12143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9" name="Google Shape;319;p12"/>
          <p:cNvSpPr/>
          <p:nvPr/>
        </p:nvSpPr>
        <p:spPr>
          <a:xfrm flipH="1" rot="5400000">
            <a:off x="-1331519" y="-591459"/>
            <a:ext cx="5570538" cy="3629454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0" name="Google Shape;320;p12"/>
          <p:cNvSpPr/>
          <p:nvPr/>
        </p:nvSpPr>
        <p:spPr>
          <a:xfrm rot="-7977677">
            <a:off x="1465320" y="3454594"/>
            <a:ext cx="1601627" cy="1536805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21" name="Google Shape;321;p12"/>
          <p:cNvGrpSpPr/>
          <p:nvPr/>
        </p:nvGrpSpPr>
        <p:grpSpPr>
          <a:xfrm>
            <a:off x="5084307" y="-1054185"/>
            <a:ext cx="2304462" cy="2293869"/>
            <a:chOff x="2414491" y="671177"/>
            <a:chExt cx="1830972" cy="1822411"/>
          </a:xfrm>
        </p:grpSpPr>
        <p:sp>
          <p:nvSpPr>
            <p:cNvPr id="322" name="Google Shape;322;p12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3" name="Google Shape;323;p12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4" name="Google Shape;324;p12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5" name="Google Shape;325;p12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6" name="Google Shape;326;p12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7" name="Google Shape;327;p12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8" name="Google Shape;328;p12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9" name="Google Shape;329;p12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0" name="Google Shape;330;p12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1" name="Google Shape;331;p12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2" name="Google Shape;332;p12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3" name="Google Shape;333;p12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4" name="Google Shape;334;p12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5" name="Google Shape;335;p12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6" name="Google Shape;336;p12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7" name="Google Shape;337;p12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8" name="Google Shape;338;p12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9" name="Google Shape;339;p12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0" name="Google Shape;340;p12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1" name="Google Shape;341;p12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2" name="Google Shape;342;p12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3" name="Google Shape;343;p12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4" name="Google Shape;344;p12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5" name="Google Shape;345;p12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6" name="Google Shape;346;p12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7" name="Google Shape;347;p12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8" name="Google Shape;348;p12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9" name="Google Shape;349;p12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0" name="Google Shape;350;p12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1" name="Google Shape;351;p12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" name="Google Shape;352;p12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3" name="Google Shape;353;p12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4" name="Google Shape;354;p12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5" name="Google Shape;355;p12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56" name="Google Shape;356;p12"/>
          <p:cNvSpPr txBox="1"/>
          <p:nvPr>
            <p:ph type="title"/>
          </p:nvPr>
        </p:nvSpPr>
        <p:spPr>
          <a:xfrm>
            <a:off x="2690725" y="1505725"/>
            <a:ext cx="3858900" cy="1148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8500"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57" name="Google Shape;357;p12"/>
          <p:cNvSpPr txBox="1"/>
          <p:nvPr>
            <p:ph idx="1" type="subTitle"/>
          </p:nvPr>
        </p:nvSpPr>
        <p:spPr>
          <a:xfrm>
            <a:off x="2690725" y="2725750"/>
            <a:ext cx="3858900" cy="91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C353C"/>
              </a:buClr>
              <a:buSzPts val="1600"/>
              <a:buFont typeface="Nunito"/>
              <a:buChar char="●"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○"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■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●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○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■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●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○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358" name="Shape 3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9" name="Google Shape;359;p13"/>
          <p:cNvSpPr/>
          <p:nvPr/>
        </p:nvSpPr>
        <p:spPr>
          <a:xfrm flipH="1" rot="-1762095">
            <a:off x="-645480" y="2383695"/>
            <a:ext cx="2540453" cy="3781447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0" name="Google Shape;360;p13"/>
          <p:cNvSpPr/>
          <p:nvPr/>
        </p:nvSpPr>
        <p:spPr>
          <a:xfrm>
            <a:off x="8139625" y="1901675"/>
            <a:ext cx="1844545" cy="1627040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1" name="Google Shape;361;p13"/>
          <p:cNvSpPr txBox="1"/>
          <p:nvPr>
            <p:ph idx="1" type="body"/>
          </p:nvPr>
        </p:nvSpPr>
        <p:spPr>
          <a:xfrm>
            <a:off x="713250" y="1152475"/>
            <a:ext cx="77175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200"/>
              <a:buAutoNum type="arabicPeriod"/>
              <a:defRPr sz="1200"/>
            </a:lvl1pPr>
            <a:lvl2pPr indent="-304800" lvl="1" marL="914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200"/>
              <a:buFont typeface="Roboto Condensed Light"/>
              <a:buAutoNum type="alphaLcPeriod"/>
              <a:defRPr/>
            </a:lvl2pPr>
            <a:lvl3pPr indent="-304800" lvl="2" marL="1371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200"/>
              <a:buFont typeface="Roboto Condensed Light"/>
              <a:buAutoNum type="romanLcPeriod"/>
              <a:defRPr/>
            </a:lvl3pPr>
            <a:lvl4pPr indent="-304800" lvl="3" marL="18288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200"/>
              <a:buFont typeface="Roboto Condensed Light"/>
              <a:buAutoNum type="arabicPeriod"/>
              <a:defRPr/>
            </a:lvl4pPr>
            <a:lvl5pPr indent="-304800" lvl="4" marL="22860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200"/>
              <a:buFont typeface="Roboto Condensed Light"/>
              <a:buAutoNum type="alphaLcPeriod"/>
              <a:defRPr/>
            </a:lvl5pPr>
            <a:lvl6pPr indent="-304800" lvl="5" marL="2743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200"/>
              <a:buFont typeface="Roboto Condensed Light"/>
              <a:buAutoNum type="romanLcPeriod"/>
              <a:defRPr/>
            </a:lvl6pPr>
            <a:lvl7pPr indent="-304800" lvl="6" marL="3200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200"/>
              <a:buFont typeface="Roboto Condensed Light"/>
              <a:buAutoNum type="arabicPeriod"/>
              <a:defRPr/>
            </a:lvl7pPr>
            <a:lvl8pPr indent="-304800" lvl="7" marL="3657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200"/>
              <a:buFont typeface="Roboto Condensed Light"/>
              <a:buAutoNum type="alphaLcPeriod"/>
              <a:defRPr/>
            </a:lvl8pPr>
            <a:lvl9pPr indent="-304800" lvl="8" marL="41148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1200"/>
              <a:buFont typeface="Roboto Condensed Light"/>
              <a:buAutoNum type="romanLcPeriod"/>
              <a:defRPr/>
            </a:lvl9pPr>
          </a:lstStyle>
          <a:p/>
        </p:txBody>
      </p:sp>
      <p:sp>
        <p:nvSpPr>
          <p:cNvPr id="362" name="Google Shape;362;p13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63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14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65" name="Google Shape;365;p14"/>
          <p:cNvSpPr txBox="1"/>
          <p:nvPr>
            <p:ph idx="1" type="body"/>
          </p:nvPr>
        </p:nvSpPr>
        <p:spPr>
          <a:xfrm>
            <a:off x="713225" y="1122325"/>
            <a:ext cx="7717500" cy="3580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Font typeface="Hammersmith One"/>
              <a:buAutoNum type="arabicPeriod"/>
              <a:defRPr sz="1600">
                <a:solidFill>
                  <a:srgbClr val="806860"/>
                </a:solidFill>
              </a:defRPr>
            </a:lvl1pPr>
            <a:lvl2pPr indent="-317500" lvl="1" marL="914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Font typeface="Hammersmith One"/>
              <a:buAutoNum type="alphaLcPeriod"/>
              <a:defRPr sz="1600"/>
            </a:lvl2pPr>
            <a:lvl3pPr indent="-317500" lvl="2" marL="1371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EDD4F"/>
              </a:buClr>
              <a:buSzPts val="1400"/>
              <a:buFont typeface="Hammersmith One"/>
              <a:buAutoNum type="romanLcPeriod"/>
              <a:defRPr sz="1200"/>
            </a:lvl3pPr>
            <a:lvl4pPr indent="-317500" lvl="3" marL="18288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EDD4F"/>
              </a:buClr>
              <a:buSzPts val="1400"/>
              <a:buFont typeface="Hammersmith One"/>
              <a:buAutoNum type="arabicPeriod"/>
              <a:defRPr sz="1200"/>
            </a:lvl4pPr>
            <a:lvl5pPr indent="-317500" lvl="4" marL="22860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EDD4F"/>
              </a:buClr>
              <a:buSzPts val="1400"/>
              <a:buFont typeface="Hammersmith One"/>
              <a:buAutoNum type="alphaLcPeriod"/>
              <a:defRPr sz="1200"/>
            </a:lvl5pPr>
            <a:lvl6pPr indent="-317500" lvl="5" marL="2743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EDD4F"/>
              </a:buClr>
              <a:buSzPts val="1400"/>
              <a:buFont typeface="Hammersmith One"/>
              <a:buAutoNum type="romanLcPeriod"/>
              <a:defRPr sz="1200"/>
            </a:lvl6pPr>
            <a:lvl7pPr indent="-317500" lvl="6" marL="3200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EDD4F"/>
              </a:buClr>
              <a:buSzPts val="1400"/>
              <a:buFont typeface="Hammersmith One"/>
              <a:buAutoNum type="arabicPeriod"/>
              <a:defRPr sz="1200"/>
            </a:lvl7pPr>
            <a:lvl8pPr indent="-317500" lvl="7" marL="3657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EDD4F"/>
              </a:buClr>
              <a:buSzPts val="1400"/>
              <a:buFont typeface="Hammersmith One"/>
              <a:buAutoNum type="alphaLcPeriod"/>
              <a:defRPr sz="1200"/>
            </a:lvl8pPr>
            <a:lvl9pPr indent="-317500" lvl="8" marL="41148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EDD4F"/>
              </a:buClr>
              <a:buSzPts val="1400"/>
              <a:buFont typeface="Hammersmith One"/>
              <a:buAutoNum type="romanLcPeriod"/>
              <a:defRPr sz="1200"/>
            </a:lvl9pPr>
          </a:lstStyle>
          <a:p/>
        </p:txBody>
      </p:sp>
      <p:grpSp>
        <p:nvGrpSpPr>
          <p:cNvPr id="366" name="Google Shape;366;p14"/>
          <p:cNvGrpSpPr/>
          <p:nvPr/>
        </p:nvGrpSpPr>
        <p:grpSpPr>
          <a:xfrm>
            <a:off x="8039875" y="1772525"/>
            <a:ext cx="2052600" cy="2052600"/>
            <a:chOff x="-1185375" y="1414000"/>
            <a:chExt cx="2052600" cy="2052600"/>
          </a:xfrm>
        </p:grpSpPr>
        <p:sp>
          <p:nvSpPr>
            <p:cNvPr id="367" name="Google Shape;367;p14"/>
            <p:cNvSpPr/>
            <p:nvPr/>
          </p:nvSpPr>
          <p:spPr>
            <a:xfrm>
              <a:off x="-1185375" y="1414000"/>
              <a:ext cx="2052600" cy="20526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68" name="Google Shape;368;p14"/>
            <p:cNvSpPr/>
            <p:nvPr/>
          </p:nvSpPr>
          <p:spPr>
            <a:xfrm>
              <a:off x="-1140322" y="1463656"/>
              <a:ext cx="1962482" cy="1953284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69" name="Google Shape;369;p14"/>
            <p:cNvSpPr/>
            <p:nvPr/>
          </p:nvSpPr>
          <p:spPr>
            <a:xfrm>
              <a:off x="-730833" y="1637371"/>
              <a:ext cx="10401" cy="8080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rgbClr val="806860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0" name="Google Shape;370;p14"/>
            <p:cNvSpPr/>
            <p:nvPr/>
          </p:nvSpPr>
          <p:spPr>
            <a:xfrm>
              <a:off x="-620381" y="1470575"/>
              <a:ext cx="308321" cy="260014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1" name="Google Shape;371;p14"/>
            <p:cNvSpPr/>
            <p:nvPr/>
          </p:nvSpPr>
          <p:spPr>
            <a:xfrm>
              <a:off x="-212008" y="1463656"/>
              <a:ext cx="309481" cy="266933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" name="Google Shape;372;p14"/>
            <p:cNvSpPr/>
            <p:nvPr/>
          </p:nvSpPr>
          <p:spPr>
            <a:xfrm>
              <a:off x="197481" y="1576386"/>
              <a:ext cx="117372" cy="69065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3" name="Google Shape;373;p14"/>
            <p:cNvSpPr/>
            <p:nvPr/>
          </p:nvSpPr>
          <p:spPr>
            <a:xfrm>
              <a:off x="348160" y="1599422"/>
              <a:ext cx="6962" cy="131167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4" name="Google Shape;374;p14"/>
            <p:cNvSpPr/>
            <p:nvPr/>
          </p:nvSpPr>
          <p:spPr>
            <a:xfrm>
              <a:off x="-1074782" y="2080254"/>
              <a:ext cx="2364" cy="4642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rgbClr val="806860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5" name="Google Shape;375;p14"/>
            <p:cNvSpPr/>
            <p:nvPr/>
          </p:nvSpPr>
          <p:spPr>
            <a:xfrm>
              <a:off x="-924060" y="1822561"/>
              <a:ext cx="2321" cy="2364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rgbClr val="806860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6" name="Google Shape;376;p14"/>
            <p:cNvSpPr/>
            <p:nvPr/>
          </p:nvSpPr>
          <p:spPr>
            <a:xfrm>
              <a:off x="-1010358" y="1944488"/>
              <a:ext cx="88620" cy="55269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7" name="Google Shape;377;p14"/>
            <p:cNvSpPr/>
            <p:nvPr/>
          </p:nvSpPr>
          <p:spPr>
            <a:xfrm>
              <a:off x="-821687" y="1731707"/>
              <a:ext cx="308321" cy="353189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8" name="Google Shape;378;p14"/>
            <p:cNvSpPr/>
            <p:nvPr/>
          </p:nvSpPr>
          <p:spPr>
            <a:xfrm>
              <a:off x="-413315" y="1731707"/>
              <a:ext cx="309481" cy="35202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9" name="Google Shape;379;p14"/>
            <p:cNvSpPr/>
            <p:nvPr/>
          </p:nvSpPr>
          <p:spPr>
            <a:xfrm>
              <a:off x="-3825" y="1731707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0" name="Google Shape;380;p14"/>
            <p:cNvSpPr/>
            <p:nvPr/>
          </p:nvSpPr>
          <p:spPr>
            <a:xfrm>
              <a:off x="404547" y="1766218"/>
              <a:ext cx="308321" cy="317518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1" name="Google Shape;381;p14"/>
            <p:cNvSpPr/>
            <p:nvPr/>
          </p:nvSpPr>
          <p:spPr>
            <a:xfrm>
              <a:off x="-1136884" y="2350540"/>
              <a:ext cx="8080" cy="10401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rgbClr val="806860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2" name="Google Shape;382;p14"/>
            <p:cNvSpPr/>
            <p:nvPr/>
          </p:nvSpPr>
          <p:spPr>
            <a:xfrm>
              <a:off x="-1028753" y="2094050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3" name="Google Shape;383;p14"/>
            <p:cNvSpPr/>
            <p:nvPr/>
          </p:nvSpPr>
          <p:spPr>
            <a:xfrm>
              <a:off x="-620381" y="2094050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4" name="Google Shape;384;p14"/>
            <p:cNvSpPr/>
            <p:nvPr/>
          </p:nvSpPr>
          <p:spPr>
            <a:xfrm>
              <a:off x="-212008" y="2094050"/>
              <a:ext cx="309481" cy="35202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5" name="Google Shape;385;p14"/>
            <p:cNvSpPr/>
            <p:nvPr/>
          </p:nvSpPr>
          <p:spPr>
            <a:xfrm>
              <a:off x="197481" y="2092890"/>
              <a:ext cx="308321" cy="353189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6" name="Google Shape;386;p14"/>
            <p:cNvSpPr/>
            <p:nvPr/>
          </p:nvSpPr>
          <p:spPr>
            <a:xfrm>
              <a:off x="605853" y="2092890"/>
              <a:ext cx="207109" cy="353189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7" name="Google Shape;387;p14"/>
            <p:cNvSpPr/>
            <p:nvPr/>
          </p:nvSpPr>
          <p:spPr>
            <a:xfrm>
              <a:off x="-1131125" y="2435678"/>
              <a:ext cx="209386" cy="35202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8" name="Google Shape;388;p14"/>
            <p:cNvSpPr/>
            <p:nvPr/>
          </p:nvSpPr>
          <p:spPr>
            <a:xfrm>
              <a:off x="-821687" y="2435678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9" name="Google Shape;389;p14"/>
            <p:cNvSpPr/>
            <p:nvPr/>
          </p:nvSpPr>
          <p:spPr>
            <a:xfrm>
              <a:off x="-413315" y="2435678"/>
              <a:ext cx="309481" cy="35202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0" name="Google Shape;390;p14"/>
            <p:cNvSpPr/>
            <p:nvPr/>
          </p:nvSpPr>
          <p:spPr>
            <a:xfrm>
              <a:off x="-3825" y="2435678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1" name="Google Shape;391;p14"/>
            <p:cNvSpPr/>
            <p:nvPr/>
          </p:nvSpPr>
          <p:spPr>
            <a:xfrm>
              <a:off x="404547" y="2435678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2" name="Google Shape;392;p14"/>
            <p:cNvSpPr/>
            <p:nvPr/>
          </p:nvSpPr>
          <p:spPr>
            <a:xfrm>
              <a:off x="-1028753" y="2801503"/>
              <a:ext cx="308321" cy="314080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3" name="Google Shape;393;p14"/>
            <p:cNvSpPr/>
            <p:nvPr/>
          </p:nvSpPr>
          <p:spPr>
            <a:xfrm>
              <a:off x="-620381" y="2801503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4" name="Google Shape;394;p14"/>
            <p:cNvSpPr/>
            <p:nvPr/>
          </p:nvSpPr>
          <p:spPr>
            <a:xfrm>
              <a:off x="-212008" y="2801503"/>
              <a:ext cx="309481" cy="35202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" name="Google Shape;395;p14"/>
            <p:cNvSpPr/>
            <p:nvPr/>
          </p:nvSpPr>
          <p:spPr>
            <a:xfrm>
              <a:off x="197481" y="2801503"/>
              <a:ext cx="308321" cy="35202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6" name="Google Shape;396;p14"/>
            <p:cNvSpPr/>
            <p:nvPr/>
          </p:nvSpPr>
          <p:spPr>
            <a:xfrm>
              <a:off x="605853" y="2886598"/>
              <a:ext cx="84021" cy="52948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7" name="Google Shape;397;p14"/>
            <p:cNvSpPr/>
            <p:nvPr/>
          </p:nvSpPr>
          <p:spPr>
            <a:xfrm>
              <a:off x="-636497" y="3228269"/>
              <a:ext cx="123131" cy="73663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8" name="Google Shape;398;p14"/>
            <p:cNvSpPr/>
            <p:nvPr/>
          </p:nvSpPr>
          <p:spPr>
            <a:xfrm>
              <a:off x="-671008" y="3143131"/>
              <a:ext cx="6962" cy="139247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9" name="Google Shape;399;p14"/>
            <p:cNvSpPr/>
            <p:nvPr/>
          </p:nvSpPr>
          <p:spPr>
            <a:xfrm>
              <a:off x="-413315" y="3143131"/>
              <a:ext cx="309481" cy="273810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00" name="Google Shape;400;p14"/>
            <p:cNvSpPr/>
            <p:nvPr/>
          </p:nvSpPr>
          <p:spPr>
            <a:xfrm>
              <a:off x="-3825" y="3143131"/>
              <a:ext cx="308321" cy="26577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01" name="Google Shape;401;p14"/>
            <p:cNvSpPr/>
            <p:nvPr/>
          </p:nvSpPr>
          <p:spPr>
            <a:xfrm>
              <a:off x="404547" y="3228269"/>
              <a:ext cx="13839" cy="10401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02" name="Google Shape;402;p14"/>
          <p:cNvSpPr/>
          <p:nvPr/>
        </p:nvSpPr>
        <p:spPr>
          <a:xfrm flipH="1">
            <a:off x="-817503" y="2575150"/>
            <a:ext cx="2540578" cy="3781493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403" name="Shape 4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4" name="Google Shape;404;p15"/>
          <p:cNvSpPr/>
          <p:nvPr/>
        </p:nvSpPr>
        <p:spPr>
          <a:xfrm flipH="1" rot="-1855510">
            <a:off x="2277590" y="326956"/>
            <a:ext cx="4979106" cy="4104445"/>
          </a:xfrm>
          <a:custGeom>
            <a:rect b="b" l="l" r="r" t="t"/>
            <a:pathLst>
              <a:path extrusionOk="0" h="48836" w="59243">
                <a:moveTo>
                  <a:pt x="27153" y="9007"/>
                </a:moveTo>
                <a:cubicBezTo>
                  <a:pt x="33591" y="9007"/>
                  <a:pt x="31990" y="9240"/>
                  <a:pt x="38094" y="5071"/>
                </a:cubicBezTo>
                <a:cubicBezTo>
                  <a:pt x="44232" y="901"/>
                  <a:pt x="51737" y="0"/>
                  <a:pt x="55473" y="5071"/>
                </a:cubicBezTo>
                <a:cubicBezTo>
                  <a:pt x="59243" y="10108"/>
                  <a:pt x="46800" y="16346"/>
                  <a:pt x="46767" y="22483"/>
                </a:cubicBezTo>
                <a:cubicBezTo>
                  <a:pt x="46734" y="28621"/>
                  <a:pt x="48768" y="48835"/>
                  <a:pt x="28354" y="48835"/>
                </a:cubicBezTo>
                <a:cubicBezTo>
                  <a:pt x="7939" y="48835"/>
                  <a:pt x="0" y="22583"/>
                  <a:pt x="8973" y="14011"/>
                </a:cubicBezTo>
                <a:cubicBezTo>
                  <a:pt x="17946" y="5471"/>
                  <a:pt x="20715" y="9007"/>
                  <a:pt x="27153" y="9007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5" name="Google Shape;405;p15"/>
          <p:cNvSpPr/>
          <p:nvPr/>
        </p:nvSpPr>
        <p:spPr>
          <a:xfrm rot="-458900">
            <a:off x="-1050010" y="1201201"/>
            <a:ext cx="3369322" cy="3877052"/>
          </a:xfrm>
          <a:custGeom>
            <a:rect b="b" l="l" r="r" t="t"/>
            <a:pathLst>
              <a:path extrusionOk="0" h="83294" w="72386">
                <a:moveTo>
                  <a:pt x="50403" y="3137"/>
                </a:moveTo>
                <a:cubicBezTo>
                  <a:pt x="56941" y="6272"/>
                  <a:pt x="64246" y="10108"/>
                  <a:pt x="60711" y="17614"/>
                </a:cubicBezTo>
                <a:cubicBezTo>
                  <a:pt x="57175" y="25119"/>
                  <a:pt x="44632" y="42031"/>
                  <a:pt x="52938" y="45433"/>
                </a:cubicBezTo>
                <a:cubicBezTo>
                  <a:pt x="61211" y="48803"/>
                  <a:pt x="72386" y="48302"/>
                  <a:pt x="71885" y="57942"/>
                </a:cubicBezTo>
                <a:cubicBezTo>
                  <a:pt x="71351" y="67583"/>
                  <a:pt x="54640" y="83294"/>
                  <a:pt x="40096" y="76189"/>
                </a:cubicBezTo>
                <a:cubicBezTo>
                  <a:pt x="25552" y="69084"/>
                  <a:pt x="35359" y="53839"/>
                  <a:pt x="20982" y="50137"/>
                </a:cubicBezTo>
                <a:cubicBezTo>
                  <a:pt x="6605" y="46434"/>
                  <a:pt x="1" y="20916"/>
                  <a:pt x="6939" y="13477"/>
                </a:cubicBezTo>
                <a:cubicBezTo>
                  <a:pt x="13877" y="6039"/>
                  <a:pt x="43865" y="1"/>
                  <a:pt x="50403" y="3137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6" name="Google Shape;406;p15"/>
          <p:cNvSpPr/>
          <p:nvPr/>
        </p:nvSpPr>
        <p:spPr>
          <a:xfrm flipH="1" rot="-5776221">
            <a:off x="5743624" y="-1186688"/>
            <a:ext cx="4752751" cy="4346457"/>
          </a:xfrm>
          <a:custGeom>
            <a:rect b="b" l="l" r="r" t="t"/>
            <a:pathLst>
              <a:path extrusionOk="0" h="52038" w="61178">
                <a:moveTo>
                  <a:pt x="4170" y="12043"/>
                </a:moveTo>
                <a:cubicBezTo>
                  <a:pt x="7339" y="7239"/>
                  <a:pt x="14177" y="1"/>
                  <a:pt x="24184" y="5571"/>
                </a:cubicBezTo>
                <a:cubicBezTo>
                  <a:pt x="34191" y="11142"/>
                  <a:pt x="29988" y="17146"/>
                  <a:pt x="34024" y="21249"/>
                </a:cubicBezTo>
                <a:cubicBezTo>
                  <a:pt x="38061" y="25319"/>
                  <a:pt x="43198" y="25586"/>
                  <a:pt x="51103" y="27253"/>
                </a:cubicBezTo>
                <a:cubicBezTo>
                  <a:pt x="58976" y="28921"/>
                  <a:pt x="61177" y="36093"/>
                  <a:pt x="54472" y="41664"/>
                </a:cubicBezTo>
                <a:cubicBezTo>
                  <a:pt x="47801" y="47268"/>
                  <a:pt x="33758" y="52038"/>
                  <a:pt x="26819" y="46467"/>
                </a:cubicBezTo>
                <a:cubicBezTo>
                  <a:pt x="19848" y="40930"/>
                  <a:pt x="11108" y="34826"/>
                  <a:pt x="5537" y="31590"/>
                </a:cubicBezTo>
                <a:cubicBezTo>
                  <a:pt x="0" y="28388"/>
                  <a:pt x="967" y="16879"/>
                  <a:pt x="4170" y="1204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7" name="Google Shape;407;p15"/>
          <p:cNvSpPr/>
          <p:nvPr/>
        </p:nvSpPr>
        <p:spPr>
          <a:xfrm flipH="1" rot="8329862">
            <a:off x="3226188" y="-1327516"/>
            <a:ext cx="2044712" cy="3486061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8" name="Google Shape;408;p15"/>
          <p:cNvSpPr/>
          <p:nvPr/>
        </p:nvSpPr>
        <p:spPr>
          <a:xfrm>
            <a:off x="7018450" y="3331851"/>
            <a:ext cx="1020984" cy="1333420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9" name="Google Shape;409;p15"/>
          <p:cNvSpPr txBox="1"/>
          <p:nvPr>
            <p:ph type="title"/>
          </p:nvPr>
        </p:nvSpPr>
        <p:spPr>
          <a:xfrm>
            <a:off x="1388100" y="1557450"/>
            <a:ext cx="6367800" cy="202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7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0" name="Shape 4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1" name="Google Shape;411;p16"/>
          <p:cNvSpPr/>
          <p:nvPr/>
        </p:nvSpPr>
        <p:spPr>
          <a:xfrm>
            <a:off x="0" y="0"/>
            <a:ext cx="9144000" cy="5143500"/>
          </a:xfrm>
          <a:prstGeom prst="rect">
            <a:avLst/>
          </a:prstGeom>
          <a:solidFill>
            <a:schemeClr val="accent1">
              <a:alpha val="55294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" name="Google Shape;412;p16"/>
          <p:cNvSpPr txBox="1"/>
          <p:nvPr>
            <p:ph type="title"/>
          </p:nvPr>
        </p:nvSpPr>
        <p:spPr>
          <a:xfrm>
            <a:off x="4184875" y="1473300"/>
            <a:ext cx="4245900" cy="2196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4000">
                <a:solidFill>
                  <a:schemeClr val="dk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>
                <a:latin typeface="Manjari"/>
                <a:ea typeface="Manjari"/>
                <a:cs typeface="Manjari"/>
                <a:sym typeface="Manjari"/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>
                <a:latin typeface="Manjari"/>
                <a:ea typeface="Manjari"/>
                <a:cs typeface="Manjari"/>
                <a:sym typeface="Manjari"/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>
                <a:latin typeface="Manjari"/>
                <a:ea typeface="Manjari"/>
                <a:cs typeface="Manjari"/>
                <a:sym typeface="Manjari"/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>
                <a:latin typeface="Manjari"/>
                <a:ea typeface="Manjari"/>
                <a:cs typeface="Manjari"/>
                <a:sym typeface="Manjari"/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>
                <a:latin typeface="Manjari"/>
                <a:ea typeface="Manjari"/>
                <a:cs typeface="Manjari"/>
                <a:sym typeface="Manjari"/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>
                <a:latin typeface="Manjari"/>
                <a:ea typeface="Manjari"/>
                <a:cs typeface="Manjari"/>
                <a:sym typeface="Manjari"/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>
                <a:latin typeface="Manjari"/>
                <a:ea typeface="Manjari"/>
                <a:cs typeface="Manjari"/>
                <a:sym typeface="Manjari"/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>
                <a:latin typeface="Manjari"/>
                <a:ea typeface="Manjari"/>
                <a:cs typeface="Manjari"/>
                <a:sym typeface="Manjari"/>
              </a:defRPr>
            </a:lvl9pPr>
          </a:lstStyle>
          <a:p/>
        </p:txBody>
      </p:sp>
      <p:sp>
        <p:nvSpPr>
          <p:cNvPr id="413" name="Google Shape;413;p16"/>
          <p:cNvSpPr/>
          <p:nvPr/>
        </p:nvSpPr>
        <p:spPr>
          <a:xfrm flipH="1" rot="7018826">
            <a:off x="2857318" y="-764238"/>
            <a:ext cx="4267951" cy="2625760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4" name="Google Shape;414;p16"/>
          <p:cNvSpPr/>
          <p:nvPr/>
        </p:nvSpPr>
        <p:spPr>
          <a:xfrm flipH="1" rot="-8259636">
            <a:off x="4411264" y="3000624"/>
            <a:ext cx="3210911" cy="3197598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5" name="Google Shape;415;p16"/>
          <p:cNvSpPr/>
          <p:nvPr/>
        </p:nvSpPr>
        <p:spPr>
          <a:xfrm>
            <a:off x="2285225" y="3225607"/>
            <a:ext cx="1419128" cy="1251787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16" name="Shape 4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" name="Google Shape;417;p17"/>
          <p:cNvSpPr/>
          <p:nvPr/>
        </p:nvSpPr>
        <p:spPr>
          <a:xfrm flipH="1" rot="-3415034">
            <a:off x="5360216" y="729047"/>
            <a:ext cx="4814608" cy="4095305"/>
          </a:xfrm>
          <a:custGeom>
            <a:rect b="b" l="l" r="r" t="t"/>
            <a:pathLst>
              <a:path extrusionOk="0" h="52038" w="61178">
                <a:moveTo>
                  <a:pt x="4170" y="12043"/>
                </a:moveTo>
                <a:cubicBezTo>
                  <a:pt x="7339" y="7239"/>
                  <a:pt x="14177" y="1"/>
                  <a:pt x="24184" y="5571"/>
                </a:cubicBezTo>
                <a:cubicBezTo>
                  <a:pt x="34191" y="11142"/>
                  <a:pt x="29988" y="17146"/>
                  <a:pt x="34024" y="21249"/>
                </a:cubicBezTo>
                <a:cubicBezTo>
                  <a:pt x="38061" y="25319"/>
                  <a:pt x="43198" y="25586"/>
                  <a:pt x="51103" y="27253"/>
                </a:cubicBezTo>
                <a:cubicBezTo>
                  <a:pt x="58976" y="28921"/>
                  <a:pt x="61177" y="36093"/>
                  <a:pt x="54472" y="41664"/>
                </a:cubicBezTo>
                <a:cubicBezTo>
                  <a:pt x="47801" y="47268"/>
                  <a:pt x="33758" y="52038"/>
                  <a:pt x="26819" y="46467"/>
                </a:cubicBezTo>
                <a:cubicBezTo>
                  <a:pt x="19848" y="40930"/>
                  <a:pt x="11108" y="34826"/>
                  <a:pt x="5537" y="31590"/>
                </a:cubicBezTo>
                <a:cubicBezTo>
                  <a:pt x="0" y="28388"/>
                  <a:pt x="967" y="16879"/>
                  <a:pt x="4170" y="12043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8" name="Google Shape;418;p17"/>
          <p:cNvSpPr/>
          <p:nvPr/>
        </p:nvSpPr>
        <p:spPr>
          <a:xfrm rot="5400000">
            <a:off x="-1253772" y="2378259"/>
            <a:ext cx="4906632" cy="3196913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19" name="Google Shape;419;p17"/>
          <p:cNvGrpSpPr/>
          <p:nvPr/>
        </p:nvGrpSpPr>
        <p:grpSpPr>
          <a:xfrm flipH="1" rot="10800000">
            <a:off x="-135159" y="-547193"/>
            <a:ext cx="1696762" cy="1688828"/>
            <a:chOff x="2414491" y="671177"/>
            <a:chExt cx="1830972" cy="1822411"/>
          </a:xfrm>
        </p:grpSpPr>
        <p:sp>
          <p:nvSpPr>
            <p:cNvPr id="420" name="Google Shape;420;p17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1" name="Google Shape;421;p17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2" name="Google Shape;422;p17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3" name="Google Shape;423;p17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4" name="Google Shape;424;p17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5" name="Google Shape;425;p17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6" name="Google Shape;426;p17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7" name="Google Shape;427;p17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8" name="Google Shape;428;p17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9" name="Google Shape;429;p17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0" name="Google Shape;430;p17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1" name="Google Shape;431;p17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2" name="Google Shape;432;p17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3" name="Google Shape;433;p17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4" name="Google Shape;434;p17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5" name="Google Shape;435;p17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6" name="Google Shape;436;p17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7" name="Google Shape;437;p17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8" name="Google Shape;438;p17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39" name="Google Shape;439;p17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0" name="Google Shape;440;p17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1" name="Google Shape;441;p17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2" name="Google Shape;442;p17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3" name="Google Shape;443;p17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4" name="Google Shape;444;p17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5" name="Google Shape;445;p17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6" name="Google Shape;446;p17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7" name="Google Shape;447;p17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8" name="Google Shape;448;p17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49" name="Google Shape;449;p17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50" name="Google Shape;450;p17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51" name="Google Shape;451;p17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52" name="Google Shape;452;p17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53" name="Google Shape;453;p17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54" name="Google Shape;454;p17"/>
          <p:cNvSpPr/>
          <p:nvPr/>
        </p:nvSpPr>
        <p:spPr>
          <a:xfrm>
            <a:off x="1661788" y="1441452"/>
            <a:ext cx="1434654" cy="1265482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5" name="Google Shape;455;p17"/>
          <p:cNvSpPr txBox="1"/>
          <p:nvPr>
            <p:ph hasCustomPrompt="1" type="title"/>
          </p:nvPr>
        </p:nvSpPr>
        <p:spPr>
          <a:xfrm>
            <a:off x="2967200" y="1441438"/>
            <a:ext cx="5142900" cy="1788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>
                <a:solidFill>
                  <a:schemeClr val="l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56" name="Google Shape;456;p17"/>
          <p:cNvSpPr txBox="1"/>
          <p:nvPr>
            <p:ph idx="1" type="body"/>
          </p:nvPr>
        </p:nvSpPr>
        <p:spPr>
          <a:xfrm>
            <a:off x="2967200" y="3236713"/>
            <a:ext cx="5142900" cy="443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600">
                <a:solidFill>
                  <a:schemeClr val="lt2"/>
                </a:solidFill>
              </a:defRPr>
            </a:lvl1pPr>
            <a:lvl2pPr indent="-317500" lvl="1" marL="9144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Quote">
  <p:cSld name="CUSTOM_26">
    <p:spTree>
      <p:nvGrpSpPr>
        <p:cNvPr id="458" name="Shape 4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9" name="Google Shape;459;p19"/>
          <p:cNvSpPr txBox="1"/>
          <p:nvPr>
            <p:ph type="title"/>
          </p:nvPr>
        </p:nvSpPr>
        <p:spPr>
          <a:xfrm flipH="1">
            <a:off x="3275625" y="2841950"/>
            <a:ext cx="45750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None/>
              <a:defRPr sz="1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None/>
              <a:defRPr sz="1800">
                <a:solidFill>
                  <a:schemeClr val="accent2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None/>
              <a:defRPr sz="1800">
                <a:solidFill>
                  <a:schemeClr val="accent2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None/>
              <a:defRPr sz="1800">
                <a:solidFill>
                  <a:schemeClr val="accent2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None/>
              <a:defRPr sz="1800">
                <a:solidFill>
                  <a:schemeClr val="accent2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None/>
              <a:defRPr sz="1800">
                <a:solidFill>
                  <a:schemeClr val="accent2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None/>
              <a:defRPr sz="1800">
                <a:solidFill>
                  <a:schemeClr val="accent2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None/>
              <a:defRPr sz="1800">
                <a:solidFill>
                  <a:schemeClr val="accent2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None/>
              <a:defRPr sz="1800">
                <a:solidFill>
                  <a:schemeClr val="accent2"/>
                </a:solidFill>
              </a:defRPr>
            </a:lvl9pPr>
          </a:lstStyle>
          <a:p/>
        </p:txBody>
      </p:sp>
      <p:sp>
        <p:nvSpPr>
          <p:cNvPr id="460" name="Google Shape;460;p19"/>
          <p:cNvSpPr txBox="1"/>
          <p:nvPr>
            <p:ph idx="1" type="subTitle"/>
          </p:nvPr>
        </p:nvSpPr>
        <p:spPr>
          <a:xfrm flipH="1">
            <a:off x="3275625" y="1728850"/>
            <a:ext cx="4575000" cy="110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61" name="Google Shape;461;p19"/>
          <p:cNvSpPr/>
          <p:nvPr/>
        </p:nvSpPr>
        <p:spPr>
          <a:xfrm flipH="1" rot="-3415034">
            <a:off x="6361616" y="308997"/>
            <a:ext cx="4814608" cy="4095305"/>
          </a:xfrm>
          <a:custGeom>
            <a:rect b="b" l="l" r="r" t="t"/>
            <a:pathLst>
              <a:path extrusionOk="0" h="52038" w="61178">
                <a:moveTo>
                  <a:pt x="4170" y="12043"/>
                </a:moveTo>
                <a:cubicBezTo>
                  <a:pt x="7339" y="7239"/>
                  <a:pt x="14177" y="1"/>
                  <a:pt x="24184" y="5571"/>
                </a:cubicBezTo>
                <a:cubicBezTo>
                  <a:pt x="34191" y="11142"/>
                  <a:pt x="29988" y="17146"/>
                  <a:pt x="34024" y="21249"/>
                </a:cubicBezTo>
                <a:cubicBezTo>
                  <a:pt x="38061" y="25319"/>
                  <a:pt x="43198" y="25586"/>
                  <a:pt x="51103" y="27253"/>
                </a:cubicBezTo>
                <a:cubicBezTo>
                  <a:pt x="58976" y="28921"/>
                  <a:pt x="61177" y="36093"/>
                  <a:pt x="54472" y="41664"/>
                </a:cubicBezTo>
                <a:cubicBezTo>
                  <a:pt x="47801" y="47268"/>
                  <a:pt x="33758" y="52038"/>
                  <a:pt x="26819" y="46467"/>
                </a:cubicBezTo>
                <a:cubicBezTo>
                  <a:pt x="19848" y="40930"/>
                  <a:pt x="11108" y="34826"/>
                  <a:pt x="5537" y="31590"/>
                </a:cubicBezTo>
                <a:cubicBezTo>
                  <a:pt x="0" y="28388"/>
                  <a:pt x="967" y="16879"/>
                  <a:pt x="4170" y="12043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2" name="Google Shape;462;p19"/>
          <p:cNvSpPr/>
          <p:nvPr/>
        </p:nvSpPr>
        <p:spPr>
          <a:xfrm rot="1848056">
            <a:off x="2372175" y="2639561"/>
            <a:ext cx="1938888" cy="3305698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63" name="Google Shape;463;p19"/>
          <p:cNvGrpSpPr/>
          <p:nvPr/>
        </p:nvGrpSpPr>
        <p:grpSpPr>
          <a:xfrm>
            <a:off x="-228595" y="-80449"/>
            <a:ext cx="2277317" cy="5304377"/>
            <a:chOff x="224725" y="566950"/>
            <a:chExt cx="1850875" cy="4311100"/>
          </a:xfrm>
        </p:grpSpPr>
        <p:sp>
          <p:nvSpPr>
            <p:cNvPr id="464" name="Google Shape;464;p19"/>
            <p:cNvSpPr/>
            <p:nvPr/>
          </p:nvSpPr>
          <p:spPr>
            <a:xfrm>
              <a:off x="1914975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45" y="15394"/>
                    <a:pt x="2945" y="15447"/>
                    <a:pt x="2945" y="15501"/>
                  </a:cubicBezTo>
                  <a:cubicBezTo>
                    <a:pt x="2998" y="17321"/>
                    <a:pt x="1848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316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45" y="35762"/>
                  </a:cubicBezTo>
                  <a:cubicBezTo>
                    <a:pt x="3106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1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6" y="78427"/>
                    <a:pt x="3186" y="76366"/>
                  </a:cubicBezTo>
                  <a:cubicBezTo>
                    <a:pt x="5166" y="75322"/>
                    <a:pt x="6424" y="73314"/>
                    <a:pt x="6424" y="71066"/>
                  </a:cubicBezTo>
                  <a:cubicBezTo>
                    <a:pt x="6424" y="68818"/>
                    <a:pt x="5166" y="66784"/>
                    <a:pt x="3186" y="65766"/>
                  </a:cubicBezTo>
                  <a:cubicBezTo>
                    <a:pt x="3106" y="63786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104"/>
                  </a:cubicBezTo>
                  <a:cubicBezTo>
                    <a:pt x="5166" y="55060"/>
                    <a:pt x="6424" y="53053"/>
                    <a:pt x="6424" y="50804"/>
                  </a:cubicBezTo>
                  <a:cubicBezTo>
                    <a:pt x="6424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66" y="26260"/>
                    <a:pt x="3186" y="25243"/>
                  </a:cubicBezTo>
                  <a:cubicBezTo>
                    <a:pt x="3106" y="23236"/>
                    <a:pt x="2062" y="21443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66" y="14537"/>
                    <a:pt x="6424" y="12503"/>
                    <a:pt x="6424" y="10255"/>
                  </a:cubicBezTo>
                  <a:cubicBezTo>
                    <a:pt x="6424" y="8033"/>
                    <a:pt x="5166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65" name="Google Shape;465;p19"/>
            <p:cNvSpPr/>
            <p:nvPr/>
          </p:nvSpPr>
          <p:spPr>
            <a:xfrm>
              <a:off x="1761075" y="8188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49" y="1"/>
                  </a:moveTo>
                  <a:cubicBezTo>
                    <a:pt x="110" y="1"/>
                    <a:pt x="71" y="20"/>
                    <a:pt x="54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1" y="231"/>
                  </a:cubicBezTo>
                  <a:cubicBezTo>
                    <a:pt x="1821" y="1248"/>
                    <a:pt x="2972" y="3175"/>
                    <a:pt x="2945" y="5022"/>
                  </a:cubicBezTo>
                  <a:cubicBezTo>
                    <a:pt x="2945" y="5076"/>
                    <a:pt x="2972" y="5129"/>
                    <a:pt x="2998" y="5156"/>
                  </a:cubicBezTo>
                  <a:cubicBezTo>
                    <a:pt x="4952" y="6119"/>
                    <a:pt x="6183" y="8073"/>
                    <a:pt x="6183" y="10268"/>
                  </a:cubicBezTo>
                  <a:cubicBezTo>
                    <a:pt x="6183" y="12436"/>
                    <a:pt x="4952" y="14390"/>
                    <a:pt x="2998" y="15354"/>
                  </a:cubicBezTo>
                  <a:cubicBezTo>
                    <a:pt x="2972" y="15380"/>
                    <a:pt x="2945" y="15461"/>
                    <a:pt x="2945" y="15487"/>
                  </a:cubicBezTo>
                  <a:cubicBezTo>
                    <a:pt x="2998" y="17334"/>
                    <a:pt x="1847" y="19235"/>
                    <a:pt x="108" y="20278"/>
                  </a:cubicBezTo>
                  <a:cubicBezTo>
                    <a:pt x="81" y="20278"/>
                    <a:pt x="27" y="20305"/>
                    <a:pt x="27" y="20359"/>
                  </a:cubicBezTo>
                  <a:cubicBezTo>
                    <a:pt x="27" y="20412"/>
                    <a:pt x="27" y="20466"/>
                    <a:pt x="81" y="20493"/>
                  </a:cubicBezTo>
                  <a:cubicBezTo>
                    <a:pt x="1821" y="21510"/>
                    <a:pt x="2891" y="23303"/>
                    <a:pt x="2945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83" y="28362"/>
                    <a:pt x="6183" y="30530"/>
                  </a:cubicBezTo>
                  <a:cubicBezTo>
                    <a:pt x="6183" y="32698"/>
                    <a:pt x="4952" y="34652"/>
                    <a:pt x="2998" y="35642"/>
                  </a:cubicBezTo>
                  <a:cubicBezTo>
                    <a:pt x="2972" y="35642"/>
                    <a:pt x="2945" y="35695"/>
                    <a:pt x="2945" y="35749"/>
                  </a:cubicBezTo>
                  <a:cubicBezTo>
                    <a:pt x="3105" y="37837"/>
                    <a:pt x="1633" y="39630"/>
                    <a:pt x="108" y="40540"/>
                  </a:cubicBezTo>
                  <a:cubicBezTo>
                    <a:pt x="81" y="40540"/>
                    <a:pt x="27" y="40594"/>
                    <a:pt x="27" y="40620"/>
                  </a:cubicBezTo>
                  <a:cubicBezTo>
                    <a:pt x="27" y="40674"/>
                    <a:pt x="27" y="40727"/>
                    <a:pt x="81" y="40754"/>
                  </a:cubicBezTo>
                  <a:cubicBezTo>
                    <a:pt x="1821" y="41771"/>
                    <a:pt x="2945" y="43645"/>
                    <a:pt x="2945" y="45545"/>
                  </a:cubicBezTo>
                  <a:cubicBezTo>
                    <a:pt x="2945" y="45545"/>
                    <a:pt x="2945" y="45545"/>
                    <a:pt x="2945" y="45572"/>
                  </a:cubicBezTo>
                  <a:cubicBezTo>
                    <a:pt x="2945" y="45626"/>
                    <a:pt x="2972" y="45652"/>
                    <a:pt x="2998" y="45679"/>
                  </a:cubicBezTo>
                  <a:cubicBezTo>
                    <a:pt x="4952" y="46669"/>
                    <a:pt x="6183" y="48623"/>
                    <a:pt x="6183" y="50791"/>
                  </a:cubicBezTo>
                  <a:cubicBezTo>
                    <a:pt x="6183" y="52959"/>
                    <a:pt x="4952" y="54913"/>
                    <a:pt x="2998" y="55904"/>
                  </a:cubicBezTo>
                  <a:cubicBezTo>
                    <a:pt x="2972" y="55930"/>
                    <a:pt x="2945" y="55957"/>
                    <a:pt x="2945" y="56011"/>
                  </a:cubicBezTo>
                  <a:cubicBezTo>
                    <a:pt x="2891" y="57991"/>
                    <a:pt x="1847" y="59785"/>
                    <a:pt x="108" y="60802"/>
                  </a:cubicBezTo>
                  <a:cubicBezTo>
                    <a:pt x="81" y="60828"/>
                    <a:pt x="27" y="60855"/>
                    <a:pt x="27" y="60882"/>
                  </a:cubicBezTo>
                  <a:cubicBezTo>
                    <a:pt x="27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45" y="65834"/>
                  </a:cubicBezTo>
                  <a:cubicBezTo>
                    <a:pt x="2945" y="65887"/>
                    <a:pt x="2972" y="65914"/>
                    <a:pt x="2998" y="65941"/>
                  </a:cubicBezTo>
                  <a:cubicBezTo>
                    <a:pt x="4952" y="66931"/>
                    <a:pt x="6183" y="68885"/>
                    <a:pt x="6183" y="71053"/>
                  </a:cubicBezTo>
                  <a:cubicBezTo>
                    <a:pt x="6183" y="73221"/>
                    <a:pt x="4952" y="75175"/>
                    <a:pt x="2998" y="76165"/>
                  </a:cubicBezTo>
                  <a:cubicBezTo>
                    <a:pt x="2972" y="76192"/>
                    <a:pt x="2945" y="76219"/>
                    <a:pt x="2945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54" y="81251"/>
                  </a:cubicBezTo>
                  <a:cubicBezTo>
                    <a:pt x="74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5" y="81304"/>
                  </a:cubicBezTo>
                  <a:cubicBezTo>
                    <a:pt x="2008" y="80260"/>
                    <a:pt x="3105" y="78413"/>
                    <a:pt x="3186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6" y="65753"/>
                  </a:cubicBezTo>
                  <a:cubicBezTo>
                    <a:pt x="3132" y="63773"/>
                    <a:pt x="2088" y="61979"/>
                    <a:pt x="402" y="60909"/>
                  </a:cubicBezTo>
                  <a:cubicBezTo>
                    <a:pt x="2088" y="59865"/>
                    <a:pt x="3132" y="58072"/>
                    <a:pt x="3186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6" y="45492"/>
                  </a:cubicBezTo>
                  <a:cubicBezTo>
                    <a:pt x="3186" y="43591"/>
                    <a:pt x="2088" y="41718"/>
                    <a:pt x="402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6" y="25230"/>
                  </a:cubicBezTo>
                  <a:cubicBezTo>
                    <a:pt x="3105" y="23223"/>
                    <a:pt x="2062" y="21429"/>
                    <a:pt x="402" y="20386"/>
                  </a:cubicBezTo>
                  <a:cubicBezTo>
                    <a:pt x="2115" y="19315"/>
                    <a:pt x="3212" y="17415"/>
                    <a:pt x="3186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2008" y="1061"/>
                    <a:pt x="215" y="17"/>
                  </a:cubicBezTo>
                  <a:cubicBezTo>
                    <a:pt x="195" y="7"/>
                    <a:pt x="172" y="1"/>
                    <a:pt x="14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66" name="Google Shape;466;p19"/>
            <p:cNvSpPr/>
            <p:nvPr/>
          </p:nvSpPr>
          <p:spPr>
            <a:xfrm>
              <a:off x="1607850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71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0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0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64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64" y="78266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44" y="81297"/>
                    <a:pt x="81" y="81320"/>
                    <a:pt x="119" y="81320"/>
                  </a:cubicBezTo>
                  <a:cubicBezTo>
                    <a:pt x="143" y="81320"/>
                    <a:pt x="167" y="81311"/>
                    <a:pt x="188" y="81290"/>
                  </a:cubicBezTo>
                  <a:cubicBezTo>
                    <a:pt x="1981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723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61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67" name="Google Shape;467;p19"/>
            <p:cNvSpPr/>
            <p:nvPr/>
          </p:nvSpPr>
          <p:spPr>
            <a:xfrm>
              <a:off x="1453950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36" y="1"/>
                  </a:moveTo>
                  <a:cubicBezTo>
                    <a:pt x="95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27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34"/>
                    <a:pt x="2944" y="15487"/>
                  </a:cubicBezTo>
                  <a:cubicBezTo>
                    <a:pt x="2944" y="15514"/>
                    <a:pt x="2944" y="15568"/>
                    <a:pt x="2944" y="15595"/>
                  </a:cubicBezTo>
                  <a:cubicBezTo>
                    <a:pt x="2944" y="17415"/>
                    <a:pt x="1820" y="19261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44" y="35642"/>
                    <a:pt x="2918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72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27" y="81251"/>
                  </a:cubicBezTo>
                  <a:cubicBezTo>
                    <a:pt x="66" y="81290"/>
                    <a:pt x="120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66" y="75309"/>
                    <a:pt x="6424" y="73301"/>
                    <a:pt x="6424" y="71053"/>
                  </a:cubicBezTo>
                  <a:cubicBezTo>
                    <a:pt x="6424" y="68805"/>
                    <a:pt x="5166" y="66797"/>
                    <a:pt x="3185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85" y="56091"/>
                  </a:cubicBezTo>
                  <a:cubicBezTo>
                    <a:pt x="5166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66" y="26247"/>
                    <a:pt x="3185" y="25230"/>
                  </a:cubicBezTo>
                  <a:cubicBezTo>
                    <a:pt x="3105" y="23223"/>
                    <a:pt x="2061" y="21429"/>
                    <a:pt x="375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cubicBezTo>
                    <a:pt x="3185" y="3041"/>
                    <a:pt x="2008" y="1061"/>
                    <a:pt x="214" y="17"/>
                  </a:cubicBezTo>
                  <a:cubicBezTo>
                    <a:pt x="185" y="7"/>
                    <a:pt x="159" y="1"/>
                    <a:pt x="13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68" name="Google Shape;468;p19"/>
            <p:cNvSpPr/>
            <p:nvPr/>
          </p:nvSpPr>
          <p:spPr>
            <a:xfrm>
              <a:off x="1300050" y="566950"/>
              <a:ext cx="160600" cy="2033000"/>
            </a:xfrm>
            <a:custGeom>
              <a:rect b="b" l="l" r="r" t="t"/>
              <a:pathLst>
                <a:path extrusionOk="0" h="81320" w="6424">
                  <a:moveTo>
                    <a:pt x="146" y="1"/>
                  </a:moveTo>
                  <a:cubicBezTo>
                    <a:pt x="107" y="1"/>
                    <a:pt x="70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61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3025" y="5169"/>
                  </a:cubicBezTo>
                  <a:cubicBezTo>
                    <a:pt x="4952" y="6133"/>
                    <a:pt x="6183" y="8086"/>
                    <a:pt x="6183" y="10255"/>
                  </a:cubicBezTo>
                  <a:cubicBezTo>
                    <a:pt x="6183" y="12449"/>
                    <a:pt x="4952" y="14403"/>
                    <a:pt x="3025" y="15367"/>
                  </a:cubicBezTo>
                  <a:cubicBezTo>
                    <a:pt x="2971" y="15394"/>
                    <a:pt x="2944" y="15447"/>
                    <a:pt x="2944" y="15501"/>
                  </a:cubicBezTo>
                  <a:cubicBezTo>
                    <a:pt x="2998" y="17321"/>
                    <a:pt x="1847" y="19248"/>
                    <a:pt x="107" y="20292"/>
                  </a:cubicBezTo>
                  <a:cubicBezTo>
                    <a:pt x="80" y="20292"/>
                    <a:pt x="54" y="20318"/>
                    <a:pt x="27" y="20372"/>
                  </a:cubicBezTo>
                  <a:cubicBezTo>
                    <a:pt x="27" y="20425"/>
                    <a:pt x="27" y="20479"/>
                    <a:pt x="80" y="20506"/>
                  </a:cubicBezTo>
                  <a:cubicBezTo>
                    <a:pt x="1820" y="21496"/>
                    <a:pt x="2891" y="23316"/>
                    <a:pt x="2944" y="25324"/>
                  </a:cubicBezTo>
                  <a:cubicBezTo>
                    <a:pt x="2944" y="25350"/>
                    <a:pt x="2971" y="25404"/>
                    <a:pt x="3025" y="25431"/>
                  </a:cubicBezTo>
                  <a:cubicBezTo>
                    <a:pt x="4952" y="26394"/>
                    <a:pt x="6183" y="28348"/>
                    <a:pt x="6183" y="30543"/>
                  </a:cubicBezTo>
                  <a:cubicBezTo>
                    <a:pt x="6183" y="32711"/>
                    <a:pt x="4952" y="34665"/>
                    <a:pt x="3025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53"/>
                  </a:cubicBezTo>
                  <a:cubicBezTo>
                    <a:pt x="80" y="40553"/>
                    <a:pt x="54" y="40580"/>
                    <a:pt x="27" y="40633"/>
                  </a:cubicBezTo>
                  <a:cubicBezTo>
                    <a:pt x="27" y="40687"/>
                    <a:pt x="27" y="40741"/>
                    <a:pt x="80" y="40767"/>
                  </a:cubicBezTo>
                  <a:cubicBezTo>
                    <a:pt x="1820" y="41784"/>
                    <a:pt x="2944" y="43658"/>
                    <a:pt x="2944" y="45532"/>
                  </a:cubicBezTo>
                  <a:cubicBezTo>
                    <a:pt x="2944" y="45558"/>
                    <a:pt x="2944" y="45558"/>
                    <a:pt x="2944" y="45585"/>
                  </a:cubicBezTo>
                  <a:cubicBezTo>
                    <a:pt x="2944" y="45612"/>
                    <a:pt x="2971" y="45665"/>
                    <a:pt x="3025" y="45692"/>
                  </a:cubicBezTo>
                  <a:cubicBezTo>
                    <a:pt x="4952" y="46656"/>
                    <a:pt x="6183" y="48636"/>
                    <a:pt x="6183" y="50804"/>
                  </a:cubicBezTo>
                  <a:cubicBezTo>
                    <a:pt x="6183" y="52972"/>
                    <a:pt x="4952" y="54926"/>
                    <a:pt x="3025" y="55917"/>
                  </a:cubicBezTo>
                  <a:cubicBezTo>
                    <a:pt x="2971" y="55917"/>
                    <a:pt x="2944" y="55970"/>
                    <a:pt x="2944" y="56024"/>
                  </a:cubicBezTo>
                  <a:cubicBezTo>
                    <a:pt x="2891" y="58004"/>
                    <a:pt x="1847" y="59798"/>
                    <a:pt x="107" y="60815"/>
                  </a:cubicBezTo>
                  <a:cubicBezTo>
                    <a:pt x="80" y="60815"/>
                    <a:pt x="54" y="60868"/>
                    <a:pt x="27" y="60895"/>
                  </a:cubicBezTo>
                  <a:cubicBezTo>
                    <a:pt x="27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900"/>
                    <a:pt x="2971" y="65927"/>
                    <a:pt x="3025" y="65954"/>
                  </a:cubicBezTo>
                  <a:cubicBezTo>
                    <a:pt x="4952" y="66944"/>
                    <a:pt x="6183" y="68898"/>
                    <a:pt x="6183" y="71066"/>
                  </a:cubicBezTo>
                  <a:cubicBezTo>
                    <a:pt x="6183" y="73234"/>
                    <a:pt x="4952" y="75188"/>
                    <a:pt x="3025" y="76178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86"/>
                    <a:pt x="80" y="81076"/>
                  </a:cubicBezTo>
                  <a:cubicBezTo>
                    <a:pt x="27" y="81130"/>
                    <a:pt x="0" y="81183"/>
                    <a:pt x="54" y="81264"/>
                  </a:cubicBezTo>
                  <a:cubicBezTo>
                    <a:pt x="70" y="81297"/>
                    <a:pt x="107" y="81320"/>
                    <a:pt x="146" y="81320"/>
                  </a:cubicBezTo>
                  <a:cubicBezTo>
                    <a:pt x="169" y="81320"/>
                    <a:pt x="194" y="81311"/>
                    <a:pt x="214" y="81290"/>
                  </a:cubicBezTo>
                  <a:cubicBezTo>
                    <a:pt x="2007" y="80273"/>
                    <a:pt x="3105" y="78427"/>
                    <a:pt x="3185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5" y="65766"/>
                  </a:cubicBezTo>
                  <a:cubicBezTo>
                    <a:pt x="3132" y="63786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5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27" y="39723"/>
                    <a:pt x="3319" y="37903"/>
                    <a:pt x="3212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5" y="25243"/>
                  </a:cubicBezTo>
                  <a:cubicBezTo>
                    <a:pt x="3105" y="23236"/>
                    <a:pt x="2061" y="21443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2007" y="1074"/>
                    <a:pt x="214" y="30"/>
                  </a:cubicBezTo>
                  <a:cubicBezTo>
                    <a:pt x="194" y="10"/>
                    <a:pt x="169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69" name="Google Shape;469;p19"/>
            <p:cNvSpPr/>
            <p:nvPr/>
          </p:nvSpPr>
          <p:spPr>
            <a:xfrm>
              <a:off x="1146800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3" y="1"/>
                  </a:moveTo>
                  <a:cubicBezTo>
                    <a:pt x="83" y="1"/>
                    <a:pt x="44" y="20"/>
                    <a:pt x="28" y="70"/>
                  </a:cubicBezTo>
                  <a:cubicBezTo>
                    <a:pt x="28" y="70"/>
                    <a:pt x="1" y="97"/>
                    <a:pt x="1" y="124"/>
                  </a:cubicBezTo>
                  <a:cubicBezTo>
                    <a:pt x="1" y="178"/>
                    <a:pt x="28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98" y="17334"/>
                    <a:pt x="1848" y="19235"/>
                    <a:pt x="81" y="20278"/>
                  </a:cubicBezTo>
                  <a:cubicBezTo>
                    <a:pt x="54" y="20278"/>
                    <a:pt x="28" y="20305"/>
                    <a:pt x="1" y="20359"/>
                  </a:cubicBezTo>
                  <a:cubicBezTo>
                    <a:pt x="1" y="20412"/>
                    <a:pt x="28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9" y="37837"/>
                    <a:pt x="1633" y="39630"/>
                    <a:pt x="81" y="40540"/>
                  </a:cubicBezTo>
                  <a:cubicBezTo>
                    <a:pt x="54" y="40540"/>
                    <a:pt x="28" y="40594"/>
                    <a:pt x="1" y="40620"/>
                  </a:cubicBezTo>
                  <a:cubicBezTo>
                    <a:pt x="1" y="40674"/>
                    <a:pt x="28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81" y="60802"/>
                  </a:cubicBezTo>
                  <a:cubicBezTo>
                    <a:pt x="54" y="60828"/>
                    <a:pt x="28" y="60855"/>
                    <a:pt x="1" y="60882"/>
                  </a:cubicBezTo>
                  <a:cubicBezTo>
                    <a:pt x="1" y="60935"/>
                    <a:pt x="28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8" y="81117"/>
                    <a:pt x="1" y="81197"/>
                    <a:pt x="28" y="81251"/>
                  </a:cubicBezTo>
                  <a:cubicBezTo>
                    <a:pt x="47" y="81290"/>
                    <a:pt x="95" y="81315"/>
                    <a:pt x="151" y="81315"/>
                  </a:cubicBezTo>
                  <a:cubicBezTo>
                    <a:pt x="172" y="81315"/>
                    <a:pt x="193" y="81311"/>
                    <a:pt x="215" y="81304"/>
                  </a:cubicBezTo>
                  <a:cubicBezTo>
                    <a:pt x="1981" y="80260"/>
                    <a:pt x="3106" y="78413"/>
                    <a:pt x="3186" y="76352"/>
                  </a:cubicBezTo>
                  <a:cubicBezTo>
                    <a:pt x="5167" y="75309"/>
                    <a:pt x="6398" y="73301"/>
                    <a:pt x="6398" y="71053"/>
                  </a:cubicBezTo>
                  <a:cubicBezTo>
                    <a:pt x="6398" y="68805"/>
                    <a:pt x="5167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7" y="55047"/>
                    <a:pt x="6398" y="53040"/>
                    <a:pt x="6398" y="50791"/>
                  </a:cubicBezTo>
                  <a:cubicBezTo>
                    <a:pt x="6398" y="48543"/>
                    <a:pt x="5167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293" y="37890"/>
                    <a:pt x="3186" y="35829"/>
                  </a:cubicBezTo>
                  <a:cubicBezTo>
                    <a:pt x="5167" y="34785"/>
                    <a:pt x="6398" y="32751"/>
                    <a:pt x="6398" y="30530"/>
                  </a:cubicBezTo>
                  <a:cubicBezTo>
                    <a:pt x="6398" y="28281"/>
                    <a:pt x="5167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15"/>
                    <a:pt x="3186" y="15541"/>
                  </a:cubicBezTo>
                  <a:cubicBezTo>
                    <a:pt x="5167" y="14524"/>
                    <a:pt x="6398" y="12490"/>
                    <a:pt x="6398" y="10268"/>
                  </a:cubicBezTo>
                  <a:cubicBezTo>
                    <a:pt x="6398" y="8020"/>
                    <a:pt x="5167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188" y="17"/>
                  </a:cubicBezTo>
                  <a:cubicBezTo>
                    <a:pt x="169" y="7"/>
                    <a:pt x="145" y="1"/>
                    <a:pt x="12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0" name="Google Shape;470;p19"/>
            <p:cNvSpPr/>
            <p:nvPr/>
          </p:nvSpPr>
          <p:spPr>
            <a:xfrm>
              <a:off x="992900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45" y="1"/>
                  </a:moveTo>
                  <a:cubicBezTo>
                    <a:pt x="104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72" y="15394"/>
                    <a:pt x="2945" y="15447"/>
                    <a:pt x="2945" y="15501"/>
                  </a:cubicBezTo>
                  <a:cubicBezTo>
                    <a:pt x="2998" y="17347"/>
                    <a:pt x="1847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0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5" y="78427"/>
                    <a:pt x="3186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6" y="65766"/>
                  </a:cubicBezTo>
                  <a:cubicBezTo>
                    <a:pt x="3105" y="63786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6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59" y="43604"/>
                    <a:pt x="2088" y="41731"/>
                    <a:pt x="402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6" y="25243"/>
                  </a:cubicBezTo>
                  <a:cubicBezTo>
                    <a:pt x="3105" y="23236"/>
                    <a:pt x="2062" y="21443"/>
                    <a:pt x="402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94" y="10"/>
                    <a:pt x="170" y="1"/>
                    <a:pt x="14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1" name="Google Shape;471;p19"/>
            <p:cNvSpPr/>
            <p:nvPr/>
          </p:nvSpPr>
          <p:spPr>
            <a:xfrm>
              <a:off x="83967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2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0" y="70"/>
                    <a:pt x="0" y="97"/>
                    <a:pt x="0" y="124"/>
                  </a:cubicBezTo>
                  <a:cubicBezTo>
                    <a:pt x="0" y="178"/>
                    <a:pt x="27" y="204"/>
                    <a:pt x="54" y="231"/>
                  </a:cubicBezTo>
                  <a:cubicBezTo>
                    <a:pt x="1794" y="1248"/>
                    <a:pt x="2971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25" y="6119"/>
                    <a:pt x="6156" y="8073"/>
                    <a:pt x="6156" y="10268"/>
                  </a:cubicBezTo>
                  <a:cubicBezTo>
                    <a:pt x="6156" y="12436"/>
                    <a:pt x="4925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71" y="17334"/>
                    <a:pt x="1847" y="19235"/>
                    <a:pt x="81" y="20278"/>
                  </a:cubicBezTo>
                  <a:cubicBezTo>
                    <a:pt x="54" y="20278"/>
                    <a:pt x="27" y="20305"/>
                    <a:pt x="0" y="20359"/>
                  </a:cubicBezTo>
                  <a:cubicBezTo>
                    <a:pt x="0" y="20412"/>
                    <a:pt x="27" y="20466"/>
                    <a:pt x="54" y="20493"/>
                  </a:cubicBezTo>
                  <a:cubicBezTo>
                    <a:pt x="1794" y="21510"/>
                    <a:pt x="2864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25" y="26381"/>
                    <a:pt x="6156" y="28362"/>
                    <a:pt x="6156" y="30530"/>
                  </a:cubicBezTo>
                  <a:cubicBezTo>
                    <a:pt x="6156" y="32698"/>
                    <a:pt x="4925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8" y="37837"/>
                    <a:pt x="1606" y="39630"/>
                    <a:pt x="81" y="40540"/>
                  </a:cubicBezTo>
                  <a:cubicBezTo>
                    <a:pt x="54" y="40540"/>
                    <a:pt x="27" y="40594"/>
                    <a:pt x="0" y="40620"/>
                  </a:cubicBezTo>
                  <a:cubicBezTo>
                    <a:pt x="0" y="40674"/>
                    <a:pt x="27" y="40727"/>
                    <a:pt x="54" y="40754"/>
                  </a:cubicBezTo>
                  <a:cubicBezTo>
                    <a:pt x="1794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25" y="46669"/>
                    <a:pt x="6156" y="48623"/>
                    <a:pt x="6156" y="50791"/>
                  </a:cubicBezTo>
                  <a:cubicBezTo>
                    <a:pt x="6156" y="52959"/>
                    <a:pt x="4925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64" y="57991"/>
                    <a:pt x="1820" y="59785"/>
                    <a:pt x="81" y="60802"/>
                  </a:cubicBezTo>
                  <a:cubicBezTo>
                    <a:pt x="54" y="60828"/>
                    <a:pt x="27" y="60855"/>
                    <a:pt x="0" y="60882"/>
                  </a:cubicBezTo>
                  <a:cubicBezTo>
                    <a:pt x="0" y="60935"/>
                    <a:pt x="27" y="60989"/>
                    <a:pt x="54" y="61016"/>
                  </a:cubicBezTo>
                  <a:cubicBezTo>
                    <a:pt x="1794" y="62033"/>
                    <a:pt x="2864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25" y="66931"/>
                    <a:pt x="6156" y="68885"/>
                    <a:pt x="6156" y="71053"/>
                  </a:cubicBezTo>
                  <a:cubicBezTo>
                    <a:pt x="6156" y="73221"/>
                    <a:pt x="4925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64" y="78280"/>
                    <a:pt x="1794" y="80073"/>
                    <a:pt x="81" y="81090"/>
                  </a:cubicBezTo>
                  <a:cubicBezTo>
                    <a:pt x="0" y="81117"/>
                    <a:pt x="0" y="81197"/>
                    <a:pt x="27" y="81251"/>
                  </a:cubicBezTo>
                  <a:cubicBezTo>
                    <a:pt x="47" y="81290"/>
                    <a:pt x="95" y="81315"/>
                    <a:pt x="140" y="81315"/>
                  </a:cubicBezTo>
                  <a:cubicBezTo>
                    <a:pt x="157" y="81315"/>
                    <a:pt x="173" y="81311"/>
                    <a:pt x="188" y="81304"/>
                  </a:cubicBezTo>
                  <a:cubicBezTo>
                    <a:pt x="1981" y="80260"/>
                    <a:pt x="3105" y="78413"/>
                    <a:pt x="3159" y="76352"/>
                  </a:cubicBezTo>
                  <a:cubicBezTo>
                    <a:pt x="5166" y="75309"/>
                    <a:pt x="6397" y="73301"/>
                    <a:pt x="6397" y="71053"/>
                  </a:cubicBezTo>
                  <a:cubicBezTo>
                    <a:pt x="6397" y="68805"/>
                    <a:pt x="5166" y="66797"/>
                    <a:pt x="3159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59" y="56091"/>
                  </a:cubicBezTo>
                  <a:cubicBezTo>
                    <a:pt x="5166" y="55047"/>
                    <a:pt x="6397" y="53040"/>
                    <a:pt x="6397" y="50791"/>
                  </a:cubicBezTo>
                  <a:cubicBezTo>
                    <a:pt x="6397" y="48543"/>
                    <a:pt x="5166" y="46536"/>
                    <a:pt x="3159" y="45492"/>
                  </a:cubicBezTo>
                  <a:cubicBezTo>
                    <a:pt x="3159" y="43591"/>
                    <a:pt x="2061" y="41718"/>
                    <a:pt x="375" y="40647"/>
                  </a:cubicBezTo>
                  <a:cubicBezTo>
                    <a:pt x="1901" y="39710"/>
                    <a:pt x="3292" y="37890"/>
                    <a:pt x="3185" y="35829"/>
                  </a:cubicBezTo>
                  <a:cubicBezTo>
                    <a:pt x="5166" y="34785"/>
                    <a:pt x="6397" y="32751"/>
                    <a:pt x="6397" y="30530"/>
                  </a:cubicBezTo>
                  <a:cubicBezTo>
                    <a:pt x="6397" y="28281"/>
                    <a:pt x="5166" y="26247"/>
                    <a:pt x="3159" y="25230"/>
                  </a:cubicBezTo>
                  <a:cubicBezTo>
                    <a:pt x="3078" y="23223"/>
                    <a:pt x="2035" y="21429"/>
                    <a:pt x="375" y="20386"/>
                  </a:cubicBezTo>
                  <a:cubicBezTo>
                    <a:pt x="2061" y="19315"/>
                    <a:pt x="3159" y="17441"/>
                    <a:pt x="3159" y="15595"/>
                  </a:cubicBezTo>
                  <a:cubicBezTo>
                    <a:pt x="3159" y="15595"/>
                    <a:pt x="3159" y="15568"/>
                    <a:pt x="3159" y="15541"/>
                  </a:cubicBezTo>
                  <a:cubicBezTo>
                    <a:pt x="5166" y="14524"/>
                    <a:pt x="6397" y="12490"/>
                    <a:pt x="6397" y="10268"/>
                  </a:cubicBezTo>
                  <a:cubicBezTo>
                    <a:pt x="6397" y="8020"/>
                    <a:pt x="5166" y="5986"/>
                    <a:pt x="3159" y="4969"/>
                  </a:cubicBezTo>
                  <a:lnTo>
                    <a:pt x="3159" y="4942"/>
                  </a:lnTo>
                  <a:cubicBezTo>
                    <a:pt x="3159" y="3041"/>
                    <a:pt x="1981" y="1061"/>
                    <a:pt x="188" y="17"/>
                  </a:cubicBezTo>
                  <a:cubicBezTo>
                    <a:pt x="168" y="7"/>
                    <a:pt x="145" y="1"/>
                    <a:pt x="122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2" name="Google Shape;472;p19"/>
            <p:cNvSpPr/>
            <p:nvPr/>
          </p:nvSpPr>
          <p:spPr>
            <a:xfrm>
              <a:off x="68577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98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91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91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91" y="78293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60" y="81297"/>
                    <a:pt x="93" y="81320"/>
                    <a:pt x="133" y="81320"/>
                  </a:cubicBezTo>
                  <a:cubicBezTo>
                    <a:pt x="157" y="81320"/>
                    <a:pt x="184" y="81311"/>
                    <a:pt x="214" y="81290"/>
                  </a:cubicBezTo>
                  <a:cubicBezTo>
                    <a:pt x="2008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292" y="37903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88" y="19328"/>
                    <a:pt x="3185" y="1740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3" name="Google Shape;473;p19"/>
            <p:cNvSpPr/>
            <p:nvPr/>
          </p:nvSpPr>
          <p:spPr>
            <a:xfrm>
              <a:off x="531875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47" y="1"/>
                  </a:moveTo>
                  <a:cubicBezTo>
                    <a:pt x="106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61"/>
                    <a:pt x="2944" y="15487"/>
                  </a:cubicBezTo>
                  <a:cubicBezTo>
                    <a:pt x="2998" y="17334"/>
                    <a:pt x="1847" y="19235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71" y="35642"/>
                    <a:pt x="2944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45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54" y="81251"/>
                  </a:cubicBezTo>
                  <a:cubicBezTo>
                    <a:pt x="73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5" y="65753"/>
                  </a:cubicBezTo>
                  <a:cubicBezTo>
                    <a:pt x="3105" y="63773"/>
                    <a:pt x="2088" y="61979"/>
                    <a:pt x="402" y="60909"/>
                  </a:cubicBezTo>
                  <a:cubicBezTo>
                    <a:pt x="2088" y="59865"/>
                    <a:pt x="3105" y="58072"/>
                    <a:pt x="3185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85" y="43591"/>
                    <a:pt x="2088" y="41718"/>
                    <a:pt x="402" y="40647"/>
                  </a:cubicBezTo>
                  <a:cubicBezTo>
                    <a:pt x="1900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5" y="25230"/>
                  </a:cubicBezTo>
                  <a:cubicBezTo>
                    <a:pt x="3105" y="23223"/>
                    <a:pt x="2061" y="21429"/>
                    <a:pt x="402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lnTo>
                    <a:pt x="3185" y="4942"/>
                  </a:lnTo>
                  <a:cubicBezTo>
                    <a:pt x="3185" y="3041"/>
                    <a:pt x="2008" y="1061"/>
                    <a:pt x="214" y="17"/>
                  </a:cubicBezTo>
                  <a:cubicBezTo>
                    <a:pt x="195" y="7"/>
                    <a:pt x="171" y="1"/>
                    <a:pt x="14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4" name="Google Shape;474;p19"/>
            <p:cNvSpPr/>
            <p:nvPr/>
          </p:nvSpPr>
          <p:spPr>
            <a:xfrm>
              <a:off x="37862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1" y="84"/>
                    <a:pt x="1" y="110"/>
                    <a:pt x="1" y="137"/>
                  </a:cubicBezTo>
                  <a:cubicBezTo>
                    <a:pt x="1" y="164"/>
                    <a:pt x="28" y="217"/>
                    <a:pt x="54" y="244"/>
                  </a:cubicBezTo>
                  <a:cubicBezTo>
                    <a:pt x="1821" y="1261"/>
                    <a:pt x="2972" y="3188"/>
                    <a:pt x="2918" y="5035"/>
                  </a:cubicBezTo>
                  <a:cubicBezTo>
                    <a:pt x="2918" y="5116"/>
                    <a:pt x="2945" y="5142"/>
                    <a:pt x="2999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9" y="15367"/>
                  </a:cubicBezTo>
                  <a:cubicBezTo>
                    <a:pt x="2945" y="15394"/>
                    <a:pt x="2918" y="15447"/>
                    <a:pt x="2918" y="15501"/>
                  </a:cubicBezTo>
                  <a:cubicBezTo>
                    <a:pt x="2972" y="17347"/>
                    <a:pt x="1848" y="19248"/>
                    <a:pt x="81" y="20292"/>
                  </a:cubicBezTo>
                  <a:cubicBezTo>
                    <a:pt x="54" y="20292"/>
                    <a:pt x="28" y="20318"/>
                    <a:pt x="1" y="20372"/>
                  </a:cubicBezTo>
                  <a:cubicBezTo>
                    <a:pt x="1" y="20425"/>
                    <a:pt x="28" y="20479"/>
                    <a:pt x="54" y="20506"/>
                  </a:cubicBezTo>
                  <a:cubicBezTo>
                    <a:pt x="1794" y="21496"/>
                    <a:pt x="2865" y="23316"/>
                    <a:pt x="2918" y="25324"/>
                  </a:cubicBezTo>
                  <a:cubicBezTo>
                    <a:pt x="2918" y="25350"/>
                    <a:pt x="2945" y="25404"/>
                    <a:pt x="2999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9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07" y="39643"/>
                    <a:pt x="81" y="40553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54" y="40767"/>
                  </a:cubicBezTo>
                  <a:cubicBezTo>
                    <a:pt x="1794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5" y="45665"/>
                    <a:pt x="2999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9" y="55917"/>
                  </a:cubicBezTo>
                  <a:cubicBezTo>
                    <a:pt x="2945" y="55917"/>
                    <a:pt x="2918" y="55970"/>
                    <a:pt x="2918" y="56024"/>
                  </a:cubicBezTo>
                  <a:cubicBezTo>
                    <a:pt x="2865" y="58004"/>
                    <a:pt x="1821" y="59798"/>
                    <a:pt x="81" y="60815"/>
                  </a:cubicBezTo>
                  <a:cubicBezTo>
                    <a:pt x="54" y="60815"/>
                    <a:pt x="28" y="60868"/>
                    <a:pt x="1" y="60895"/>
                  </a:cubicBezTo>
                  <a:cubicBezTo>
                    <a:pt x="1" y="60949"/>
                    <a:pt x="28" y="61002"/>
                    <a:pt x="54" y="61029"/>
                  </a:cubicBezTo>
                  <a:cubicBezTo>
                    <a:pt x="1794" y="62046"/>
                    <a:pt x="2865" y="63839"/>
                    <a:pt x="2918" y="65847"/>
                  </a:cubicBezTo>
                  <a:cubicBezTo>
                    <a:pt x="2918" y="65900"/>
                    <a:pt x="2945" y="65927"/>
                    <a:pt x="2999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9" y="76178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5" y="78293"/>
                    <a:pt x="1821" y="80086"/>
                    <a:pt x="81" y="81076"/>
                  </a:cubicBezTo>
                  <a:cubicBezTo>
                    <a:pt x="1" y="81130"/>
                    <a:pt x="1" y="81183"/>
                    <a:pt x="28" y="81264"/>
                  </a:cubicBezTo>
                  <a:cubicBezTo>
                    <a:pt x="44" y="81297"/>
                    <a:pt x="81" y="81320"/>
                    <a:pt x="120" y="81320"/>
                  </a:cubicBezTo>
                  <a:cubicBezTo>
                    <a:pt x="143" y="81320"/>
                    <a:pt x="168" y="81311"/>
                    <a:pt x="188" y="81290"/>
                  </a:cubicBezTo>
                  <a:cubicBezTo>
                    <a:pt x="1981" y="80273"/>
                    <a:pt x="3106" y="78427"/>
                    <a:pt x="3159" y="76366"/>
                  </a:cubicBezTo>
                  <a:cubicBezTo>
                    <a:pt x="5167" y="75322"/>
                    <a:pt x="6398" y="73314"/>
                    <a:pt x="6398" y="71066"/>
                  </a:cubicBezTo>
                  <a:cubicBezTo>
                    <a:pt x="6398" y="68818"/>
                    <a:pt x="5167" y="66784"/>
                    <a:pt x="3159" y="65766"/>
                  </a:cubicBezTo>
                  <a:cubicBezTo>
                    <a:pt x="3106" y="63786"/>
                    <a:pt x="2062" y="61992"/>
                    <a:pt x="376" y="60922"/>
                  </a:cubicBezTo>
                  <a:cubicBezTo>
                    <a:pt x="2062" y="59878"/>
                    <a:pt x="3106" y="58085"/>
                    <a:pt x="3159" y="56104"/>
                  </a:cubicBezTo>
                  <a:cubicBezTo>
                    <a:pt x="5167" y="55060"/>
                    <a:pt x="6398" y="53053"/>
                    <a:pt x="6398" y="50804"/>
                  </a:cubicBezTo>
                  <a:cubicBezTo>
                    <a:pt x="6398" y="48556"/>
                    <a:pt x="5167" y="46522"/>
                    <a:pt x="3159" y="45505"/>
                  </a:cubicBezTo>
                  <a:cubicBezTo>
                    <a:pt x="3159" y="43604"/>
                    <a:pt x="2062" y="41731"/>
                    <a:pt x="376" y="40660"/>
                  </a:cubicBezTo>
                  <a:cubicBezTo>
                    <a:pt x="1901" y="39723"/>
                    <a:pt x="3293" y="37903"/>
                    <a:pt x="3186" y="35816"/>
                  </a:cubicBezTo>
                  <a:cubicBezTo>
                    <a:pt x="5167" y="34799"/>
                    <a:pt x="6398" y="32764"/>
                    <a:pt x="6398" y="30543"/>
                  </a:cubicBezTo>
                  <a:cubicBezTo>
                    <a:pt x="6398" y="28295"/>
                    <a:pt x="5167" y="26260"/>
                    <a:pt x="3159" y="25243"/>
                  </a:cubicBezTo>
                  <a:cubicBezTo>
                    <a:pt x="3079" y="23236"/>
                    <a:pt x="2035" y="21443"/>
                    <a:pt x="376" y="20399"/>
                  </a:cubicBezTo>
                  <a:cubicBezTo>
                    <a:pt x="2089" y="19328"/>
                    <a:pt x="3186" y="17401"/>
                    <a:pt x="3186" y="15554"/>
                  </a:cubicBezTo>
                  <a:cubicBezTo>
                    <a:pt x="5167" y="14537"/>
                    <a:pt x="6398" y="12503"/>
                    <a:pt x="6398" y="10255"/>
                  </a:cubicBezTo>
                  <a:cubicBezTo>
                    <a:pt x="6398" y="8033"/>
                    <a:pt x="5167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1981" y="1074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5" name="Google Shape;475;p19"/>
            <p:cNvSpPr/>
            <p:nvPr/>
          </p:nvSpPr>
          <p:spPr>
            <a:xfrm>
              <a:off x="22472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9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27" y="70"/>
                    <a:pt x="1" y="97"/>
                    <a:pt x="1" y="124"/>
                  </a:cubicBezTo>
                  <a:cubicBezTo>
                    <a:pt x="1" y="178"/>
                    <a:pt x="27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45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61"/>
                    <a:pt x="2918" y="15487"/>
                  </a:cubicBezTo>
                  <a:cubicBezTo>
                    <a:pt x="2998" y="17334"/>
                    <a:pt x="1848" y="19235"/>
                    <a:pt x="108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1" y="20412"/>
                    <a:pt x="27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106" y="37837"/>
                    <a:pt x="1633" y="39630"/>
                    <a:pt x="108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1" y="40674"/>
                    <a:pt x="27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108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1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27" y="81251"/>
                  </a:cubicBezTo>
                  <a:cubicBezTo>
                    <a:pt x="67" y="81290"/>
                    <a:pt x="106" y="81315"/>
                    <a:pt x="156" y="81315"/>
                  </a:cubicBezTo>
                  <a:cubicBezTo>
                    <a:pt x="174" y="81315"/>
                    <a:pt x="193" y="81311"/>
                    <a:pt x="215" y="81304"/>
                  </a:cubicBezTo>
                  <a:cubicBezTo>
                    <a:pt x="2008" y="80260"/>
                    <a:pt x="3106" y="78413"/>
                    <a:pt x="3186" y="76352"/>
                  </a:cubicBezTo>
                  <a:cubicBezTo>
                    <a:pt x="5166" y="75309"/>
                    <a:pt x="6398" y="73301"/>
                    <a:pt x="6398" y="71053"/>
                  </a:cubicBezTo>
                  <a:cubicBezTo>
                    <a:pt x="6398" y="68805"/>
                    <a:pt x="5166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6" y="55047"/>
                    <a:pt x="6398" y="53040"/>
                    <a:pt x="6398" y="50791"/>
                  </a:cubicBezTo>
                  <a:cubicBezTo>
                    <a:pt x="6398" y="48543"/>
                    <a:pt x="5166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66" y="34785"/>
                    <a:pt x="6398" y="32751"/>
                    <a:pt x="6398" y="30530"/>
                  </a:cubicBezTo>
                  <a:cubicBezTo>
                    <a:pt x="6398" y="28281"/>
                    <a:pt x="5166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41"/>
                    <a:pt x="3186" y="15595"/>
                  </a:cubicBezTo>
                  <a:cubicBezTo>
                    <a:pt x="3186" y="15595"/>
                    <a:pt x="3186" y="15568"/>
                    <a:pt x="3186" y="15541"/>
                  </a:cubicBezTo>
                  <a:cubicBezTo>
                    <a:pt x="5166" y="14524"/>
                    <a:pt x="6398" y="12490"/>
                    <a:pt x="6398" y="10268"/>
                  </a:cubicBezTo>
                  <a:cubicBezTo>
                    <a:pt x="6398" y="8020"/>
                    <a:pt x="5166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215" y="17"/>
                  </a:cubicBezTo>
                  <a:cubicBezTo>
                    <a:pt x="185" y="7"/>
                    <a:pt x="156" y="1"/>
                    <a:pt x="12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6" name="Google Shape;476;p19"/>
            <p:cNvSpPr/>
            <p:nvPr/>
          </p:nvSpPr>
          <p:spPr>
            <a:xfrm>
              <a:off x="1914975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51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27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45" y="15402"/>
                    <a:pt x="2945" y="15428"/>
                    <a:pt x="2945" y="15482"/>
                  </a:cubicBezTo>
                  <a:cubicBezTo>
                    <a:pt x="2998" y="17355"/>
                    <a:pt x="1848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45" y="35663"/>
                    <a:pt x="2918" y="35717"/>
                    <a:pt x="2945" y="35770"/>
                  </a:cubicBezTo>
                  <a:cubicBezTo>
                    <a:pt x="3106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45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6" y="78408"/>
                    <a:pt x="3186" y="76347"/>
                  </a:cubicBezTo>
                  <a:cubicBezTo>
                    <a:pt x="5166" y="75330"/>
                    <a:pt x="6424" y="73296"/>
                    <a:pt x="6424" y="71047"/>
                  </a:cubicBezTo>
                  <a:cubicBezTo>
                    <a:pt x="6424" y="68826"/>
                    <a:pt x="5166" y="66792"/>
                    <a:pt x="3186" y="65748"/>
                  </a:cubicBezTo>
                  <a:cubicBezTo>
                    <a:pt x="3106" y="63767"/>
                    <a:pt x="2062" y="61974"/>
                    <a:pt x="375" y="60930"/>
                  </a:cubicBezTo>
                  <a:cubicBezTo>
                    <a:pt x="2062" y="59859"/>
                    <a:pt x="3106" y="58093"/>
                    <a:pt x="3186" y="56085"/>
                  </a:cubicBezTo>
                  <a:cubicBezTo>
                    <a:pt x="5166" y="55068"/>
                    <a:pt x="6424" y="53034"/>
                    <a:pt x="6424" y="50786"/>
                  </a:cubicBezTo>
                  <a:cubicBezTo>
                    <a:pt x="6424" y="48537"/>
                    <a:pt x="5166" y="46530"/>
                    <a:pt x="3186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66" y="26268"/>
                    <a:pt x="3186" y="25225"/>
                  </a:cubicBezTo>
                  <a:cubicBezTo>
                    <a:pt x="3106" y="23244"/>
                    <a:pt x="2062" y="21451"/>
                    <a:pt x="375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66" y="14518"/>
                    <a:pt x="6424" y="12511"/>
                    <a:pt x="6424" y="10263"/>
                  </a:cubicBezTo>
                  <a:cubicBezTo>
                    <a:pt x="6424" y="8014"/>
                    <a:pt x="5166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193" y="4"/>
                    <a:pt x="172" y="1"/>
                    <a:pt x="15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7" name="Google Shape;477;p19"/>
            <p:cNvSpPr/>
            <p:nvPr/>
          </p:nvSpPr>
          <p:spPr>
            <a:xfrm>
              <a:off x="1761075" y="2845375"/>
              <a:ext cx="160625" cy="2032675"/>
            </a:xfrm>
            <a:custGeom>
              <a:rect b="b" l="l" r="r" t="t"/>
              <a:pathLst>
                <a:path extrusionOk="0" h="81307" w="6425">
                  <a:moveTo>
                    <a:pt x="146" y="1"/>
                  </a:moveTo>
                  <a:cubicBezTo>
                    <a:pt x="108" y="1"/>
                    <a:pt x="71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34"/>
                    <a:pt x="2972" y="3162"/>
                    <a:pt x="2945" y="5035"/>
                  </a:cubicBezTo>
                  <a:cubicBezTo>
                    <a:pt x="2945" y="5089"/>
                    <a:pt x="2972" y="5142"/>
                    <a:pt x="2998" y="5142"/>
                  </a:cubicBezTo>
                  <a:cubicBezTo>
                    <a:pt x="4952" y="6133"/>
                    <a:pt x="6183" y="8086"/>
                    <a:pt x="6183" y="10254"/>
                  </a:cubicBezTo>
                  <a:cubicBezTo>
                    <a:pt x="6183" y="12422"/>
                    <a:pt x="4952" y="14376"/>
                    <a:pt x="2998" y="15367"/>
                  </a:cubicBezTo>
                  <a:cubicBezTo>
                    <a:pt x="2972" y="15393"/>
                    <a:pt x="2945" y="15447"/>
                    <a:pt x="2945" y="15474"/>
                  </a:cubicBezTo>
                  <a:cubicBezTo>
                    <a:pt x="2998" y="17321"/>
                    <a:pt x="1847" y="19248"/>
                    <a:pt x="108" y="20265"/>
                  </a:cubicBezTo>
                  <a:cubicBezTo>
                    <a:pt x="81" y="20292"/>
                    <a:pt x="27" y="20318"/>
                    <a:pt x="27" y="20345"/>
                  </a:cubicBezTo>
                  <a:cubicBezTo>
                    <a:pt x="27" y="20425"/>
                    <a:pt x="27" y="20479"/>
                    <a:pt x="81" y="20506"/>
                  </a:cubicBezTo>
                  <a:cubicBezTo>
                    <a:pt x="1821" y="21496"/>
                    <a:pt x="2891" y="23289"/>
                    <a:pt x="2945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83" y="28348"/>
                    <a:pt x="6183" y="30516"/>
                  </a:cubicBezTo>
                  <a:cubicBezTo>
                    <a:pt x="6183" y="32684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26"/>
                  </a:cubicBezTo>
                  <a:cubicBezTo>
                    <a:pt x="81" y="40553"/>
                    <a:pt x="27" y="40580"/>
                    <a:pt x="27" y="40633"/>
                  </a:cubicBezTo>
                  <a:cubicBezTo>
                    <a:pt x="27" y="40687"/>
                    <a:pt x="27" y="40741"/>
                    <a:pt x="81" y="40767"/>
                  </a:cubicBezTo>
                  <a:cubicBezTo>
                    <a:pt x="1821" y="41784"/>
                    <a:pt x="2945" y="43631"/>
                    <a:pt x="2945" y="45532"/>
                  </a:cubicBezTo>
                  <a:lnTo>
                    <a:pt x="2945" y="45558"/>
                  </a:ln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83" y="48610"/>
                    <a:pt x="6183" y="50778"/>
                  </a:cubicBezTo>
                  <a:cubicBezTo>
                    <a:pt x="6183" y="52972"/>
                    <a:pt x="4952" y="54926"/>
                    <a:pt x="2998" y="55890"/>
                  </a:cubicBezTo>
                  <a:cubicBezTo>
                    <a:pt x="2972" y="55917"/>
                    <a:pt x="2945" y="55970"/>
                    <a:pt x="2945" y="55997"/>
                  </a:cubicBezTo>
                  <a:cubicBezTo>
                    <a:pt x="2891" y="58004"/>
                    <a:pt x="1847" y="59798"/>
                    <a:pt x="108" y="60815"/>
                  </a:cubicBezTo>
                  <a:cubicBezTo>
                    <a:pt x="81" y="60815"/>
                    <a:pt x="27" y="60841"/>
                    <a:pt x="27" y="60895"/>
                  </a:cubicBezTo>
                  <a:cubicBezTo>
                    <a:pt x="27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873"/>
                    <a:pt x="2972" y="65927"/>
                    <a:pt x="2998" y="65954"/>
                  </a:cubicBezTo>
                  <a:cubicBezTo>
                    <a:pt x="4952" y="66917"/>
                    <a:pt x="6183" y="68871"/>
                    <a:pt x="6183" y="71066"/>
                  </a:cubicBezTo>
                  <a:cubicBezTo>
                    <a:pt x="6183" y="73234"/>
                    <a:pt x="4952" y="75188"/>
                    <a:pt x="2998" y="76151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54" y="81237"/>
                  </a:cubicBezTo>
                  <a:cubicBezTo>
                    <a:pt x="71" y="81288"/>
                    <a:pt x="110" y="81306"/>
                    <a:pt x="149" y="81306"/>
                  </a:cubicBezTo>
                  <a:cubicBezTo>
                    <a:pt x="172" y="81306"/>
                    <a:pt x="195" y="81300"/>
                    <a:pt x="215" y="81290"/>
                  </a:cubicBezTo>
                  <a:cubicBezTo>
                    <a:pt x="2008" y="80247"/>
                    <a:pt x="3105" y="78400"/>
                    <a:pt x="3186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6" y="65766"/>
                  </a:cubicBezTo>
                  <a:cubicBezTo>
                    <a:pt x="3132" y="63759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6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86" y="43604"/>
                    <a:pt x="2088" y="41731"/>
                    <a:pt x="402" y="40660"/>
                  </a:cubicBezTo>
                  <a:cubicBezTo>
                    <a:pt x="1901" y="39697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6" y="25216"/>
                  </a:cubicBezTo>
                  <a:cubicBezTo>
                    <a:pt x="3105" y="23236"/>
                    <a:pt x="2062" y="21442"/>
                    <a:pt x="402" y="20399"/>
                  </a:cubicBezTo>
                  <a:cubicBezTo>
                    <a:pt x="2115" y="19328"/>
                    <a:pt x="3212" y="17401"/>
                    <a:pt x="3186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6" y="4955"/>
                  </a:cubicBezTo>
                  <a:cubicBezTo>
                    <a:pt x="3186" y="3028"/>
                    <a:pt x="2008" y="1047"/>
                    <a:pt x="215" y="30"/>
                  </a:cubicBezTo>
                  <a:cubicBezTo>
                    <a:pt x="194" y="10"/>
                    <a:pt x="170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8" name="Google Shape;478;p19"/>
            <p:cNvSpPr/>
            <p:nvPr/>
          </p:nvSpPr>
          <p:spPr>
            <a:xfrm>
              <a:off x="1607850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0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71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0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0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64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0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64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64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44" y="81296"/>
                    <a:pt x="82" y="81315"/>
                    <a:pt x="122" y="81315"/>
                  </a:cubicBezTo>
                  <a:cubicBezTo>
                    <a:pt x="145" y="81315"/>
                    <a:pt x="168" y="81308"/>
                    <a:pt x="188" y="81299"/>
                  </a:cubicBezTo>
                  <a:cubicBezTo>
                    <a:pt x="1981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61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61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9" name="Google Shape;479;p19"/>
            <p:cNvSpPr/>
            <p:nvPr/>
          </p:nvSpPr>
          <p:spPr>
            <a:xfrm>
              <a:off x="1453950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33" y="1"/>
                  </a:moveTo>
                  <a:cubicBezTo>
                    <a:pt x="9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0" y="244"/>
                  </a:cubicBezTo>
                  <a:cubicBezTo>
                    <a:pt x="1820" y="1234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20"/>
                    <a:pt x="2944" y="15474"/>
                  </a:cubicBezTo>
                  <a:cubicBezTo>
                    <a:pt x="2998" y="17347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cubicBezTo>
                    <a:pt x="2944" y="45558"/>
                    <a:pt x="2944" y="45558"/>
                    <a:pt x="2944" y="45558"/>
                  </a:cubicBez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27" y="81237"/>
                  </a:cubicBezTo>
                  <a:cubicBezTo>
                    <a:pt x="61" y="81288"/>
                    <a:pt x="106" y="81306"/>
                    <a:pt x="147" y="81306"/>
                  </a:cubicBezTo>
                  <a:cubicBezTo>
                    <a:pt x="172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66" y="75322"/>
                    <a:pt x="6424" y="73288"/>
                    <a:pt x="6424" y="71066"/>
                  </a:cubicBezTo>
                  <a:cubicBezTo>
                    <a:pt x="6424" y="68818"/>
                    <a:pt x="5166" y="66783"/>
                    <a:pt x="3185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077"/>
                  </a:cubicBezTo>
                  <a:cubicBezTo>
                    <a:pt x="5166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66" y="26260"/>
                    <a:pt x="3185" y="25216"/>
                  </a:cubicBezTo>
                  <a:cubicBezTo>
                    <a:pt x="3105" y="23236"/>
                    <a:pt x="2061" y="21442"/>
                    <a:pt x="375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84" y="10"/>
                    <a:pt x="157" y="1"/>
                    <a:pt x="13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0" name="Google Shape;480;p19"/>
            <p:cNvSpPr/>
            <p:nvPr/>
          </p:nvSpPr>
          <p:spPr>
            <a:xfrm>
              <a:off x="1300050" y="25935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67" y="1"/>
                  </a:moveTo>
                  <a:cubicBezTo>
                    <a:pt x="121" y="1"/>
                    <a:pt x="73" y="26"/>
                    <a:pt x="54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0" y="225"/>
                  </a:cubicBezTo>
                  <a:cubicBezTo>
                    <a:pt x="1820" y="1243"/>
                    <a:pt x="2971" y="3170"/>
                    <a:pt x="2944" y="5043"/>
                  </a:cubicBezTo>
                  <a:cubicBezTo>
                    <a:pt x="2944" y="5070"/>
                    <a:pt x="2971" y="5124"/>
                    <a:pt x="3025" y="5150"/>
                  </a:cubicBezTo>
                  <a:cubicBezTo>
                    <a:pt x="4952" y="6141"/>
                    <a:pt x="6183" y="8095"/>
                    <a:pt x="6183" y="10263"/>
                  </a:cubicBezTo>
                  <a:cubicBezTo>
                    <a:pt x="6183" y="12431"/>
                    <a:pt x="4952" y="14384"/>
                    <a:pt x="3025" y="15375"/>
                  </a:cubicBezTo>
                  <a:cubicBezTo>
                    <a:pt x="2971" y="15402"/>
                    <a:pt x="2944" y="15428"/>
                    <a:pt x="2944" y="15482"/>
                  </a:cubicBezTo>
                  <a:cubicBezTo>
                    <a:pt x="2998" y="17355"/>
                    <a:pt x="1847" y="19256"/>
                    <a:pt x="107" y="20273"/>
                  </a:cubicBezTo>
                  <a:cubicBezTo>
                    <a:pt x="80" y="20300"/>
                    <a:pt x="54" y="20326"/>
                    <a:pt x="27" y="20353"/>
                  </a:cubicBezTo>
                  <a:cubicBezTo>
                    <a:pt x="27" y="20407"/>
                    <a:pt x="27" y="20460"/>
                    <a:pt x="80" y="20514"/>
                  </a:cubicBezTo>
                  <a:cubicBezTo>
                    <a:pt x="1820" y="21504"/>
                    <a:pt x="2891" y="23297"/>
                    <a:pt x="2944" y="25305"/>
                  </a:cubicBezTo>
                  <a:cubicBezTo>
                    <a:pt x="2944" y="25358"/>
                    <a:pt x="2971" y="25385"/>
                    <a:pt x="3025" y="25412"/>
                  </a:cubicBezTo>
                  <a:cubicBezTo>
                    <a:pt x="4952" y="26402"/>
                    <a:pt x="6183" y="28356"/>
                    <a:pt x="6183" y="30524"/>
                  </a:cubicBezTo>
                  <a:cubicBezTo>
                    <a:pt x="6183" y="32692"/>
                    <a:pt x="4952" y="34646"/>
                    <a:pt x="3025" y="35636"/>
                  </a:cubicBezTo>
                  <a:cubicBezTo>
                    <a:pt x="2971" y="35663"/>
                    <a:pt x="2944" y="35717"/>
                    <a:pt x="2944" y="35770"/>
                  </a:cubicBezTo>
                  <a:cubicBezTo>
                    <a:pt x="3105" y="37831"/>
                    <a:pt x="1633" y="39651"/>
                    <a:pt x="107" y="40535"/>
                  </a:cubicBezTo>
                  <a:cubicBezTo>
                    <a:pt x="80" y="40561"/>
                    <a:pt x="54" y="40588"/>
                    <a:pt x="27" y="40615"/>
                  </a:cubicBezTo>
                  <a:cubicBezTo>
                    <a:pt x="27" y="40668"/>
                    <a:pt x="27" y="40749"/>
                    <a:pt x="80" y="40775"/>
                  </a:cubicBezTo>
                  <a:cubicBezTo>
                    <a:pt x="1820" y="41766"/>
                    <a:pt x="2944" y="43639"/>
                    <a:pt x="2944" y="45540"/>
                  </a:cubicBezTo>
                  <a:cubicBezTo>
                    <a:pt x="2944" y="45540"/>
                    <a:pt x="2944" y="45566"/>
                    <a:pt x="2944" y="45566"/>
                  </a:cubicBezTo>
                  <a:cubicBezTo>
                    <a:pt x="2944" y="45620"/>
                    <a:pt x="2971" y="45674"/>
                    <a:pt x="3025" y="45674"/>
                  </a:cubicBezTo>
                  <a:cubicBezTo>
                    <a:pt x="4952" y="46664"/>
                    <a:pt x="6183" y="48618"/>
                    <a:pt x="6183" y="50786"/>
                  </a:cubicBezTo>
                  <a:cubicBezTo>
                    <a:pt x="6183" y="52954"/>
                    <a:pt x="4952" y="54934"/>
                    <a:pt x="3025" y="55898"/>
                  </a:cubicBezTo>
                  <a:cubicBezTo>
                    <a:pt x="2971" y="55925"/>
                    <a:pt x="2944" y="55952"/>
                    <a:pt x="2944" y="56005"/>
                  </a:cubicBezTo>
                  <a:cubicBezTo>
                    <a:pt x="2891" y="58012"/>
                    <a:pt x="1847" y="59806"/>
                    <a:pt x="107" y="60796"/>
                  </a:cubicBezTo>
                  <a:cubicBezTo>
                    <a:pt x="80" y="60823"/>
                    <a:pt x="54" y="60850"/>
                    <a:pt x="27" y="60903"/>
                  </a:cubicBezTo>
                  <a:cubicBezTo>
                    <a:pt x="27" y="60957"/>
                    <a:pt x="27" y="61010"/>
                    <a:pt x="80" y="61037"/>
                  </a:cubicBezTo>
                  <a:cubicBezTo>
                    <a:pt x="1820" y="62054"/>
                    <a:pt x="2891" y="63847"/>
                    <a:pt x="2944" y="65828"/>
                  </a:cubicBezTo>
                  <a:cubicBezTo>
                    <a:pt x="2944" y="65882"/>
                    <a:pt x="2971" y="65935"/>
                    <a:pt x="3025" y="65962"/>
                  </a:cubicBezTo>
                  <a:cubicBezTo>
                    <a:pt x="4952" y="66925"/>
                    <a:pt x="6183" y="68879"/>
                    <a:pt x="6183" y="71047"/>
                  </a:cubicBezTo>
                  <a:cubicBezTo>
                    <a:pt x="6183" y="73242"/>
                    <a:pt x="4952" y="75196"/>
                    <a:pt x="3025" y="76160"/>
                  </a:cubicBezTo>
                  <a:cubicBezTo>
                    <a:pt x="2971" y="76186"/>
                    <a:pt x="2944" y="76240"/>
                    <a:pt x="2944" y="76267"/>
                  </a:cubicBezTo>
                  <a:cubicBezTo>
                    <a:pt x="2891" y="78274"/>
                    <a:pt x="1820" y="80067"/>
                    <a:pt x="80" y="81084"/>
                  </a:cubicBezTo>
                  <a:cubicBezTo>
                    <a:pt x="27" y="81111"/>
                    <a:pt x="0" y="81191"/>
                    <a:pt x="54" y="81245"/>
                  </a:cubicBezTo>
                  <a:cubicBezTo>
                    <a:pt x="71" y="81296"/>
                    <a:pt x="109" y="81315"/>
                    <a:pt x="149" y="81315"/>
                  </a:cubicBezTo>
                  <a:cubicBezTo>
                    <a:pt x="171" y="81315"/>
                    <a:pt x="195" y="81308"/>
                    <a:pt x="214" y="81299"/>
                  </a:cubicBezTo>
                  <a:cubicBezTo>
                    <a:pt x="2007" y="80255"/>
                    <a:pt x="3105" y="78408"/>
                    <a:pt x="3185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5" y="65748"/>
                  </a:cubicBezTo>
                  <a:cubicBezTo>
                    <a:pt x="3132" y="63767"/>
                    <a:pt x="2088" y="61974"/>
                    <a:pt x="402" y="60930"/>
                  </a:cubicBezTo>
                  <a:cubicBezTo>
                    <a:pt x="2088" y="59859"/>
                    <a:pt x="3132" y="58093"/>
                    <a:pt x="3185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5" y="45486"/>
                  </a:cubicBezTo>
                  <a:cubicBezTo>
                    <a:pt x="3185" y="43586"/>
                    <a:pt x="2088" y="41739"/>
                    <a:pt x="402" y="40668"/>
                  </a:cubicBezTo>
                  <a:cubicBezTo>
                    <a:pt x="1927" y="39705"/>
                    <a:pt x="3319" y="37885"/>
                    <a:pt x="3212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5" y="25225"/>
                  </a:cubicBezTo>
                  <a:cubicBezTo>
                    <a:pt x="3105" y="23244"/>
                    <a:pt x="2061" y="21451"/>
                    <a:pt x="402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5" y="4963"/>
                  </a:cubicBezTo>
                  <a:cubicBezTo>
                    <a:pt x="3185" y="3036"/>
                    <a:pt x="2007" y="1055"/>
                    <a:pt x="214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1" name="Google Shape;481;p19"/>
            <p:cNvSpPr/>
            <p:nvPr/>
          </p:nvSpPr>
          <p:spPr>
            <a:xfrm>
              <a:off x="1146800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28" y="84"/>
                    <a:pt x="1" y="110"/>
                    <a:pt x="1" y="137"/>
                  </a:cubicBezTo>
                  <a:cubicBezTo>
                    <a:pt x="1" y="164"/>
                    <a:pt x="28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2" y="17321"/>
                    <a:pt x="1848" y="19248"/>
                    <a:pt x="81" y="20265"/>
                  </a:cubicBezTo>
                  <a:cubicBezTo>
                    <a:pt x="54" y="20292"/>
                    <a:pt x="28" y="20318"/>
                    <a:pt x="1" y="20345"/>
                  </a:cubicBezTo>
                  <a:cubicBezTo>
                    <a:pt x="1" y="20425"/>
                    <a:pt x="28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33" y="39643"/>
                    <a:pt x="81" y="40526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32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81" y="60815"/>
                  </a:cubicBezTo>
                  <a:cubicBezTo>
                    <a:pt x="54" y="60815"/>
                    <a:pt x="28" y="60841"/>
                    <a:pt x="1" y="60895"/>
                  </a:cubicBezTo>
                  <a:cubicBezTo>
                    <a:pt x="1" y="60949"/>
                    <a:pt x="28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8" y="81103"/>
                    <a:pt x="1" y="81183"/>
                    <a:pt x="28" y="81237"/>
                  </a:cubicBezTo>
                  <a:cubicBezTo>
                    <a:pt x="44" y="81288"/>
                    <a:pt x="83" y="81306"/>
                    <a:pt x="129" y="81306"/>
                  </a:cubicBezTo>
                  <a:cubicBezTo>
                    <a:pt x="156" y="81306"/>
                    <a:pt x="185" y="81300"/>
                    <a:pt x="215" y="81290"/>
                  </a:cubicBezTo>
                  <a:cubicBezTo>
                    <a:pt x="1981" y="80247"/>
                    <a:pt x="3106" y="78400"/>
                    <a:pt x="3186" y="76366"/>
                  </a:cubicBezTo>
                  <a:cubicBezTo>
                    <a:pt x="5167" y="75322"/>
                    <a:pt x="6398" y="73288"/>
                    <a:pt x="6398" y="71066"/>
                  </a:cubicBezTo>
                  <a:cubicBezTo>
                    <a:pt x="6398" y="68818"/>
                    <a:pt x="5167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7" y="55060"/>
                    <a:pt x="6398" y="53026"/>
                    <a:pt x="6398" y="50778"/>
                  </a:cubicBezTo>
                  <a:cubicBezTo>
                    <a:pt x="6398" y="48556"/>
                    <a:pt x="5167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7" y="34799"/>
                    <a:pt x="6398" y="32764"/>
                    <a:pt x="6398" y="30516"/>
                  </a:cubicBezTo>
                  <a:cubicBezTo>
                    <a:pt x="6398" y="28268"/>
                    <a:pt x="5167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01"/>
                    <a:pt x="3186" y="15554"/>
                  </a:cubicBezTo>
                  <a:cubicBezTo>
                    <a:pt x="5167" y="14510"/>
                    <a:pt x="6398" y="12503"/>
                    <a:pt x="6398" y="10254"/>
                  </a:cubicBezTo>
                  <a:cubicBezTo>
                    <a:pt x="6398" y="8006"/>
                    <a:pt x="5167" y="5999"/>
                    <a:pt x="3186" y="4955"/>
                  </a:cubicBezTo>
                  <a:cubicBezTo>
                    <a:pt x="3186" y="3028"/>
                    <a:pt x="1981" y="1047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2" name="Google Shape;482;p19"/>
            <p:cNvSpPr/>
            <p:nvPr/>
          </p:nvSpPr>
          <p:spPr>
            <a:xfrm>
              <a:off x="992900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67" y="1"/>
                  </a:moveTo>
                  <a:cubicBezTo>
                    <a:pt x="120" y="1"/>
                    <a:pt x="6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72" y="15402"/>
                    <a:pt x="2945" y="15428"/>
                    <a:pt x="2945" y="15482"/>
                  </a:cubicBezTo>
                  <a:cubicBezTo>
                    <a:pt x="2998" y="17329"/>
                    <a:pt x="1847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72" y="35663"/>
                    <a:pt x="2945" y="35717"/>
                    <a:pt x="2945" y="35770"/>
                  </a:cubicBezTo>
                  <a:cubicBezTo>
                    <a:pt x="3105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18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5" y="78408"/>
                    <a:pt x="3186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6" y="65748"/>
                  </a:cubicBezTo>
                  <a:cubicBezTo>
                    <a:pt x="3105" y="63767"/>
                    <a:pt x="2088" y="61974"/>
                    <a:pt x="402" y="60930"/>
                  </a:cubicBezTo>
                  <a:cubicBezTo>
                    <a:pt x="2088" y="59859"/>
                    <a:pt x="3105" y="58093"/>
                    <a:pt x="3186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6" y="45486"/>
                  </a:cubicBezTo>
                  <a:cubicBezTo>
                    <a:pt x="3159" y="43586"/>
                    <a:pt x="2088" y="41739"/>
                    <a:pt x="402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6" y="25225"/>
                  </a:cubicBezTo>
                  <a:cubicBezTo>
                    <a:pt x="3105" y="23244"/>
                    <a:pt x="2062" y="21451"/>
                    <a:pt x="402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3" name="Google Shape;483;p19"/>
            <p:cNvSpPr/>
            <p:nvPr/>
          </p:nvSpPr>
          <p:spPr>
            <a:xfrm>
              <a:off x="83967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54" y="244"/>
                  </a:cubicBezTo>
                  <a:cubicBezTo>
                    <a:pt x="1794" y="1234"/>
                    <a:pt x="2971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25" y="6133"/>
                    <a:pt x="6156" y="8086"/>
                    <a:pt x="6156" y="10254"/>
                  </a:cubicBezTo>
                  <a:cubicBezTo>
                    <a:pt x="6156" y="12422"/>
                    <a:pt x="4925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1" y="17321"/>
                    <a:pt x="1847" y="19248"/>
                    <a:pt x="81" y="20265"/>
                  </a:cubicBezTo>
                  <a:cubicBezTo>
                    <a:pt x="54" y="20292"/>
                    <a:pt x="27" y="20318"/>
                    <a:pt x="0" y="20345"/>
                  </a:cubicBezTo>
                  <a:cubicBezTo>
                    <a:pt x="0" y="20425"/>
                    <a:pt x="27" y="20479"/>
                    <a:pt x="54" y="20506"/>
                  </a:cubicBezTo>
                  <a:cubicBezTo>
                    <a:pt x="1794" y="21496"/>
                    <a:pt x="2864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25" y="26394"/>
                    <a:pt x="6156" y="28348"/>
                    <a:pt x="6156" y="30516"/>
                  </a:cubicBezTo>
                  <a:cubicBezTo>
                    <a:pt x="6156" y="32684"/>
                    <a:pt x="4925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8" y="37823"/>
                    <a:pt x="1606" y="39643"/>
                    <a:pt x="81" y="40526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54" y="40767"/>
                  </a:cubicBezTo>
                  <a:cubicBezTo>
                    <a:pt x="1794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25" y="46656"/>
                    <a:pt x="6156" y="48610"/>
                    <a:pt x="6156" y="50778"/>
                  </a:cubicBezTo>
                  <a:cubicBezTo>
                    <a:pt x="6156" y="52972"/>
                    <a:pt x="4925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41"/>
                    <a:pt x="0" y="60895"/>
                  </a:cubicBezTo>
                  <a:cubicBezTo>
                    <a:pt x="0" y="60949"/>
                    <a:pt x="27" y="61002"/>
                    <a:pt x="54" y="61029"/>
                  </a:cubicBezTo>
                  <a:cubicBezTo>
                    <a:pt x="1794" y="62046"/>
                    <a:pt x="2864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25" y="66917"/>
                    <a:pt x="6156" y="68871"/>
                    <a:pt x="6156" y="71066"/>
                  </a:cubicBezTo>
                  <a:cubicBezTo>
                    <a:pt x="6156" y="73234"/>
                    <a:pt x="4925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4" y="78266"/>
                    <a:pt x="1794" y="80059"/>
                    <a:pt x="81" y="81076"/>
                  </a:cubicBezTo>
                  <a:cubicBezTo>
                    <a:pt x="0" y="81103"/>
                    <a:pt x="0" y="81183"/>
                    <a:pt x="27" y="81237"/>
                  </a:cubicBezTo>
                  <a:cubicBezTo>
                    <a:pt x="44" y="81288"/>
                    <a:pt x="83" y="81306"/>
                    <a:pt x="122" y="81306"/>
                  </a:cubicBezTo>
                  <a:cubicBezTo>
                    <a:pt x="145" y="81306"/>
                    <a:pt x="168" y="81300"/>
                    <a:pt x="188" y="81290"/>
                  </a:cubicBezTo>
                  <a:cubicBezTo>
                    <a:pt x="1981" y="80247"/>
                    <a:pt x="3105" y="78400"/>
                    <a:pt x="3159" y="76366"/>
                  </a:cubicBezTo>
                  <a:cubicBezTo>
                    <a:pt x="5166" y="75322"/>
                    <a:pt x="6397" y="73288"/>
                    <a:pt x="6397" y="71066"/>
                  </a:cubicBezTo>
                  <a:cubicBezTo>
                    <a:pt x="6397" y="68818"/>
                    <a:pt x="5166" y="66783"/>
                    <a:pt x="3159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59" y="56077"/>
                  </a:cubicBezTo>
                  <a:cubicBezTo>
                    <a:pt x="5166" y="55060"/>
                    <a:pt x="6397" y="53026"/>
                    <a:pt x="6397" y="50778"/>
                  </a:cubicBezTo>
                  <a:cubicBezTo>
                    <a:pt x="6397" y="48556"/>
                    <a:pt x="5166" y="46522"/>
                    <a:pt x="3159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697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16"/>
                  </a:cubicBezTo>
                  <a:cubicBezTo>
                    <a:pt x="6397" y="28268"/>
                    <a:pt x="5166" y="26260"/>
                    <a:pt x="3159" y="25216"/>
                  </a:cubicBezTo>
                  <a:cubicBezTo>
                    <a:pt x="3078" y="23236"/>
                    <a:pt x="2035" y="21442"/>
                    <a:pt x="375" y="20399"/>
                  </a:cubicBezTo>
                  <a:cubicBezTo>
                    <a:pt x="2061" y="19328"/>
                    <a:pt x="3159" y="17454"/>
                    <a:pt x="3159" y="15608"/>
                  </a:cubicBezTo>
                  <a:cubicBezTo>
                    <a:pt x="3159" y="15581"/>
                    <a:pt x="3159" y="15581"/>
                    <a:pt x="3159" y="15554"/>
                  </a:cubicBezTo>
                  <a:cubicBezTo>
                    <a:pt x="5166" y="14510"/>
                    <a:pt x="6397" y="12503"/>
                    <a:pt x="6397" y="10254"/>
                  </a:cubicBezTo>
                  <a:cubicBezTo>
                    <a:pt x="6397" y="8006"/>
                    <a:pt x="5166" y="5999"/>
                    <a:pt x="3159" y="4955"/>
                  </a:cubicBezTo>
                  <a:cubicBezTo>
                    <a:pt x="3159" y="3028"/>
                    <a:pt x="1981" y="1047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4" name="Google Shape;484;p19"/>
            <p:cNvSpPr/>
            <p:nvPr/>
          </p:nvSpPr>
          <p:spPr>
            <a:xfrm>
              <a:off x="68577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98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lnTo>
                    <a:pt x="2918" y="45566"/>
                  </a:ln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91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91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91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61" y="81296"/>
                    <a:pt x="95" y="81315"/>
                    <a:pt x="136" y="81315"/>
                  </a:cubicBezTo>
                  <a:cubicBezTo>
                    <a:pt x="159" y="81315"/>
                    <a:pt x="185" y="81308"/>
                    <a:pt x="214" y="81299"/>
                  </a:cubicBezTo>
                  <a:cubicBezTo>
                    <a:pt x="2008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89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5" name="Google Shape;485;p19"/>
            <p:cNvSpPr/>
            <p:nvPr/>
          </p:nvSpPr>
          <p:spPr>
            <a:xfrm>
              <a:off x="531875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44" y="1"/>
                  </a:moveTo>
                  <a:cubicBezTo>
                    <a:pt x="10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34"/>
                    <a:pt x="2971" y="3162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47"/>
                    <a:pt x="2944" y="15474"/>
                  </a:cubicBezTo>
                  <a:cubicBezTo>
                    <a:pt x="2998" y="17321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lnTo>
                    <a:pt x="2944" y="45558"/>
                  </a:ln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54" y="81237"/>
                  </a:cubicBezTo>
                  <a:cubicBezTo>
                    <a:pt x="71" y="81288"/>
                    <a:pt x="109" y="81306"/>
                    <a:pt x="149" y="81306"/>
                  </a:cubicBezTo>
                  <a:cubicBezTo>
                    <a:pt x="171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5" y="65766"/>
                  </a:cubicBezTo>
                  <a:cubicBezTo>
                    <a:pt x="3105" y="63759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5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00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5" y="25216"/>
                  </a:cubicBezTo>
                  <a:cubicBezTo>
                    <a:pt x="3105" y="23236"/>
                    <a:pt x="2061" y="21442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94" y="10"/>
                    <a:pt x="169" y="1"/>
                    <a:pt x="144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6" name="Google Shape;486;p19"/>
            <p:cNvSpPr/>
            <p:nvPr/>
          </p:nvSpPr>
          <p:spPr>
            <a:xfrm>
              <a:off x="37862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1" y="1"/>
                  </a:moveTo>
                  <a:cubicBezTo>
                    <a:pt x="95" y="1"/>
                    <a:pt x="47" y="26"/>
                    <a:pt x="28" y="65"/>
                  </a:cubicBezTo>
                  <a:cubicBezTo>
                    <a:pt x="1" y="92"/>
                    <a:pt x="1" y="118"/>
                    <a:pt x="1" y="118"/>
                  </a:cubicBezTo>
                  <a:cubicBezTo>
                    <a:pt x="1" y="172"/>
                    <a:pt x="28" y="225"/>
                    <a:pt x="54" y="225"/>
                  </a:cubicBezTo>
                  <a:cubicBezTo>
                    <a:pt x="1794" y="1243"/>
                    <a:pt x="2918" y="3116"/>
                    <a:pt x="2918" y="4963"/>
                  </a:cubicBezTo>
                  <a:cubicBezTo>
                    <a:pt x="2918" y="4990"/>
                    <a:pt x="2918" y="5017"/>
                    <a:pt x="2918" y="5043"/>
                  </a:cubicBezTo>
                  <a:cubicBezTo>
                    <a:pt x="2918" y="5070"/>
                    <a:pt x="2945" y="5124"/>
                    <a:pt x="2999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9" y="15375"/>
                  </a:cubicBezTo>
                  <a:cubicBezTo>
                    <a:pt x="2945" y="15402"/>
                    <a:pt x="2918" y="15428"/>
                    <a:pt x="2918" y="15482"/>
                  </a:cubicBezTo>
                  <a:cubicBezTo>
                    <a:pt x="2972" y="17329"/>
                    <a:pt x="1848" y="19256"/>
                    <a:pt x="81" y="20273"/>
                  </a:cubicBezTo>
                  <a:cubicBezTo>
                    <a:pt x="54" y="20300"/>
                    <a:pt x="28" y="20326"/>
                    <a:pt x="1" y="20353"/>
                  </a:cubicBezTo>
                  <a:cubicBezTo>
                    <a:pt x="1" y="20407"/>
                    <a:pt x="28" y="20487"/>
                    <a:pt x="54" y="20514"/>
                  </a:cubicBezTo>
                  <a:cubicBezTo>
                    <a:pt x="1794" y="21504"/>
                    <a:pt x="2865" y="23297"/>
                    <a:pt x="2918" y="25305"/>
                  </a:cubicBezTo>
                  <a:cubicBezTo>
                    <a:pt x="2918" y="25358"/>
                    <a:pt x="2945" y="25412"/>
                    <a:pt x="2999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9" y="35636"/>
                  </a:cubicBezTo>
                  <a:cubicBezTo>
                    <a:pt x="2945" y="35663"/>
                    <a:pt x="2918" y="35717"/>
                    <a:pt x="2918" y="35770"/>
                  </a:cubicBezTo>
                  <a:cubicBezTo>
                    <a:pt x="3079" y="37831"/>
                    <a:pt x="1607" y="39651"/>
                    <a:pt x="81" y="40535"/>
                  </a:cubicBezTo>
                  <a:cubicBezTo>
                    <a:pt x="54" y="40561"/>
                    <a:pt x="28" y="40588"/>
                    <a:pt x="1" y="40615"/>
                  </a:cubicBezTo>
                  <a:cubicBezTo>
                    <a:pt x="1" y="40668"/>
                    <a:pt x="28" y="40749"/>
                    <a:pt x="54" y="40775"/>
                  </a:cubicBezTo>
                  <a:cubicBezTo>
                    <a:pt x="1794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5" y="45674"/>
                    <a:pt x="2999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9" y="55898"/>
                  </a:cubicBezTo>
                  <a:cubicBezTo>
                    <a:pt x="2945" y="55925"/>
                    <a:pt x="2918" y="55952"/>
                    <a:pt x="2918" y="56005"/>
                  </a:cubicBezTo>
                  <a:cubicBezTo>
                    <a:pt x="2865" y="58012"/>
                    <a:pt x="1821" y="59806"/>
                    <a:pt x="81" y="60796"/>
                  </a:cubicBezTo>
                  <a:cubicBezTo>
                    <a:pt x="54" y="60823"/>
                    <a:pt x="28" y="60850"/>
                    <a:pt x="1" y="60903"/>
                  </a:cubicBezTo>
                  <a:cubicBezTo>
                    <a:pt x="1" y="60957"/>
                    <a:pt x="28" y="61010"/>
                    <a:pt x="54" y="61037"/>
                  </a:cubicBezTo>
                  <a:cubicBezTo>
                    <a:pt x="1794" y="62054"/>
                    <a:pt x="2865" y="63847"/>
                    <a:pt x="2918" y="65828"/>
                  </a:cubicBezTo>
                  <a:cubicBezTo>
                    <a:pt x="2918" y="65882"/>
                    <a:pt x="2945" y="65935"/>
                    <a:pt x="2999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9" y="76160"/>
                  </a:cubicBezTo>
                  <a:cubicBezTo>
                    <a:pt x="2945" y="76186"/>
                    <a:pt x="2918" y="76240"/>
                    <a:pt x="2918" y="76267"/>
                  </a:cubicBezTo>
                  <a:cubicBezTo>
                    <a:pt x="2865" y="78274"/>
                    <a:pt x="1821" y="80067"/>
                    <a:pt x="81" y="81084"/>
                  </a:cubicBezTo>
                  <a:cubicBezTo>
                    <a:pt x="1" y="81111"/>
                    <a:pt x="1" y="81191"/>
                    <a:pt x="28" y="81245"/>
                  </a:cubicBezTo>
                  <a:cubicBezTo>
                    <a:pt x="45" y="81296"/>
                    <a:pt x="83" y="81315"/>
                    <a:pt x="123" y="81315"/>
                  </a:cubicBezTo>
                  <a:cubicBezTo>
                    <a:pt x="145" y="81315"/>
                    <a:pt x="169" y="81308"/>
                    <a:pt x="188" y="81299"/>
                  </a:cubicBezTo>
                  <a:cubicBezTo>
                    <a:pt x="1981" y="80255"/>
                    <a:pt x="3106" y="78408"/>
                    <a:pt x="3159" y="76347"/>
                  </a:cubicBezTo>
                  <a:cubicBezTo>
                    <a:pt x="5167" y="75330"/>
                    <a:pt x="6398" y="73296"/>
                    <a:pt x="6398" y="71047"/>
                  </a:cubicBezTo>
                  <a:cubicBezTo>
                    <a:pt x="6398" y="68826"/>
                    <a:pt x="5167" y="66792"/>
                    <a:pt x="3159" y="65748"/>
                  </a:cubicBezTo>
                  <a:cubicBezTo>
                    <a:pt x="3106" y="63767"/>
                    <a:pt x="2062" y="61974"/>
                    <a:pt x="376" y="60930"/>
                  </a:cubicBezTo>
                  <a:cubicBezTo>
                    <a:pt x="2062" y="59859"/>
                    <a:pt x="3106" y="58093"/>
                    <a:pt x="3159" y="56085"/>
                  </a:cubicBezTo>
                  <a:cubicBezTo>
                    <a:pt x="5167" y="55068"/>
                    <a:pt x="6398" y="53034"/>
                    <a:pt x="6398" y="50786"/>
                  </a:cubicBezTo>
                  <a:cubicBezTo>
                    <a:pt x="6398" y="48537"/>
                    <a:pt x="5167" y="46530"/>
                    <a:pt x="3159" y="45486"/>
                  </a:cubicBezTo>
                  <a:cubicBezTo>
                    <a:pt x="3159" y="43586"/>
                    <a:pt x="2062" y="41739"/>
                    <a:pt x="376" y="40668"/>
                  </a:cubicBezTo>
                  <a:cubicBezTo>
                    <a:pt x="1901" y="39705"/>
                    <a:pt x="3293" y="37885"/>
                    <a:pt x="3186" y="35824"/>
                  </a:cubicBezTo>
                  <a:cubicBezTo>
                    <a:pt x="5167" y="34780"/>
                    <a:pt x="6398" y="32772"/>
                    <a:pt x="6398" y="30524"/>
                  </a:cubicBezTo>
                  <a:cubicBezTo>
                    <a:pt x="6398" y="28276"/>
                    <a:pt x="5167" y="26268"/>
                    <a:pt x="3159" y="25225"/>
                  </a:cubicBezTo>
                  <a:cubicBezTo>
                    <a:pt x="3079" y="23244"/>
                    <a:pt x="2035" y="21451"/>
                    <a:pt x="376" y="20407"/>
                  </a:cubicBezTo>
                  <a:cubicBezTo>
                    <a:pt x="2062" y="19336"/>
                    <a:pt x="3186" y="17436"/>
                    <a:pt x="3186" y="15616"/>
                  </a:cubicBezTo>
                  <a:cubicBezTo>
                    <a:pt x="3186" y="15589"/>
                    <a:pt x="3186" y="15589"/>
                    <a:pt x="3186" y="15562"/>
                  </a:cubicBezTo>
                  <a:cubicBezTo>
                    <a:pt x="5167" y="14518"/>
                    <a:pt x="6398" y="12511"/>
                    <a:pt x="6398" y="10263"/>
                  </a:cubicBezTo>
                  <a:cubicBezTo>
                    <a:pt x="6398" y="8014"/>
                    <a:pt x="5167" y="6007"/>
                    <a:pt x="3186" y="4963"/>
                  </a:cubicBezTo>
                  <a:cubicBezTo>
                    <a:pt x="3186" y="3036"/>
                    <a:pt x="1981" y="1055"/>
                    <a:pt x="188" y="11"/>
                  </a:cubicBezTo>
                  <a:cubicBezTo>
                    <a:pt x="174" y="4"/>
                    <a:pt x="158" y="1"/>
                    <a:pt x="14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7" name="Google Shape;487;p19"/>
            <p:cNvSpPr/>
            <p:nvPr/>
          </p:nvSpPr>
          <p:spPr>
            <a:xfrm>
              <a:off x="22472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1" y="110"/>
                    <a:pt x="1" y="137"/>
                  </a:cubicBezTo>
                  <a:cubicBezTo>
                    <a:pt x="1" y="164"/>
                    <a:pt x="27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45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47"/>
                    <a:pt x="2918" y="15474"/>
                  </a:cubicBezTo>
                  <a:cubicBezTo>
                    <a:pt x="2972" y="17321"/>
                    <a:pt x="1848" y="19248"/>
                    <a:pt x="108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106" y="37823"/>
                    <a:pt x="1633" y="39643"/>
                    <a:pt x="108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27" y="81237"/>
                  </a:cubicBezTo>
                  <a:cubicBezTo>
                    <a:pt x="61" y="81288"/>
                    <a:pt x="95" y="81306"/>
                    <a:pt x="136" y="81306"/>
                  </a:cubicBezTo>
                  <a:cubicBezTo>
                    <a:pt x="160" y="81306"/>
                    <a:pt x="185" y="81300"/>
                    <a:pt x="215" y="81290"/>
                  </a:cubicBezTo>
                  <a:cubicBezTo>
                    <a:pt x="2008" y="80247"/>
                    <a:pt x="3106" y="78400"/>
                    <a:pt x="3186" y="76366"/>
                  </a:cubicBezTo>
                  <a:cubicBezTo>
                    <a:pt x="5166" y="75322"/>
                    <a:pt x="6398" y="73288"/>
                    <a:pt x="6398" y="71066"/>
                  </a:cubicBezTo>
                  <a:cubicBezTo>
                    <a:pt x="6398" y="68818"/>
                    <a:pt x="5166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6" y="55060"/>
                    <a:pt x="6398" y="53026"/>
                    <a:pt x="6398" y="50778"/>
                  </a:cubicBezTo>
                  <a:cubicBezTo>
                    <a:pt x="6398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6" y="34799"/>
                    <a:pt x="6398" y="32764"/>
                    <a:pt x="6398" y="30516"/>
                  </a:cubicBezTo>
                  <a:cubicBezTo>
                    <a:pt x="6398" y="28268"/>
                    <a:pt x="5166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581"/>
                    <a:pt x="3186" y="15581"/>
                    <a:pt x="3186" y="15554"/>
                  </a:cubicBezTo>
                  <a:cubicBezTo>
                    <a:pt x="5166" y="14510"/>
                    <a:pt x="6398" y="12503"/>
                    <a:pt x="6398" y="10254"/>
                  </a:cubicBezTo>
                  <a:cubicBezTo>
                    <a:pt x="6398" y="8006"/>
                    <a:pt x="5166" y="5999"/>
                    <a:pt x="3186" y="4955"/>
                  </a:cubicBezTo>
                  <a:cubicBezTo>
                    <a:pt x="3186" y="3028"/>
                    <a:pt x="1981" y="1047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88" name="Google Shape;488;p19"/>
          <p:cNvSpPr/>
          <p:nvPr/>
        </p:nvSpPr>
        <p:spPr>
          <a:xfrm rot="-7977677">
            <a:off x="1649745" y="498156"/>
            <a:ext cx="1601627" cy="1536805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89" name="Google Shape;489;p19"/>
          <p:cNvSpPr/>
          <p:nvPr/>
        </p:nvSpPr>
        <p:spPr>
          <a:xfrm>
            <a:off x="7092213" y="3598577"/>
            <a:ext cx="1434654" cy="1265482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Numbers and text">
  <p:cSld name="CUSTOM_24">
    <p:spTree>
      <p:nvGrpSpPr>
        <p:cNvPr id="490" name="Shape 4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" name="Google Shape;491;p20"/>
          <p:cNvSpPr/>
          <p:nvPr/>
        </p:nvSpPr>
        <p:spPr>
          <a:xfrm flipH="1" rot="2465585">
            <a:off x="-2193957" y="2702195"/>
            <a:ext cx="4267802" cy="2625668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2" name="Google Shape;492;p20"/>
          <p:cNvSpPr/>
          <p:nvPr/>
        </p:nvSpPr>
        <p:spPr>
          <a:xfrm flipH="1" rot="-6430284">
            <a:off x="6992855" y="-1008460"/>
            <a:ext cx="3967958" cy="3604468"/>
          </a:xfrm>
          <a:custGeom>
            <a:rect b="b" l="l" r="r" t="t"/>
            <a:pathLst>
              <a:path extrusionOk="0" h="59210" w="65181">
                <a:moveTo>
                  <a:pt x="23617" y="9808"/>
                </a:moveTo>
                <a:cubicBezTo>
                  <a:pt x="25785" y="15712"/>
                  <a:pt x="27153" y="21883"/>
                  <a:pt x="35092" y="17079"/>
                </a:cubicBezTo>
                <a:cubicBezTo>
                  <a:pt x="42998" y="12309"/>
                  <a:pt x="55740" y="12376"/>
                  <a:pt x="59276" y="17546"/>
                </a:cubicBezTo>
                <a:cubicBezTo>
                  <a:pt x="62812" y="22717"/>
                  <a:pt x="56140" y="30055"/>
                  <a:pt x="55940" y="36393"/>
                </a:cubicBezTo>
                <a:cubicBezTo>
                  <a:pt x="55740" y="42731"/>
                  <a:pt x="65180" y="49603"/>
                  <a:pt x="57741" y="54406"/>
                </a:cubicBezTo>
                <a:cubicBezTo>
                  <a:pt x="50303" y="59210"/>
                  <a:pt x="31556" y="57108"/>
                  <a:pt x="33224" y="47535"/>
                </a:cubicBezTo>
                <a:cubicBezTo>
                  <a:pt x="34892" y="37928"/>
                  <a:pt x="25719" y="35026"/>
                  <a:pt x="17579" y="31256"/>
                </a:cubicBezTo>
                <a:cubicBezTo>
                  <a:pt x="9440" y="27520"/>
                  <a:pt x="0" y="13744"/>
                  <a:pt x="7706" y="6872"/>
                </a:cubicBezTo>
                <a:cubicBezTo>
                  <a:pt x="15411" y="1"/>
                  <a:pt x="21449" y="3870"/>
                  <a:pt x="23617" y="980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3" name="Google Shape;493;p20"/>
          <p:cNvSpPr/>
          <p:nvPr/>
        </p:nvSpPr>
        <p:spPr>
          <a:xfrm>
            <a:off x="-458900" y="-740250"/>
            <a:ext cx="2037008" cy="2154203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4" name="Google Shape;494;p20"/>
          <p:cNvSpPr txBox="1"/>
          <p:nvPr>
            <p:ph idx="1" type="subTitle"/>
          </p:nvPr>
        </p:nvSpPr>
        <p:spPr>
          <a:xfrm>
            <a:off x="628701" y="3181975"/>
            <a:ext cx="21678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5" name="Google Shape;495;p20"/>
          <p:cNvSpPr txBox="1"/>
          <p:nvPr>
            <p:ph idx="2" type="subTitle"/>
          </p:nvPr>
        </p:nvSpPr>
        <p:spPr>
          <a:xfrm>
            <a:off x="3488100" y="3181975"/>
            <a:ext cx="21678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6" name="Google Shape;496;p20"/>
          <p:cNvSpPr txBox="1"/>
          <p:nvPr>
            <p:ph idx="3" type="subTitle"/>
          </p:nvPr>
        </p:nvSpPr>
        <p:spPr>
          <a:xfrm>
            <a:off x="628700" y="364971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7" name="Google Shape;497;p20"/>
          <p:cNvSpPr txBox="1"/>
          <p:nvPr>
            <p:ph idx="4" type="subTitle"/>
          </p:nvPr>
        </p:nvSpPr>
        <p:spPr>
          <a:xfrm>
            <a:off x="3488100" y="364971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8" name="Google Shape;498;p20"/>
          <p:cNvSpPr txBox="1"/>
          <p:nvPr>
            <p:ph type="title"/>
          </p:nvPr>
        </p:nvSpPr>
        <p:spPr>
          <a:xfrm>
            <a:off x="628699" y="1464438"/>
            <a:ext cx="21678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000">
                <a:solidFill>
                  <a:schemeClr val="accent3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499" name="Google Shape;499;p20"/>
          <p:cNvSpPr txBox="1"/>
          <p:nvPr>
            <p:ph idx="5" type="title"/>
          </p:nvPr>
        </p:nvSpPr>
        <p:spPr>
          <a:xfrm>
            <a:off x="3456213" y="1464438"/>
            <a:ext cx="21678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0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500" name="Google Shape;500;p20"/>
          <p:cNvSpPr txBox="1"/>
          <p:nvPr>
            <p:ph idx="6" type="subTitle"/>
          </p:nvPr>
        </p:nvSpPr>
        <p:spPr>
          <a:xfrm>
            <a:off x="6347500" y="3181975"/>
            <a:ext cx="21678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01" name="Google Shape;501;p20"/>
          <p:cNvSpPr txBox="1"/>
          <p:nvPr>
            <p:ph idx="7" type="subTitle"/>
          </p:nvPr>
        </p:nvSpPr>
        <p:spPr>
          <a:xfrm>
            <a:off x="6347488" y="364971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02" name="Google Shape;502;p20"/>
          <p:cNvSpPr txBox="1"/>
          <p:nvPr>
            <p:ph idx="8" type="title"/>
          </p:nvPr>
        </p:nvSpPr>
        <p:spPr>
          <a:xfrm>
            <a:off x="6347501" y="1464438"/>
            <a:ext cx="21678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000">
                <a:solidFill>
                  <a:schemeClr val="accent3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503" name="Google Shape;503;p20"/>
          <p:cNvSpPr txBox="1"/>
          <p:nvPr>
            <p:ph idx="9"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5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3"/>
          <p:cNvSpPr/>
          <p:nvPr/>
        </p:nvSpPr>
        <p:spPr>
          <a:xfrm>
            <a:off x="763275" y="799200"/>
            <a:ext cx="1844545" cy="1627040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3" name="Google Shape;53;p3"/>
          <p:cNvSpPr/>
          <p:nvPr/>
        </p:nvSpPr>
        <p:spPr>
          <a:xfrm>
            <a:off x="6926300" y="-86950"/>
            <a:ext cx="4030804" cy="5999550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" name="Google Shape;54;p3"/>
          <p:cNvSpPr/>
          <p:nvPr/>
        </p:nvSpPr>
        <p:spPr>
          <a:xfrm>
            <a:off x="112700" y="3113038"/>
            <a:ext cx="1938817" cy="3305577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" name="Google Shape;55;p3"/>
          <p:cNvSpPr txBox="1"/>
          <p:nvPr>
            <p:ph type="title"/>
          </p:nvPr>
        </p:nvSpPr>
        <p:spPr>
          <a:xfrm>
            <a:off x="1569450" y="1152050"/>
            <a:ext cx="6005100" cy="1516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3600">
                <a:solidFill>
                  <a:schemeClr val="accen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56" name="Google Shape;56;p3"/>
          <p:cNvSpPr txBox="1"/>
          <p:nvPr>
            <p:ph idx="1" type="subTitle"/>
          </p:nvPr>
        </p:nvSpPr>
        <p:spPr>
          <a:xfrm>
            <a:off x="1904250" y="2756350"/>
            <a:ext cx="53355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>
                <a:solidFill>
                  <a:schemeClr val="accen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Numbers and text 1">
  <p:cSld name="CUSTOM_25"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21"/>
          <p:cNvSpPr/>
          <p:nvPr/>
        </p:nvSpPr>
        <p:spPr>
          <a:xfrm rot="672094">
            <a:off x="5584289" y="562638"/>
            <a:ext cx="4680680" cy="4251900"/>
          </a:xfrm>
          <a:custGeom>
            <a:rect b="b" l="l" r="r" t="t"/>
            <a:pathLst>
              <a:path extrusionOk="0" h="59210" w="65181">
                <a:moveTo>
                  <a:pt x="23617" y="9808"/>
                </a:moveTo>
                <a:cubicBezTo>
                  <a:pt x="25785" y="15712"/>
                  <a:pt x="27153" y="21883"/>
                  <a:pt x="35092" y="17079"/>
                </a:cubicBezTo>
                <a:cubicBezTo>
                  <a:pt x="42998" y="12309"/>
                  <a:pt x="55740" y="12376"/>
                  <a:pt x="59276" y="17546"/>
                </a:cubicBezTo>
                <a:cubicBezTo>
                  <a:pt x="62812" y="22717"/>
                  <a:pt x="56140" y="30055"/>
                  <a:pt x="55940" y="36393"/>
                </a:cubicBezTo>
                <a:cubicBezTo>
                  <a:pt x="55740" y="42731"/>
                  <a:pt x="65180" y="49603"/>
                  <a:pt x="57741" y="54406"/>
                </a:cubicBezTo>
                <a:cubicBezTo>
                  <a:pt x="50303" y="59210"/>
                  <a:pt x="31556" y="57108"/>
                  <a:pt x="33224" y="47535"/>
                </a:cubicBezTo>
                <a:cubicBezTo>
                  <a:pt x="34892" y="37928"/>
                  <a:pt x="25719" y="35026"/>
                  <a:pt x="17579" y="31256"/>
                </a:cubicBezTo>
                <a:cubicBezTo>
                  <a:pt x="9440" y="27520"/>
                  <a:pt x="0" y="13744"/>
                  <a:pt x="7706" y="6872"/>
                </a:cubicBezTo>
                <a:cubicBezTo>
                  <a:pt x="15411" y="1"/>
                  <a:pt x="21449" y="3870"/>
                  <a:pt x="23617" y="9808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6" name="Google Shape;506;p21"/>
          <p:cNvSpPr/>
          <p:nvPr/>
        </p:nvSpPr>
        <p:spPr>
          <a:xfrm rot="3414914">
            <a:off x="-1520563" y="790995"/>
            <a:ext cx="3987256" cy="3391668"/>
          </a:xfrm>
          <a:custGeom>
            <a:rect b="b" l="l" r="r" t="t"/>
            <a:pathLst>
              <a:path extrusionOk="0" h="52038" w="61178">
                <a:moveTo>
                  <a:pt x="4170" y="12043"/>
                </a:moveTo>
                <a:cubicBezTo>
                  <a:pt x="7339" y="7239"/>
                  <a:pt x="14177" y="1"/>
                  <a:pt x="24184" y="5571"/>
                </a:cubicBezTo>
                <a:cubicBezTo>
                  <a:pt x="34191" y="11142"/>
                  <a:pt x="29988" y="17146"/>
                  <a:pt x="34024" y="21249"/>
                </a:cubicBezTo>
                <a:cubicBezTo>
                  <a:pt x="38061" y="25319"/>
                  <a:pt x="43198" y="25586"/>
                  <a:pt x="51103" y="27253"/>
                </a:cubicBezTo>
                <a:cubicBezTo>
                  <a:pt x="58976" y="28921"/>
                  <a:pt x="61177" y="36093"/>
                  <a:pt x="54472" y="41664"/>
                </a:cubicBezTo>
                <a:cubicBezTo>
                  <a:pt x="47801" y="47268"/>
                  <a:pt x="33758" y="52038"/>
                  <a:pt x="26819" y="46467"/>
                </a:cubicBezTo>
                <a:cubicBezTo>
                  <a:pt x="19848" y="40930"/>
                  <a:pt x="11108" y="34826"/>
                  <a:pt x="5537" y="31590"/>
                </a:cubicBezTo>
                <a:cubicBezTo>
                  <a:pt x="0" y="28388"/>
                  <a:pt x="967" y="16879"/>
                  <a:pt x="4170" y="1204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07" name="Google Shape;507;p21"/>
          <p:cNvGrpSpPr/>
          <p:nvPr/>
        </p:nvGrpSpPr>
        <p:grpSpPr>
          <a:xfrm flipH="1" rot="10800000">
            <a:off x="430416" y="1844182"/>
            <a:ext cx="1696762" cy="1688828"/>
            <a:chOff x="2414491" y="671177"/>
            <a:chExt cx="1830972" cy="1822411"/>
          </a:xfrm>
        </p:grpSpPr>
        <p:sp>
          <p:nvSpPr>
            <p:cNvPr id="508" name="Google Shape;508;p21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09" name="Google Shape;509;p21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0" name="Google Shape;510;p21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1" name="Google Shape;511;p21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2" name="Google Shape;512;p21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3" name="Google Shape;513;p21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4" name="Google Shape;514;p21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5" name="Google Shape;515;p21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6" name="Google Shape;516;p21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7" name="Google Shape;517;p21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8" name="Google Shape;518;p21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9" name="Google Shape;519;p21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0" name="Google Shape;520;p21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1" name="Google Shape;521;p21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2" name="Google Shape;522;p21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3" name="Google Shape;523;p21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4" name="Google Shape;524;p21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5" name="Google Shape;525;p21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6" name="Google Shape;526;p21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7" name="Google Shape;527;p21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8" name="Google Shape;528;p21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9" name="Google Shape;529;p21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0" name="Google Shape;530;p21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1" name="Google Shape;531;p21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2" name="Google Shape;532;p21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3" name="Google Shape;533;p21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4" name="Google Shape;534;p21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5" name="Google Shape;535;p21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6" name="Google Shape;536;p21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7" name="Google Shape;537;p21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8" name="Google Shape;538;p21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9" name="Google Shape;539;p21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40" name="Google Shape;540;p21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41" name="Google Shape;541;p21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42" name="Google Shape;542;p21"/>
          <p:cNvSpPr/>
          <p:nvPr/>
        </p:nvSpPr>
        <p:spPr>
          <a:xfrm rot="1095657">
            <a:off x="1778030" y="3865579"/>
            <a:ext cx="1021004" cy="1333445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3" name="Google Shape;543;p21"/>
          <p:cNvSpPr txBox="1"/>
          <p:nvPr>
            <p:ph idx="1" type="subTitle"/>
          </p:nvPr>
        </p:nvSpPr>
        <p:spPr>
          <a:xfrm>
            <a:off x="2718750" y="1540138"/>
            <a:ext cx="37065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44" name="Google Shape;544;p21"/>
          <p:cNvSpPr txBox="1"/>
          <p:nvPr>
            <p:ph type="title"/>
          </p:nvPr>
        </p:nvSpPr>
        <p:spPr>
          <a:xfrm>
            <a:off x="2718750" y="967438"/>
            <a:ext cx="37065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4600">
                <a:solidFill>
                  <a:schemeClr val="accent1"/>
                </a:solidFill>
              </a:defRPr>
            </a:lvl1pPr>
            <a:lvl2pPr lvl="1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545" name="Google Shape;545;p21"/>
          <p:cNvSpPr txBox="1"/>
          <p:nvPr>
            <p:ph idx="2" type="subTitle"/>
          </p:nvPr>
        </p:nvSpPr>
        <p:spPr>
          <a:xfrm>
            <a:off x="2718750" y="2673663"/>
            <a:ext cx="37065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46" name="Google Shape;546;p21"/>
          <p:cNvSpPr txBox="1"/>
          <p:nvPr>
            <p:ph idx="3" type="title"/>
          </p:nvPr>
        </p:nvSpPr>
        <p:spPr>
          <a:xfrm>
            <a:off x="2718750" y="2100933"/>
            <a:ext cx="37065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4600">
                <a:solidFill>
                  <a:schemeClr val="accent1"/>
                </a:solidFill>
              </a:defRPr>
            </a:lvl1pPr>
            <a:lvl2pPr lvl="1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547" name="Google Shape;547;p21"/>
          <p:cNvSpPr txBox="1"/>
          <p:nvPr>
            <p:ph idx="4" type="subTitle"/>
          </p:nvPr>
        </p:nvSpPr>
        <p:spPr>
          <a:xfrm>
            <a:off x="2718750" y="3807163"/>
            <a:ext cx="37065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48" name="Google Shape;548;p21"/>
          <p:cNvSpPr txBox="1"/>
          <p:nvPr>
            <p:ph idx="5" type="title"/>
          </p:nvPr>
        </p:nvSpPr>
        <p:spPr>
          <a:xfrm>
            <a:off x="2718750" y="3234463"/>
            <a:ext cx="37065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4600">
                <a:solidFill>
                  <a:schemeClr val="accent1"/>
                </a:solidFill>
              </a:defRPr>
            </a:lvl1pPr>
            <a:lvl2pPr lvl="1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list">
  <p:cSld name="CUSTOM_22"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22"/>
          <p:cNvSpPr/>
          <p:nvPr/>
        </p:nvSpPr>
        <p:spPr>
          <a:xfrm rot="-1781954">
            <a:off x="6294084" y="45611"/>
            <a:ext cx="4658414" cy="4765163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1" name="Google Shape;551;p22"/>
          <p:cNvSpPr/>
          <p:nvPr/>
        </p:nvSpPr>
        <p:spPr>
          <a:xfrm>
            <a:off x="6619750" y="1260100"/>
            <a:ext cx="1269687" cy="1658228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2" name="Google Shape;552;p22"/>
          <p:cNvSpPr/>
          <p:nvPr/>
        </p:nvSpPr>
        <p:spPr>
          <a:xfrm flipH="1" rot="1145765">
            <a:off x="-1426013" y="-803761"/>
            <a:ext cx="3397353" cy="3383266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3" name="Google Shape;553;p22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554" name="Google Shape;554;p22"/>
          <p:cNvSpPr txBox="1"/>
          <p:nvPr>
            <p:ph idx="1" type="subTitle"/>
          </p:nvPr>
        </p:nvSpPr>
        <p:spPr>
          <a:xfrm>
            <a:off x="897675" y="1577850"/>
            <a:ext cx="4809300" cy="2489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C353C"/>
              </a:buClr>
              <a:buSzPts val="1600"/>
              <a:buFont typeface="Nunito"/>
              <a:buChar char="●"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○"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■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●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○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■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●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○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■"/>
              <a:defRPr/>
            </a:lvl9pPr>
          </a:lstStyle>
          <a:p/>
        </p:txBody>
      </p:sp>
      <p:grpSp>
        <p:nvGrpSpPr>
          <p:cNvPr id="555" name="Google Shape;555;p22"/>
          <p:cNvGrpSpPr/>
          <p:nvPr/>
        </p:nvGrpSpPr>
        <p:grpSpPr>
          <a:xfrm flipH="1" rot="10800000">
            <a:off x="4776891" y="3572332"/>
            <a:ext cx="1696762" cy="1688828"/>
            <a:chOff x="2414491" y="671177"/>
            <a:chExt cx="1830972" cy="1822411"/>
          </a:xfrm>
        </p:grpSpPr>
        <p:sp>
          <p:nvSpPr>
            <p:cNvPr id="556" name="Google Shape;556;p22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57" name="Google Shape;557;p22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58" name="Google Shape;558;p22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59" name="Google Shape;559;p22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0" name="Google Shape;560;p22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1" name="Google Shape;561;p22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2" name="Google Shape;562;p22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3" name="Google Shape;563;p22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4" name="Google Shape;564;p22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5" name="Google Shape;565;p22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6" name="Google Shape;566;p22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7" name="Google Shape;567;p22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8" name="Google Shape;568;p22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9" name="Google Shape;569;p22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0" name="Google Shape;570;p22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1" name="Google Shape;571;p22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2" name="Google Shape;572;p22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3" name="Google Shape;573;p22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4" name="Google Shape;574;p22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5" name="Google Shape;575;p22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6" name="Google Shape;576;p22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7" name="Google Shape;577;p22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8" name="Google Shape;578;p22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9" name="Google Shape;579;p22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0" name="Google Shape;580;p22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1" name="Google Shape;581;p22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2" name="Google Shape;582;p22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3" name="Google Shape;583;p22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4" name="Google Shape;584;p22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5" name="Google Shape;585;p22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6" name="Google Shape;586;p22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7" name="Google Shape;587;p22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8" name="Google Shape;588;p22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9" name="Google Shape;589;p22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 2">
  <p:cSld name="CUSTOM_24_1">
    <p:spTree>
      <p:nvGrpSpPr>
        <p:cNvPr id="590" name="Shape 5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1" name="Google Shape;591;p23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592" name="Google Shape;592;p23"/>
          <p:cNvSpPr txBox="1"/>
          <p:nvPr>
            <p:ph idx="1" type="subTitle"/>
          </p:nvPr>
        </p:nvSpPr>
        <p:spPr>
          <a:xfrm>
            <a:off x="713250" y="1123450"/>
            <a:ext cx="7717500" cy="34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AutoNum type="arabicPeriod"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AutoNum type="alphaLcPeriod"/>
              <a:defRPr sz="16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romanLcPeriod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rabicPeriod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lphaLcPeriod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romanLcPeriod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rabicPeriod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lphaLcPeriod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romanLcPeriod"/>
              <a:defRPr/>
            </a:lvl9pPr>
          </a:lstStyle>
          <a:p/>
        </p:txBody>
      </p:sp>
      <p:sp>
        <p:nvSpPr>
          <p:cNvPr id="593" name="Google Shape;593;p23"/>
          <p:cNvSpPr/>
          <p:nvPr/>
        </p:nvSpPr>
        <p:spPr>
          <a:xfrm>
            <a:off x="-598400" y="3985675"/>
            <a:ext cx="1844545" cy="1627040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4" name="Google Shape;594;p23"/>
          <p:cNvSpPr/>
          <p:nvPr/>
        </p:nvSpPr>
        <p:spPr>
          <a:xfrm rot="7619243">
            <a:off x="7150868" y="2766901"/>
            <a:ext cx="3210914" cy="3197601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95" name="Google Shape;595;p23"/>
          <p:cNvGrpSpPr/>
          <p:nvPr/>
        </p:nvGrpSpPr>
        <p:grpSpPr>
          <a:xfrm>
            <a:off x="7295305" y="-672969"/>
            <a:ext cx="2270935" cy="2260335"/>
            <a:chOff x="6762468" y="1386456"/>
            <a:chExt cx="2270935" cy="2260335"/>
          </a:xfrm>
        </p:grpSpPr>
        <p:sp>
          <p:nvSpPr>
            <p:cNvPr id="596" name="Google Shape;596;p23"/>
            <p:cNvSpPr/>
            <p:nvPr/>
          </p:nvSpPr>
          <p:spPr>
            <a:xfrm>
              <a:off x="6762468" y="1386456"/>
              <a:ext cx="2270935" cy="2260292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97" name="Google Shape;597;p23"/>
            <p:cNvSpPr/>
            <p:nvPr/>
          </p:nvSpPr>
          <p:spPr>
            <a:xfrm>
              <a:off x="7236329" y="1587480"/>
              <a:ext cx="12035" cy="9350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98" name="Google Shape;598;p23"/>
            <p:cNvSpPr/>
            <p:nvPr/>
          </p:nvSpPr>
          <p:spPr>
            <a:xfrm>
              <a:off x="7364144" y="1394464"/>
              <a:ext cx="356781" cy="300882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99" name="Google Shape;599;p23"/>
            <p:cNvSpPr/>
            <p:nvPr/>
          </p:nvSpPr>
          <p:spPr>
            <a:xfrm>
              <a:off x="7836713" y="1386456"/>
              <a:ext cx="358124" cy="308889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0" name="Google Shape;600;p23"/>
            <p:cNvSpPr/>
            <p:nvPr/>
          </p:nvSpPr>
          <p:spPr>
            <a:xfrm>
              <a:off x="8310574" y="1516908"/>
              <a:ext cx="135819" cy="79920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1" name="Google Shape;601;p23"/>
            <p:cNvSpPr/>
            <p:nvPr/>
          </p:nvSpPr>
          <p:spPr>
            <a:xfrm>
              <a:off x="8484940" y="1543565"/>
              <a:ext cx="8057" cy="151784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2" name="Google Shape;602;p23"/>
            <p:cNvSpPr/>
            <p:nvPr/>
          </p:nvSpPr>
          <p:spPr>
            <a:xfrm>
              <a:off x="6838311" y="2099984"/>
              <a:ext cx="2735" cy="537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3" name="Google Shape;603;p23"/>
            <p:cNvSpPr/>
            <p:nvPr/>
          </p:nvSpPr>
          <p:spPr>
            <a:xfrm>
              <a:off x="7012727" y="1801781"/>
              <a:ext cx="2686" cy="273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4" name="Google Shape;604;p23"/>
            <p:cNvSpPr/>
            <p:nvPr/>
          </p:nvSpPr>
          <p:spPr>
            <a:xfrm>
              <a:off x="6912862" y="1942876"/>
              <a:ext cx="102548" cy="63956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5" name="Google Shape;605;p23"/>
            <p:cNvSpPr/>
            <p:nvPr/>
          </p:nvSpPr>
          <p:spPr>
            <a:xfrm>
              <a:off x="7131192" y="1696645"/>
              <a:ext cx="356781" cy="408702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6" name="Google Shape;606;p23"/>
            <p:cNvSpPr/>
            <p:nvPr/>
          </p:nvSpPr>
          <p:spPr>
            <a:xfrm>
              <a:off x="7603761" y="1696645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7" name="Google Shape;607;p23"/>
            <p:cNvSpPr/>
            <p:nvPr/>
          </p:nvSpPr>
          <p:spPr>
            <a:xfrm>
              <a:off x="8077622" y="1696645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8" name="Google Shape;608;p23"/>
            <p:cNvSpPr/>
            <p:nvPr/>
          </p:nvSpPr>
          <p:spPr>
            <a:xfrm>
              <a:off x="8550190" y="1736581"/>
              <a:ext cx="356781" cy="367424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9" name="Google Shape;609;p23"/>
            <p:cNvSpPr/>
            <p:nvPr/>
          </p:nvSpPr>
          <p:spPr>
            <a:xfrm>
              <a:off x="6891576" y="2115948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0" name="Google Shape;610;p23"/>
            <p:cNvSpPr/>
            <p:nvPr/>
          </p:nvSpPr>
          <p:spPr>
            <a:xfrm>
              <a:off x="7364144" y="2115948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1" name="Google Shape;611;p23"/>
            <p:cNvSpPr/>
            <p:nvPr/>
          </p:nvSpPr>
          <p:spPr>
            <a:xfrm>
              <a:off x="7836713" y="2115948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2" name="Google Shape;612;p23"/>
            <p:cNvSpPr/>
            <p:nvPr/>
          </p:nvSpPr>
          <p:spPr>
            <a:xfrm>
              <a:off x="8310574" y="2114606"/>
              <a:ext cx="356781" cy="408702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3" name="Google Shape;613;p23"/>
            <p:cNvSpPr/>
            <p:nvPr/>
          </p:nvSpPr>
          <p:spPr>
            <a:xfrm>
              <a:off x="8783142" y="2114606"/>
              <a:ext cx="239661" cy="408702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4" name="Google Shape;614;p23"/>
            <p:cNvSpPr/>
            <p:nvPr/>
          </p:nvSpPr>
          <p:spPr>
            <a:xfrm>
              <a:off x="6773111" y="2511280"/>
              <a:ext cx="242297" cy="40735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5" name="Google Shape;615;p23"/>
            <p:cNvSpPr/>
            <p:nvPr/>
          </p:nvSpPr>
          <p:spPr>
            <a:xfrm>
              <a:off x="7131192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6" name="Google Shape;616;p23"/>
            <p:cNvSpPr/>
            <p:nvPr/>
          </p:nvSpPr>
          <p:spPr>
            <a:xfrm>
              <a:off x="7603761" y="2511280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7" name="Google Shape;617;p23"/>
            <p:cNvSpPr/>
            <p:nvPr/>
          </p:nvSpPr>
          <p:spPr>
            <a:xfrm>
              <a:off x="8077622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8" name="Google Shape;618;p23"/>
            <p:cNvSpPr/>
            <p:nvPr/>
          </p:nvSpPr>
          <p:spPr>
            <a:xfrm>
              <a:off x="8550190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19" name="Google Shape;619;p23"/>
            <p:cNvSpPr/>
            <p:nvPr/>
          </p:nvSpPr>
          <p:spPr>
            <a:xfrm>
              <a:off x="6891576" y="2934613"/>
              <a:ext cx="356781" cy="363445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0" name="Google Shape;620;p23"/>
            <p:cNvSpPr/>
            <p:nvPr/>
          </p:nvSpPr>
          <p:spPr>
            <a:xfrm>
              <a:off x="7364144" y="2934613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1" name="Google Shape;621;p23"/>
            <p:cNvSpPr/>
            <p:nvPr/>
          </p:nvSpPr>
          <p:spPr>
            <a:xfrm>
              <a:off x="7836713" y="2934613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2" name="Google Shape;622;p23"/>
            <p:cNvSpPr/>
            <p:nvPr/>
          </p:nvSpPr>
          <p:spPr>
            <a:xfrm>
              <a:off x="8310574" y="2934613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3" name="Google Shape;623;p23"/>
            <p:cNvSpPr/>
            <p:nvPr/>
          </p:nvSpPr>
          <p:spPr>
            <a:xfrm>
              <a:off x="8783142" y="3033085"/>
              <a:ext cx="97227" cy="6127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4" name="Google Shape;624;p23"/>
            <p:cNvSpPr/>
            <p:nvPr/>
          </p:nvSpPr>
          <p:spPr>
            <a:xfrm>
              <a:off x="7345494" y="3428467"/>
              <a:ext cx="142484" cy="85242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5" name="Google Shape;625;p23"/>
            <p:cNvSpPr/>
            <p:nvPr/>
          </p:nvSpPr>
          <p:spPr>
            <a:xfrm>
              <a:off x="7305558" y="3329945"/>
              <a:ext cx="8057" cy="161133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6" name="Google Shape;626;p23"/>
            <p:cNvSpPr/>
            <p:nvPr/>
          </p:nvSpPr>
          <p:spPr>
            <a:xfrm>
              <a:off x="7603761" y="3329945"/>
              <a:ext cx="358124" cy="316846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7" name="Google Shape;627;p23"/>
            <p:cNvSpPr/>
            <p:nvPr/>
          </p:nvSpPr>
          <p:spPr>
            <a:xfrm>
              <a:off x="8077622" y="3329945"/>
              <a:ext cx="356781" cy="307546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8" name="Google Shape;628;p23"/>
            <p:cNvSpPr/>
            <p:nvPr/>
          </p:nvSpPr>
          <p:spPr>
            <a:xfrm>
              <a:off x="8550190" y="3428467"/>
              <a:ext cx="16014" cy="12035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 3">
  <p:cSld name="CUSTOM_23">
    <p:spTree>
      <p:nvGrpSpPr>
        <p:cNvPr id="629" name="Shape 6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0" name="Google Shape;630;p24"/>
          <p:cNvSpPr txBox="1"/>
          <p:nvPr>
            <p:ph type="title"/>
          </p:nvPr>
        </p:nvSpPr>
        <p:spPr>
          <a:xfrm>
            <a:off x="713225" y="1505738"/>
            <a:ext cx="4450800" cy="12699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631" name="Google Shape;631;p24"/>
          <p:cNvSpPr txBox="1"/>
          <p:nvPr>
            <p:ph idx="1" type="subTitle"/>
          </p:nvPr>
        </p:nvSpPr>
        <p:spPr>
          <a:xfrm>
            <a:off x="713225" y="2725763"/>
            <a:ext cx="3231600" cy="91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C353C"/>
              </a:buClr>
              <a:buSzPts val="1600"/>
              <a:buFont typeface="Nunito"/>
              <a:buChar char="●"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○"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■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●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○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■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●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○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Nunito"/>
              <a:buChar char="■"/>
              <a:defRPr/>
            </a:lvl9pPr>
          </a:lstStyle>
          <a:p/>
        </p:txBody>
      </p:sp>
      <p:grpSp>
        <p:nvGrpSpPr>
          <p:cNvPr id="632" name="Google Shape;632;p24"/>
          <p:cNvGrpSpPr/>
          <p:nvPr/>
        </p:nvGrpSpPr>
        <p:grpSpPr>
          <a:xfrm flipH="1">
            <a:off x="5418880" y="1"/>
            <a:ext cx="2277317" cy="5304377"/>
            <a:chOff x="224725" y="566950"/>
            <a:chExt cx="1850875" cy="4311100"/>
          </a:xfrm>
        </p:grpSpPr>
        <p:sp>
          <p:nvSpPr>
            <p:cNvPr id="633" name="Google Shape;633;p24"/>
            <p:cNvSpPr/>
            <p:nvPr/>
          </p:nvSpPr>
          <p:spPr>
            <a:xfrm>
              <a:off x="1914975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45" y="15394"/>
                    <a:pt x="2945" y="15447"/>
                    <a:pt x="2945" y="15501"/>
                  </a:cubicBezTo>
                  <a:cubicBezTo>
                    <a:pt x="2998" y="17321"/>
                    <a:pt x="1848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316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45" y="35762"/>
                  </a:cubicBezTo>
                  <a:cubicBezTo>
                    <a:pt x="3106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1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6" y="78427"/>
                    <a:pt x="3186" y="76366"/>
                  </a:cubicBezTo>
                  <a:cubicBezTo>
                    <a:pt x="5166" y="75322"/>
                    <a:pt x="6424" y="73314"/>
                    <a:pt x="6424" y="71066"/>
                  </a:cubicBezTo>
                  <a:cubicBezTo>
                    <a:pt x="6424" y="68818"/>
                    <a:pt x="5166" y="66784"/>
                    <a:pt x="3186" y="65766"/>
                  </a:cubicBezTo>
                  <a:cubicBezTo>
                    <a:pt x="3106" y="63786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104"/>
                  </a:cubicBezTo>
                  <a:cubicBezTo>
                    <a:pt x="5166" y="55060"/>
                    <a:pt x="6424" y="53053"/>
                    <a:pt x="6424" y="50804"/>
                  </a:cubicBezTo>
                  <a:cubicBezTo>
                    <a:pt x="6424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66" y="26260"/>
                    <a:pt x="3186" y="25243"/>
                  </a:cubicBezTo>
                  <a:cubicBezTo>
                    <a:pt x="3106" y="23236"/>
                    <a:pt x="2062" y="21443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66" y="14537"/>
                    <a:pt x="6424" y="12503"/>
                    <a:pt x="6424" y="10255"/>
                  </a:cubicBezTo>
                  <a:cubicBezTo>
                    <a:pt x="6424" y="8033"/>
                    <a:pt x="5166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4" name="Google Shape;634;p24"/>
            <p:cNvSpPr/>
            <p:nvPr/>
          </p:nvSpPr>
          <p:spPr>
            <a:xfrm>
              <a:off x="1761075" y="8188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49" y="1"/>
                  </a:moveTo>
                  <a:cubicBezTo>
                    <a:pt x="110" y="1"/>
                    <a:pt x="71" y="20"/>
                    <a:pt x="54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1" y="231"/>
                  </a:cubicBezTo>
                  <a:cubicBezTo>
                    <a:pt x="1821" y="1248"/>
                    <a:pt x="2972" y="3175"/>
                    <a:pt x="2945" y="5022"/>
                  </a:cubicBezTo>
                  <a:cubicBezTo>
                    <a:pt x="2945" y="5076"/>
                    <a:pt x="2972" y="5129"/>
                    <a:pt x="2998" y="5156"/>
                  </a:cubicBezTo>
                  <a:cubicBezTo>
                    <a:pt x="4952" y="6119"/>
                    <a:pt x="6183" y="8073"/>
                    <a:pt x="6183" y="10268"/>
                  </a:cubicBezTo>
                  <a:cubicBezTo>
                    <a:pt x="6183" y="12436"/>
                    <a:pt x="4952" y="14390"/>
                    <a:pt x="2998" y="15354"/>
                  </a:cubicBezTo>
                  <a:cubicBezTo>
                    <a:pt x="2972" y="15380"/>
                    <a:pt x="2945" y="15461"/>
                    <a:pt x="2945" y="15487"/>
                  </a:cubicBezTo>
                  <a:cubicBezTo>
                    <a:pt x="2998" y="17334"/>
                    <a:pt x="1847" y="19235"/>
                    <a:pt x="108" y="20278"/>
                  </a:cubicBezTo>
                  <a:cubicBezTo>
                    <a:pt x="81" y="20278"/>
                    <a:pt x="27" y="20305"/>
                    <a:pt x="27" y="20359"/>
                  </a:cubicBezTo>
                  <a:cubicBezTo>
                    <a:pt x="27" y="20412"/>
                    <a:pt x="27" y="20466"/>
                    <a:pt x="81" y="20493"/>
                  </a:cubicBezTo>
                  <a:cubicBezTo>
                    <a:pt x="1821" y="21510"/>
                    <a:pt x="2891" y="23303"/>
                    <a:pt x="2945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83" y="28362"/>
                    <a:pt x="6183" y="30530"/>
                  </a:cubicBezTo>
                  <a:cubicBezTo>
                    <a:pt x="6183" y="32698"/>
                    <a:pt x="4952" y="34652"/>
                    <a:pt x="2998" y="35642"/>
                  </a:cubicBezTo>
                  <a:cubicBezTo>
                    <a:pt x="2972" y="35642"/>
                    <a:pt x="2945" y="35695"/>
                    <a:pt x="2945" y="35749"/>
                  </a:cubicBezTo>
                  <a:cubicBezTo>
                    <a:pt x="3105" y="37837"/>
                    <a:pt x="1633" y="39630"/>
                    <a:pt x="108" y="40540"/>
                  </a:cubicBezTo>
                  <a:cubicBezTo>
                    <a:pt x="81" y="40540"/>
                    <a:pt x="27" y="40594"/>
                    <a:pt x="27" y="40620"/>
                  </a:cubicBezTo>
                  <a:cubicBezTo>
                    <a:pt x="27" y="40674"/>
                    <a:pt x="27" y="40727"/>
                    <a:pt x="81" y="40754"/>
                  </a:cubicBezTo>
                  <a:cubicBezTo>
                    <a:pt x="1821" y="41771"/>
                    <a:pt x="2945" y="43645"/>
                    <a:pt x="2945" y="45545"/>
                  </a:cubicBezTo>
                  <a:cubicBezTo>
                    <a:pt x="2945" y="45545"/>
                    <a:pt x="2945" y="45545"/>
                    <a:pt x="2945" y="45572"/>
                  </a:cubicBezTo>
                  <a:cubicBezTo>
                    <a:pt x="2945" y="45626"/>
                    <a:pt x="2972" y="45652"/>
                    <a:pt x="2998" y="45679"/>
                  </a:cubicBezTo>
                  <a:cubicBezTo>
                    <a:pt x="4952" y="46669"/>
                    <a:pt x="6183" y="48623"/>
                    <a:pt x="6183" y="50791"/>
                  </a:cubicBezTo>
                  <a:cubicBezTo>
                    <a:pt x="6183" y="52959"/>
                    <a:pt x="4952" y="54913"/>
                    <a:pt x="2998" y="55904"/>
                  </a:cubicBezTo>
                  <a:cubicBezTo>
                    <a:pt x="2972" y="55930"/>
                    <a:pt x="2945" y="55957"/>
                    <a:pt x="2945" y="56011"/>
                  </a:cubicBezTo>
                  <a:cubicBezTo>
                    <a:pt x="2891" y="57991"/>
                    <a:pt x="1847" y="59785"/>
                    <a:pt x="108" y="60802"/>
                  </a:cubicBezTo>
                  <a:cubicBezTo>
                    <a:pt x="81" y="60828"/>
                    <a:pt x="27" y="60855"/>
                    <a:pt x="27" y="60882"/>
                  </a:cubicBezTo>
                  <a:cubicBezTo>
                    <a:pt x="27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45" y="65834"/>
                  </a:cubicBezTo>
                  <a:cubicBezTo>
                    <a:pt x="2945" y="65887"/>
                    <a:pt x="2972" y="65914"/>
                    <a:pt x="2998" y="65941"/>
                  </a:cubicBezTo>
                  <a:cubicBezTo>
                    <a:pt x="4952" y="66931"/>
                    <a:pt x="6183" y="68885"/>
                    <a:pt x="6183" y="71053"/>
                  </a:cubicBezTo>
                  <a:cubicBezTo>
                    <a:pt x="6183" y="73221"/>
                    <a:pt x="4952" y="75175"/>
                    <a:pt x="2998" y="76165"/>
                  </a:cubicBezTo>
                  <a:cubicBezTo>
                    <a:pt x="2972" y="76192"/>
                    <a:pt x="2945" y="76219"/>
                    <a:pt x="2945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54" y="81251"/>
                  </a:cubicBezTo>
                  <a:cubicBezTo>
                    <a:pt x="74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5" y="81304"/>
                  </a:cubicBezTo>
                  <a:cubicBezTo>
                    <a:pt x="2008" y="80260"/>
                    <a:pt x="3105" y="78413"/>
                    <a:pt x="3186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6" y="65753"/>
                  </a:cubicBezTo>
                  <a:cubicBezTo>
                    <a:pt x="3132" y="63773"/>
                    <a:pt x="2088" y="61979"/>
                    <a:pt x="402" y="60909"/>
                  </a:cubicBezTo>
                  <a:cubicBezTo>
                    <a:pt x="2088" y="59865"/>
                    <a:pt x="3132" y="58072"/>
                    <a:pt x="3186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6" y="45492"/>
                  </a:cubicBezTo>
                  <a:cubicBezTo>
                    <a:pt x="3186" y="43591"/>
                    <a:pt x="2088" y="41718"/>
                    <a:pt x="402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6" y="25230"/>
                  </a:cubicBezTo>
                  <a:cubicBezTo>
                    <a:pt x="3105" y="23223"/>
                    <a:pt x="2062" y="21429"/>
                    <a:pt x="402" y="20386"/>
                  </a:cubicBezTo>
                  <a:cubicBezTo>
                    <a:pt x="2115" y="19315"/>
                    <a:pt x="3212" y="17415"/>
                    <a:pt x="3186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2008" y="1061"/>
                    <a:pt x="215" y="17"/>
                  </a:cubicBezTo>
                  <a:cubicBezTo>
                    <a:pt x="195" y="7"/>
                    <a:pt x="172" y="1"/>
                    <a:pt x="14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5" name="Google Shape;635;p24"/>
            <p:cNvSpPr/>
            <p:nvPr/>
          </p:nvSpPr>
          <p:spPr>
            <a:xfrm>
              <a:off x="1607850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71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0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0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64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64" y="78266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44" y="81297"/>
                    <a:pt x="81" y="81320"/>
                    <a:pt x="119" y="81320"/>
                  </a:cubicBezTo>
                  <a:cubicBezTo>
                    <a:pt x="143" y="81320"/>
                    <a:pt x="167" y="81311"/>
                    <a:pt x="188" y="81290"/>
                  </a:cubicBezTo>
                  <a:cubicBezTo>
                    <a:pt x="1981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723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61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6" name="Google Shape;636;p24"/>
            <p:cNvSpPr/>
            <p:nvPr/>
          </p:nvSpPr>
          <p:spPr>
            <a:xfrm>
              <a:off x="1453950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36" y="1"/>
                  </a:moveTo>
                  <a:cubicBezTo>
                    <a:pt x="95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27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34"/>
                    <a:pt x="2944" y="15487"/>
                  </a:cubicBezTo>
                  <a:cubicBezTo>
                    <a:pt x="2944" y="15514"/>
                    <a:pt x="2944" y="15568"/>
                    <a:pt x="2944" y="15595"/>
                  </a:cubicBezTo>
                  <a:cubicBezTo>
                    <a:pt x="2944" y="17415"/>
                    <a:pt x="1820" y="19261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44" y="35642"/>
                    <a:pt x="2918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72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27" y="81251"/>
                  </a:cubicBezTo>
                  <a:cubicBezTo>
                    <a:pt x="66" y="81290"/>
                    <a:pt x="120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66" y="75309"/>
                    <a:pt x="6424" y="73301"/>
                    <a:pt x="6424" y="71053"/>
                  </a:cubicBezTo>
                  <a:cubicBezTo>
                    <a:pt x="6424" y="68805"/>
                    <a:pt x="5166" y="66797"/>
                    <a:pt x="3185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85" y="56091"/>
                  </a:cubicBezTo>
                  <a:cubicBezTo>
                    <a:pt x="5166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66" y="26247"/>
                    <a:pt x="3185" y="25230"/>
                  </a:cubicBezTo>
                  <a:cubicBezTo>
                    <a:pt x="3105" y="23223"/>
                    <a:pt x="2061" y="21429"/>
                    <a:pt x="375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cubicBezTo>
                    <a:pt x="3185" y="3041"/>
                    <a:pt x="2008" y="1061"/>
                    <a:pt x="214" y="17"/>
                  </a:cubicBezTo>
                  <a:cubicBezTo>
                    <a:pt x="185" y="7"/>
                    <a:pt x="159" y="1"/>
                    <a:pt x="13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7" name="Google Shape;637;p24"/>
            <p:cNvSpPr/>
            <p:nvPr/>
          </p:nvSpPr>
          <p:spPr>
            <a:xfrm>
              <a:off x="1300050" y="566950"/>
              <a:ext cx="160600" cy="2033000"/>
            </a:xfrm>
            <a:custGeom>
              <a:rect b="b" l="l" r="r" t="t"/>
              <a:pathLst>
                <a:path extrusionOk="0" h="81320" w="6424">
                  <a:moveTo>
                    <a:pt x="146" y="1"/>
                  </a:moveTo>
                  <a:cubicBezTo>
                    <a:pt x="107" y="1"/>
                    <a:pt x="70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61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3025" y="5169"/>
                  </a:cubicBezTo>
                  <a:cubicBezTo>
                    <a:pt x="4952" y="6133"/>
                    <a:pt x="6183" y="8086"/>
                    <a:pt x="6183" y="10255"/>
                  </a:cubicBezTo>
                  <a:cubicBezTo>
                    <a:pt x="6183" y="12449"/>
                    <a:pt x="4952" y="14403"/>
                    <a:pt x="3025" y="15367"/>
                  </a:cubicBezTo>
                  <a:cubicBezTo>
                    <a:pt x="2971" y="15394"/>
                    <a:pt x="2944" y="15447"/>
                    <a:pt x="2944" y="15501"/>
                  </a:cubicBezTo>
                  <a:cubicBezTo>
                    <a:pt x="2998" y="17321"/>
                    <a:pt x="1847" y="19248"/>
                    <a:pt x="107" y="20292"/>
                  </a:cubicBezTo>
                  <a:cubicBezTo>
                    <a:pt x="80" y="20292"/>
                    <a:pt x="54" y="20318"/>
                    <a:pt x="27" y="20372"/>
                  </a:cubicBezTo>
                  <a:cubicBezTo>
                    <a:pt x="27" y="20425"/>
                    <a:pt x="27" y="20479"/>
                    <a:pt x="80" y="20506"/>
                  </a:cubicBezTo>
                  <a:cubicBezTo>
                    <a:pt x="1820" y="21496"/>
                    <a:pt x="2891" y="23316"/>
                    <a:pt x="2944" y="25324"/>
                  </a:cubicBezTo>
                  <a:cubicBezTo>
                    <a:pt x="2944" y="25350"/>
                    <a:pt x="2971" y="25404"/>
                    <a:pt x="3025" y="25431"/>
                  </a:cubicBezTo>
                  <a:cubicBezTo>
                    <a:pt x="4952" y="26394"/>
                    <a:pt x="6183" y="28348"/>
                    <a:pt x="6183" y="30543"/>
                  </a:cubicBezTo>
                  <a:cubicBezTo>
                    <a:pt x="6183" y="32711"/>
                    <a:pt x="4952" y="34665"/>
                    <a:pt x="3025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53"/>
                  </a:cubicBezTo>
                  <a:cubicBezTo>
                    <a:pt x="80" y="40553"/>
                    <a:pt x="54" y="40580"/>
                    <a:pt x="27" y="40633"/>
                  </a:cubicBezTo>
                  <a:cubicBezTo>
                    <a:pt x="27" y="40687"/>
                    <a:pt x="27" y="40741"/>
                    <a:pt x="80" y="40767"/>
                  </a:cubicBezTo>
                  <a:cubicBezTo>
                    <a:pt x="1820" y="41784"/>
                    <a:pt x="2944" y="43658"/>
                    <a:pt x="2944" y="45532"/>
                  </a:cubicBezTo>
                  <a:cubicBezTo>
                    <a:pt x="2944" y="45558"/>
                    <a:pt x="2944" y="45558"/>
                    <a:pt x="2944" y="45585"/>
                  </a:cubicBezTo>
                  <a:cubicBezTo>
                    <a:pt x="2944" y="45612"/>
                    <a:pt x="2971" y="45665"/>
                    <a:pt x="3025" y="45692"/>
                  </a:cubicBezTo>
                  <a:cubicBezTo>
                    <a:pt x="4952" y="46656"/>
                    <a:pt x="6183" y="48636"/>
                    <a:pt x="6183" y="50804"/>
                  </a:cubicBezTo>
                  <a:cubicBezTo>
                    <a:pt x="6183" y="52972"/>
                    <a:pt x="4952" y="54926"/>
                    <a:pt x="3025" y="55917"/>
                  </a:cubicBezTo>
                  <a:cubicBezTo>
                    <a:pt x="2971" y="55917"/>
                    <a:pt x="2944" y="55970"/>
                    <a:pt x="2944" y="56024"/>
                  </a:cubicBezTo>
                  <a:cubicBezTo>
                    <a:pt x="2891" y="58004"/>
                    <a:pt x="1847" y="59798"/>
                    <a:pt x="107" y="60815"/>
                  </a:cubicBezTo>
                  <a:cubicBezTo>
                    <a:pt x="80" y="60815"/>
                    <a:pt x="54" y="60868"/>
                    <a:pt x="27" y="60895"/>
                  </a:cubicBezTo>
                  <a:cubicBezTo>
                    <a:pt x="27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900"/>
                    <a:pt x="2971" y="65927"/>
                    <a:pt x="3025" y="65954"/>
                  </a:cubicBezTo>
                  <a:cubicBezTo>
                    <a:pt x="4952" y="66944"/>
                    <a:pt x="6183" y="68898"/>
                    <a:pt x="6183" y="71066"/>
                  </a:cubicBezTo>
                  <a:cubicBezTo>
                    <a:pt x="6183" y="73234"/>
                    <a:pt x="4952" y="75188"/>
                    <a:pt x="3025" y="76178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86"/>
                    <a:pt x="80" y="81076"/>
                  </a:cubicBezTo>
                  <a:cubicBezTo>
                    <a:pt x="27" y="81130"/>
                    <a:pt x="0" y="81183"/>
                    <a:pt x="54" y="81264"/>
                  </a:cubicBezTo>
                  <a:cubicBezTo>
                    <a:pt x="70" y="81297"/>
                    <a:pt x="107" y="81320"/>
                    <a:pt x="146" y="81320"/>
                  </a:cubicBezTo>
                  <a:cubicBezTo>
                    <a:pt x="169" y="81320"/>
                    <a:pt x="194" y="81311"/>
                    <a:pt x="214" y="81290"/>
                  </a:cubicBezTo>
                  <a:cubicBezTo>
                    <a:pt x="2007" y="80273"/>
                    <a:pt x="3105" y="78427"/>
                    <a:pt x="3185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5" y="65766"/>
                  </a:cubicBezTo>
                  <a:cubicBezTo>
                    <a:pt x="3132" y="63786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5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27" y="39723"/>
                    <a:pt x="3319" y="37903"/>
                    <a:pt x="3212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5" y="25243"/>
                  </a:cubicBezTo>
                  <a:cubicBezTo>
                    <a:pt x="3105" y="23236"/>
                    <a:pt x="2061" y="21443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2007" y="1074"/>
                    <a:pt x="214" y="30"/>
                  </a:cubicBezTo>
                  <a:cubicBezTo>
                    <a:pt x="194" y="10"/>
                    <a:pt x="169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8" name="Google Shape;638;p24"/>
            <p:cNvSpPr/>
            <p:nvPr/>
          </p:nvSpPr>
          <p:spPr>
            <a:xfrm>
              <a:off x="1146800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3" y="1"/>
                  </a:moveTo>
                  <a:cubicBezTo>
                    <a:pt x="83" y="1"/>
                    <a:pt x="44" y="20"/>
                    <a:pt x="28" y="70"/>
                  </a:cubicBezTo>
                  <a:cubicBezTo>
                    <a:pt x="28" y="70"/>
                    <a:pt x="1" y="97"/>
                    <a:pt x="1" y="124"/>
                  </a:cubicBezTo>
                  <a:cubicBezTo>
                    <a:pt x="1" y="178"/>
                    <a:pt x="28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98" y="17334"/>
                    <a:pt x="1848" y="19235"/>
                    <a:pt x="81" y="20278"/>
                  </a:cubicBezTo>
                  <a:cubicBezTo>
                    <a:pt x="54" y="20278"/>
                    <a:pt x="28" y="20305"/>
                    <a:pt x="1" y="20359"/>
                  </a:cubicBezTo>
                  <a:cubicBezTo>
                    <a:pt x="1" y="20412"/>
                    <a:pt x="28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9" y="37837"/>
                    <a:pt x="1633" y="39630"/>
                    <a:pt x="81" y="40540"/>
                  </a:cubicBezTo>
                  <a:cubicBezTo>
                    <a:pt x="54" y="40540"/>
                    <a:pt x="28" y="40594"/>
                    <a:pt x="1" y="40620"/>
                  </a:cubicBezTo>
                  <a:cubicBezTo>
                    <a:pt x="1" y="40674"/>
                    <a:pt x="28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81" y="60802"/>
                  </a:cubicBezTo>
                  <a:cubicBezTo>
                    <a:pt x="54" y="60828"/>
                    <a:pt x="28" y="60855"/>
                    <a:pt x="1" y="60882"/>
                  </a:cubicBezTo>
                  <a:cubicBezTo>
                    <a:pt x="1" y="60935"/>
                    <a:pt x="28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8" y="81117"/>
                    <a:pt x="1" y="81197"/>
                    <a:pt x="28" y="81251"/>
                  </a:cubicBezTo>
                  <a:cubicBezTo>
                    <a:pt x="47" y="81290"/>
                    <a:pt x="95" y="81315"/>
                    <a:pt x="151" y="81315"/>
                  </a:cubicBezTo>
                  <a:cubicBezTo>
                    <a:pt x="172" y="81315"/>
                    <a:pt x="193" y="81311"/>
                    <a:pt x="215" y="81304"/>
                  </a:cubicBezTo>
                  <a:cubicBezTo>
                    <a:pt x="1981" y="80260"/>
                    <a:pt x="3106" y="78413"/>
                    <a:pt x="3186" y="76352"/>
                  </a:cubicBezTo>
                  <a:cubicBezTo>
                    <a:pt x="5167" y="75309"/>
                    <a:pt x="6398" y="73301"/>
                    <a:pt x="6398" y="71053"/>
                  </a:cubicBezTo>
                  <a:cubicBezTo>
                    <a:pt x="6398" y="68805"/>
                    <a:pt x="5167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7" y="55047"/>
                    <a:pt x="6398" y="53040"/>
                    <a:pt x="6398" y="50791"/>
                  </a:cubicBezTo>
                  <a:cubicBezTo>
                    <a:pt x="6398" y="48543"/>
                    <a:pt x="5167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293" y="37890"/>
                    <a:pt x="3186" y="35829"/>
                  </a:cubicBezTo>
                  <a:cubicBezTo>
                    <a:pt x="5167" y="34785"/>
                    <a:pt x="6398" y="32751"/>
                    <a:pt x="6398" y="30530"/>
                  </a:cubicBezTo>
                  <a:cubicBezTo>
                    <a:pt x="6398" y="28281"/>
                    <a:pt x="5167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15"/>
                    <a:pt x="3186" y="15541"/>
                  </a:cubicBezTo>
                  <a:cubicBezTo>
                    <a:pt x="5167" y="14524"/>
                    <a:pt x="6398" y="12490"/>
                    <a:pt x="6398" y="10268"/>
                  </a:cubicBezTo>
                  <a:cubicBezTo>
                    <a:pt x="6398" y="8020"/>
                    <a:pt x="5167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188" y="17"/>
                  </a:cubicBezTo>
                  <a:cubicBezTo>
                    <a:pt x="169" y="7"/>
                    <a:pt x="145" y="1"/>
                    <a:pt x="12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9" name="Google Shape;639;p24"/>
            <p:cNvSpPr/>
            <p:nvPr/>
          </p:nvSpPr>
          <p:spPr>
            <a:xfrm>
              <a:off x="992900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45" y="1"/>
                  </a:moveTo>
                  <a:cubicBezTo>
                    <a:pt x="104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72" y="15394"/>
                    <a:pt x="2945" y="15447"/>
                    <a:pt x="2945" y="15501"/>
                  </a:cubicBezTo>
                  <a:cubicBezTo>
                    <a:pt x="2998" y="17347"/>
                    <a:pt x="1847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0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5" y="78427"/>
                    <a:pt x="3186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6" y="65766"/>
                  </a:cubicBezTo>
                  <a:cubicBezTo>
                    <a:pt x="3105" y="63786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6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59" y="43604"/>
                    <a:pt x="2088" y="41731"/>
                    <a:pt x="402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6" y="25243"/>
                  </a:cubicBezTo>
                  <a:cubicBezTo>
                    <a:pt x="3105" y="23236"/>
                    <a:pt x="2062" y="21443"/>
                    <a:pt x="402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94" y="10"/>
                    <a:pt x="170" y="1"/>
                    <a:pt x="14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0" name="Google Shape;640;p24"/>
            <p:cNvSpPr/>
            <p:nvPr/>
          </p:nvSpPr>
          <p:spPr>
            <a:xfrm>
              <a:off x="83967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2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0" y="70"/>
                    <a:pt x="0" y="97"/>
                    <a:pt x="0" y="124"/>
                  </a:cubicBezTo>
                  <a:cubicBezTo>
                    <a:pt x="0" y="178"/>
                    <a:pt x="27" y="204"/>
                    <a:pt x="54" y="231"/>
                  </a:cubicBezTo>
                  <a:cubicBezTo>
                    <a:pt x="1794" y="1248"/>
                    <a:pt x="2971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25" y="6119"/>
                    <a:pt x="6156" y="8073"/>
                    <a:pt x="6156" y="10268"/>
                  </a:cubicBezTo>
                  <a:cubicBezTo>
                    <a:pt x="6156" y="12436"/>
                    <a:pt x="4925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71" y="17334"/>
                    <a:pt x="1847" y="19235"/>
                    <a:pt x="81" y="20278"/>
                  </a:cubicBezTo>
                  <a:cubicBezTo>
                    <a:pt x="54" y="20278"/>
                    <a:pt x="27" y="20305"/>
                    <a:pt x="0" y="20359"/>
                  </a:cubicBezTo>
                  <a:cubicBezTo>
                    <a:pt x="0" y="20412"/>
                    <a:pt x="27" y="20466"/>
                    <a:pt x="54" y="20493"/>
                  </a:cubicBezTo>
                  <a:cubicBezTo>
                    <a:pt x="1794" y="21510"/>
                    <a:pt x="2864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25" y="26381"/>
                    <a:pt x="6156" y="28362"/>
                    <a:pt x="6156" y="30530"/>
                  </a:cubicBezTo>
                  <a:cubicBezTo>
                    <a:pt x="6156" y="32698"/>
                    <a:pt x="4925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8" y="37837"/>
                    <a:pt x="1606" y="39630"/>
                    <a:pt x="81" y="40540"/>
                  </a:cubicBezTo>
                  <a:cubicBezTo>
                    <a:pt x="54" y="40540"/>
                    <a:pt x="27" y="40594"/>
                    <a:pt x="0" y="40620"/>
                  </a:cubicBezTo>
                  <a:cubicBezTo>
                    <a:pt x="0" y="40674"/>
                    <a:pt x="27" y="40727"/>
                    <a:pt x="54" y="40754"/>
                  </a:cubicBezTo>
                  <a:cubicBezTo>
                    <a:pt x="1794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25" y="46669"/>
                    <a:pt x="6156" y="48623"/>
                    <a:pt x="6156" y="50791"/>
                  </a:cubicBezTo>
                  <a:cubicBezTo>
                    <a:pt x="6156" y="52959"/>
                    <a:pt x="4925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64" y="57991"/>
                    <a:pt x="1820" y="59785"/>
                    <a:pt x="81" y="60802"/>
                  </a:cubicBezTo>
                  <a:cubicBezTo>
                    <a:pt x="54" y="60828"/>
                    <a:pt x="27" y="60855"/>
                    <a:pt x="0" y="60882"/>
                  </a:cubicBezTo>
                  <a:cubicBezTo>
                    <a:pt x="0" y="60935"/>
                    <a:pt x="27" y="60989"/>
                    <a:pt x="54" y="61016"/>
                  </a:cubicBezTo>
                  <a:cubicBezTo>
                    <a:pt x="1794" y="62033"/>
                    <a:pt x="2864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25" y="66931"/>
                    <a:pt x="6156" y="68885"/>
                    <a:pt x="6156" y="71053"/>
                  </a:cubicBezTo>
                  <a:cubicBezTo>
                    <a:pt x="6156" y="73221"/>
                    <a:pt x="4925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64" y="78280"/>
                    <a:pt x="1794" y="80073"/>
                    <a:pt x="81" y="81090"/>
                  </a:cubicBezTo>
                  <a:cubicBezTo>
                    <a:pt x="0" y="81117"/>
                    <a:pt x="0" y="81197"/>
                    <a:pt x="27" y="81251"/>
                  </a:cubicBezTo>
                  <a:cubicBezTo>
                    <a:pt x="47" y="81290"/>
                    <a:pt x="95" y="81315"/>
                    <a:pt x="140" y="81315"/>
                  </a:cubicBezTo>
                  <a:cubicBezTo>
                    <a:pt x="157" y="81315"/>
                    <a:pt x="173" y="81311"/>
                    <a:pt x="188" y="81304"/>
                  </a:cubicBezTo>
                  <a:cubicBezTo>
                    <a:pt x="1981" y="80260"/>
                    <a:pt x="3105" y="78413"/>
                    <a:pt x="3159" y="76352"/>
                  </a:cubicBezTo>
                  <a:cubicBezTo>
                    <a:pt x="5166" y="75309"/>
                    <a:pt x="6397" y="73301"/>
                    <a:pt x="6397" y="71053"/>
                  </a:cubicBezTo>
                  <a:cubicBezTo>
                    <a:pt x="6397" y="68805"/>
                    <a:pt x="5166" y="66797"/>
                    <a:pt x="3159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59" y="56091"/>
                  </a:cubicBezTo>
                  <a:cubicBezTo>
                    <a:pt x="5166" y="55047"/>
                    <a:pt x="6397" y="53040"/>
                    <a:pt x="6397" y="50791"/>
                  </a:cubicBezTo>
                  <a:cubicBezTo>
                    <a:pt x="6397" y="48543"/>
                    <a:pt x="5166" y="46536"/>
                    <a:pt x="3159" y="45492"/>
                  </a:cubicBezTo>
                  <a:cubicBezTo>
                    <a:pt x="3159" y="43591"/>
                    <a:pt x="2061" y="41718"/>
                    <a:pt x="375" y="40647"/>
                  </a:cubicBezTo>
                  <a:cubicBezTo>
                    <a:pt x="1901" y="39710"/>
                    <a:pt x="3292" y="37890"/>
                    <a:pt x="3185" y="35829"/>
                  </a:cubicBezTo>
                  <a:cubicBezTo>
                    <a:pt x="5166" y="34785"/>
                    <a:pt x="6397" y="32751"/>
                    <a:pt x="6397" y="30530"/>
                  </a:cubicBezTo>
                  <a:cubicBezTo>
                    <a:pt x="6397" y="28281"/>
                    <a:pt x="5166" y="26247"/>
                    <a:pt x="3159" y="25230"/>
                  </a:cubicBezTo>
                  <a:cubicBezTo>
                    <a:pt x="3078" y="23223"/>
                    <a:pt x="2035" y="21429"/>
                    <a:pt x="375" y="20386"/>
                  </a:cubicBezTo>
                  <a:cubicBezTo>
                    <a:pt x="2061" y="19315"/>
                    <a:pt x="3159" y="17441"/>
                    <a:pt x="3159" y="15595"/>
                  </a:cubicBezTo>
                  <a:cubicBezTo>
                    <a:pt x="3159" y="15595"/>
                    <a:pt x="3159" y="15568"/>
                    <a:pt x="3159" y="15541"/>
                  </a:cubicBezTo>
                  <a:cubicBezTo>
                    <a:pt x="5166" y="14524"/>
                    <a:pt x="6397" y="12490"/>
                    <a:pt x="6397" y="10268"/>
                  </a:cubicBezTo>
                  <a:cubicBezTo>
                    <a:pt x="6397" y="8020"/>
                    <a:pt x="5166" y="5986"/>
                    <a:pt x="3159" y="4969"/>
                  </a:cubicBezTo>
                  <a:lnTo>
                    <a:pt x="3159" y="4942"/>
                  </a:lnTo>
                  <a:cubicBezTo>
                    <a:pt x="3159" y="3041"/>
                    <a:pt x="1981" y="1061"/>
                    <a:pt x="188" y="17"/>
                  </a:cubicBezTo>
                  <a:cubicBezTo>
                    <a:pt x="168" y="7"/>
                    <a:pt x="145" y="1"/>
                    <a:pt x="122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1" name="Google Shape;641;p24"/>
            <p:cNvSpPr/>
            <p:nvPr/>
          </p:nvSpPr>
          <p:spPr>
            <a:xfrm>
              <a:off x="68577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98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91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91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91" y="78293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60" y="81297"/>
                    <a:pt x="93" y="81320"/>
                    <a:pt x="133" y="81320"/>
                  </a:cubicBezTo>
                  <a:cubicBezTo>
                    <a:pt x="157" y="81320"/>
                    <a:pt x="184" y="81311"/>
                    <a:pt x="214" y="81290"/>
                  </a:cubicBezTo>
                  <a:cubicBezTo>
                    <a:pt x="2008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292" y="37903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88" y="19328"/>
                    <a:pt x="3185" y="1740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2" name="Google Shape;642;p24"/>
            <p:cNvSpPr/>
            <p:nvPr/>
          </p:nvSpPr>
          <p:spPr>
            <a:xfrm>
              <a:off x="531875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47" y="1"/>
                  </a:moveTo>
                  <a:cubicBezTo>
                    <a:pt x="106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61"/>
                    <a:pt x="2944" y="15487"/>
                  </a:cubicBezTo>
                  <a:cubicBezTo>
                    <a:pt x="2998" y="17334"/>
                    <a:pt x="1847" y="19235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71" y="35642"/>
                    <a:pt x="2944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45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54" y="81251"/>
                  </a:cubicBezTo>
                  <a:cubicBezTo>
                    <a:pt x="73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5" y="65753"/>
                  </a:cubicBezTo>
                  <a:cubicBezTo>
                    <a:pt x="3105" y="63773"/>
                    <a:pt x="2088" y="61979"/>
                    <a:pt x="402" y="60909"/>
                  </a:cubicBezTo>
                  <a:cubicBezTo>
                    <a:pt x="2088" y="59865"/>
                    <a:pt x="3105" y="58072"/>
                    <a:pt x="3185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85" y="43591"/>
                    <a:pt x="2088" y="41718"/>
                    <a:pt x="402" y="40647"/>
                  </a:cubicBezTo>
                  <a:cubicBezTo>
                    <a:pt x="1900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5" y="25230"/>
                  </a:cubicBezTo>
                  <a:cubicBezTo>
                    <a:pt x="3105" y="23223"/>
                    <a:pt x="2061" y="21429"/>
                    <a:pt x="402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lnTo>
                    <a:pt x="3185" y="4942"/>
                  </a:lnTo>
                  <a:cubicBezTo>
                    <a:pt x="3185" y="3041"/>
                    <a:pt x="2008" y="1061"/>
                    <a:pt x="214" y="17"/>
                  </a:cubicBezTo>
                  <a:cubicBezTo>
                    <a:pt x="195" y="7"/>
                    <a:pt x="171" y="1"/>
                    <a:pt x="14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3" name="Google Shape;643;p24"/>
            <p:cNvSpPr/>
            <p:nvPr/>
          </p:nvSpPr>
          <p:spPr>
            <a:xfrm>
              <a:off x="37862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1" y="84"/>
                    <a:pt x="1" y="110"/>
                    <a:pt x="1" y="137"/>
                  </a:cubicBezTo>
                  <a:cubicBezTo>
                    <a:pt x="1" y="164"/>
                    <a:pt x="28" y="217"/>
                    <a:pt x="54" y="244"/>
                  </a:cubicBezTo>
                  <a:cubicBezTo>
                    <a:pt x="1821" y="1261"/>
                    <a:pt x="2972" y="3188"/>
                    <a:pt x="2918" y="5035"/>
                  </a:cubicBezTo>
                  <a:cubicBezTo>
                    <a:pt x="2918" y="5116"/>
                    <a:pt x="2945" y="5142"/>
                    <a:pt x="2999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9" y="15367"/>
                  </a:cubicBezTo>
                  <a:cubicBezTo>
                    <a:pt x="2945" y="15394"/>
                    <a:pt x="2918" y="15447"/>
                    <a:pt x="2918" y="15501"/>
                  </a:cubicBezTo>
                  <a:cubicBezTo>
                    <a:pt x="2972" y="17347"/>
                    <a:pt x="1848" y="19248"/>
                    <a:pt x="81" y="20292"/>
                  </a:cubicBezTo>
                  <a:cubicBezTo>
                    <a:pt x="54" y="20292"/>
                    <a:pt x="28" y="20318"/>
                    <a:pt x="1" y="20372"/>
                  </a:cubicBezTo>
                  <a:cubicBezTo>
                    <a:pt x="1" y="20425"/>
                    <a:pt x="28" y="20479"/>
                    <a:pt x="54" y="20506"/>
                  </a:cubicBezTo>
                  <a:cubicBezTo>
                    <a:pt x="1794" y="21496"/>
                    <a:pt x="2865" y="23316"/>
                    <a:pt x="2918" y="25324"/>
                  </a:cubicBezTo>
                  <a:cubicBezTo>
                    <a:pt x="2918" y="25350"/>
                    <a:pt x="2945" y="25404"/>
                    <a:pt x="2999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9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07" y="39643"/>
                    <a:pt x="81" y="40553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54" y="40767"/>
                  </a:cubicBezTo>
                  <a:cubicBezTo>
                    <a:pt x="1794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5" y="45665"/>
                    <a:pt x="2999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9" y="55917"/>
                  </a:cubicBezTo>
                  <a:cubicBezTo>
                    <a:pt x="2945" y="55917"/>
                    <a:pt x="2918" y="55970"/>
                    <a:pt x="2918" y="56024"/>
                  </a:cubicBezTo>
                  <a:cubicBezTo>
                    <a:pt x="2865" y="58004"/>
                    <a:pt x="1821" y="59798"/>
                    <a:pt x="81" y="60815"/>
                  </a:cubicBezTo>
                  <a:cubicBezTo>
                    <a:pt x="54" y="60815"/>
                    <a:pt x="28" y="60868"/>
                    <a:pt x="1" y="60895"/>
                  </a:cubicBezTo>
                  <a:cubicBezTo>
                    <a:pt x="1" y="60949"/>
                    <a:pt x="28" y="61002"/>
                    <a:pt x="54" y="61029"/>
                  </a:cubicBezTo>
                  <a:cubicBezTo>
                    <a:pt x="1794" y="62046"/>
                    <a:pt x="2865" y="63839"/>
                    <a:pt x="2918" y="65847"/>
                  </a:cubicBezTo>
                  <a:cubicBezTo>
                    <a:pt x="2918" y="65900"/>
                    <a:pt x="2945" y="65927"/>
                    <a:pt x="2999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9" y="76178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5" y="78293"/>
                    <a:pt x="1821" y="80086"/>
                    <a:pt x="81" y="81076"/>
                  </a:cubicBezTo>
                  <a:cubicBezTo>
                    <a:pt x="1" y="81130"/>
                    <a:pt x="1" y="81183"/>
                    <a:pt x="28" y="81264"/>
                  </a:cubicBezTo>
                  <a:cubicBezTo>
                    <a:pt x="44" y="81297"/>
                    <a:pt x="81" y="81320"/>
                    <a:pt x="120" y="81320"/>
                  </a:cubicBezTo>
                  <a:cubicBezTo>
                    <a:pt x="143" y="81320"/>
                    <a:pt x="168" y="81311"/>
                    <a:pt x="188" y="81290"/>
                  </a:cubicBezTo>
                  <a:cubicBezTo>
                    <a:pt x="1981" y="80273"/>
                    <a:pt x="3106" y="78427"/>
                    <a:pt x="3159" y="76366"/>
                  </a:cubicBezTo>
                  <a:cubicBezTo>
                    <a:pt x="5167" y="75322"/>
                    <a:pt x="6398" y="73314"/>
                    <a:pt x="6398" y="71066"/>
                  </a:cubicBezTo>
                  <a:cubicBezTo>
                    <a:pt x="6398" y="68818"/>
                    <a:pt x="5167" y="66784"/>
                    <a:pt x="3159" y="65766"/>
                  </a:cubicBezTo>
                  <a:cubicBezTo>
                    <a:pt x="3106" y="63786"/>
                    <a:pt x="2062" y="61992"/>
                    <a:pt x="376" y="60922"/>
                  </a:cubicBezTo>
                  <a:cubicBezTo>
                    <a:pt x="2062" y="59878"/>
                    <a:pt x="3106" y="58085"/>
                    <a:pt x="3159" y="56104"/>
                  </a:cubicBezTo>
                  <a:cubicBezTo>
                    <a:pt x="5167" y="55060"/>
                    <a:pt x="6398" y="53053"/>
                    <a:pt x="6398" y="50804"/>
                  </a:cubicBezTo>
                  <a:cubicBezTo>
                    <a:pt x="6398" y="48556"/>
                    <a:pt x="5167" y="46522"/>
                    <a:pt x="3159" y="45505"/>
                  </a:cubicBezTo>
                  <a:cubicBezTo>
                    <a:pt x="3159" y="43604"/>
                    <a:pt x="2062" y="41731"/>
                    <a:pt x="376" y="40660"/>
                  </a:cubicBezTo>
                  <a:cubicBezTo>
                    <a:pt x="1901" y="39723"/>
                    <a:pt x="3293" y="37903"/>
                    <a:pt x="3186" y="35816"/>
                  </a:cubicBezTo>
                  <a:cubicBezTo>
                    <a:pt x="5167" y="34799"/>
                    <a:pt x="6398" y="32764"/>
                    <a:pt x="6398" y="30543"/>
                  </a:cubicBezTo>
                  <a:cubicBezTo>
                    <a:pt x="6398" y="28295"/>
                    <a:pt x="5167" y="26260"/>
                    <a:pt x="3159" y="25243"/>
                  </a:cubicBezTo>
                  <a:cubicBezTo>
                    <a:pt x="3079" y="23236"/>
                    <a:pt x="2035" y="21443"/>
                    <a:pt x="376" y="20399"/>
                  </a:cubicBezTo>
                  <a:cubicBezTo>
                    <a:pt x="2089" y="19328"/>
                    <a:pt x="3186" y="17401"/>
                    <a:pt x="3186" y="15554"/>
                  </a:cubicBezTo>
                  <a:cubicBezTo>
                    <a:pt x="5167" y="14537"/>
                    <a:pt x="6398" y="12503"/>
                    <a:pt x="6398" y="10255"/>
                  </a:cubicBezTo>
                  <a:cubicBezTo>
                    <a:pt x="6398" y="8033"/>
                    <a:pt x="5167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1981" y="1074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4" name="Google Shape;644;p24"/>
            <p:cNvSpPr/>
            <p:nvPr/>
          </p:nvSpPr>
          <p:spPr>
            <a:xfrm>
              <a:off x="22472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9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27" y="70"/>
                    <a:pt x="1" y="97"/>
                    <a:pt x="1" y="124"/>
                  </a:cubicBezTo>
                  <a:cubicBezTo>
                    <a:pt x="1" y="178"/>
                    <a:pt x="27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45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61"/>
                    <a:pt x="2918" y="15487"/>
                  </a:cubicBezTo>
                  <a:cubicBezTo>
                    <a:pt x="2998" y="17334"/>
                    <a:pt x="1848" y="19235"/>
                    <a:pt x="108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1" y="20412"/>
                    <a:pt x="27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106" y="37837"/>
                    <a:pt x="1633" y="39630"/>
                    <a:pt x="108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1" y="40674"/>
                    <a:pt x="27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108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1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27" y="81251"/>
                  </a:cubicBezTo>
                  <a:cubicBezTo>
                    <a:pt x="67" y="81290"/>
                    <a:pt x="106" y="81315"/>
                    <a:pt x="156" y="81315"/>
                  </a:cubicBezTo>
                  <a:cubicBezTo>
                    <a:pt x="174" y="81315"/>
                    <a:pt x="193" y="81311"/>
                    <a:pt x="215" y="81304"/>
                  </a:cubicBezTo>
                  <a:cubicBezTo>
                    <a:pt x="2008" y="80260"/>
                    <a:pt x="3106" y="78413"/>
                    <a:pt x="3186" y="76352"/>
                  </a:cubicBezTo>
                  <a:cubicBezTo>
                    <a:pt x="5166" y="75309"/>
                    <a:pt x="6398" y="73301"/>
                    <a:pt x="6398" y="71053"/>
                  </a:cubicBezTo>
                  <a:cubicBezTo>
                    <a:pt x="6398" y="68805"/>
                    <a:pt x="5166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6" y="55047"/>
                    <a:pt x="6398" y="53040"/>
                    <a:pt x="6398" y="50791"/>
                  </a:cubicBezTo>
                  <a:cubicBezTo>
                    <a:pt x="6398" y="48543"/>
                    <a:pt x="5166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66" y="34785"/>
                    <a:pt x="6398" y="32751"/>
                    <a:pt x="6398" y="30530"/>
                  </a:cubicBezTo>
                  <a:cubicBezTo>
                    <a:pt x="6398" y="28281"/>
                    <a:pt x="5166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41"/>
                    <a:pt x="3186" y="15595"/>
                  </a:cubicBezTo>
                  <a:cubicBezTo>
                    <a:pt x="3186" y="15595"/>
                    <a:pt x="3186" y="15568"/>
                    <a:pt x="3186" y="15541"/>
                  </a:cubicBezTo>
                  <a:cubicBezTo>
                    <a:pt x="5166" y="14524"/>
                    <a:pt x="6398" y="12490"/>
                    <a:pt x="6398" y="10268"/>
                  </a:cubicBezTo>
                  <a:cubicBezTo>
                    <a:pt x="6398" y="8020"/>
                    <a:pt x="5166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215" y="17"/>
                  </a:cubicBezTo>
                  <a:cubicBezTo>
                    <a:pt x="185" y="7"/>
                    <a:pt x="156" y="1"/>
                    <a:pt x="12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5" name="Google Shape;645;p24"/>
            <p:cNvSpPr/>
            <p:nvPr/>
          </p:nvSpPr>
          <p:spPr>
            <a:xfrm>
              <a:off x="1914975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51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27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45" y="15402"/>
                    <a:pt x="2945" y="15428"/>
                    <a:pt x="2945" y="15482"/>
                  </a:cubicBezTo>
                  <a:cubicBezTo>
                    <a:pt x="2998" y="17355"/>
                    <a:pt x="1848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45" y="35663"/>
                    <a:pt x="2918" y="35717"/>
                    <a:pt x="2945" y="35770"/>
                  </a:cubicBezTo>
                  <a:cubicBezTo>
                    <a:pt x="3106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45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6" y="78408"/>
                    <a:pt x="3186" y="76347"/>
                  </a:cubicBezTo>
                  <a:cubicBezTo>
                    <a:pt x="5166" y="75330"/>
                    <a:pt x="6424" y="73296"/>
                    <a:pt x="6424" y="71047"/>
                  </a:cubicBezTo>
                  <a:cubicBezTo>
                    <a:pt x="6424" y="68826"/>
                    <a:pt x="5166" y="66792"/>
                    <a:pt x="3186" y="65748"/>
                  </a:cubicBezTo>
                  <a:cubicBezTo>
                    <a:pt x="3106" y="63767"/>
                    <a:pt x="2062" y="61974"/>
                    <a:pt x="375" y="60930"/>
                  </a:cubicBezTo>
                  <a:cubicBezTo>
                    <a:pt x="2062" y="59859"/>
                    <a:pt x="3106" y="58093"/>
                    <a:pt x="3186" y="56085"/>
                  </a:cubicBezTo>
                  <a:cubicBezTo>
                    <a:pt x="5166" y="55068"/>
                    <a:pt x="6424" y="53034"/>
                    <a:pt x="6424" y="50786"/>
                  </a:cubicBezTo>
                  <a:cubicBezTo>
                    <a:pt x="6424" y="48537"/>
                    <a:pt x="5166" y="46530"/>
                    <a:pt x="3186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66" y="26268"/>
                    <a:pt x="3186" y="25225"/>
                  </a:cubicBezTo>
                  <a:cubicBezTo>
                    <a:pt x="3106" y="23244"/>
                    <a:pt x="2062" y="21451"/>
                    <a:pt x="375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66" y="14518"/>
                    <a:pt x="6424" y="12511"/>
                    <a:pt x="6424" y="10263"/>
                  </a:cubicBezTo>
                  <a:cubicBezTo>
                    <a:pt x="6424" y="8014"/>
                    <a:pt x="5166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193" y="4"/>
                    <a:pt x="172" y="1"/>
                    <a:pt x="15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6" name="Google Shape;646;p24"/>
            <p:cNvSpPr/>
            <p:nvPr/>
          </p:nvSpPr>
          <p:spPr>
            <a:xfrm>
              <a:off x="1761075" y="2845375"/>
              <a:ext cx="160625" cy="2032675"/>
            </a:xfrm>
            <a:custGeom>
              <a:rect b="b" l="l" r="r" t="t"/>
              <a:pathLst>
                <a:path extrusionOk="0" h="81307" w="6425">
                  <a:moveTo>
                    <a:pt x="146" y="1"/>
                  </a:moveTo>
                  <a:cubicBezTo>
                    <a:pt x="108" y="1"/>
                    <a:pt x="71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34"/>
                    <a:pt x="2972" y="3162"/>
                    <a:pt x="2945" y="5035"/>
                  </a:cubicBezTo>
                  <a:cubicBezTo>
                    <a:pt x="2945" y="5089"/>
                    <a:pt x="2972" y="5142"/>
                    <a:pt x="2998" y="5142"/>
                  </a:cubicBezTo>
                  <a:cubicBezTo>
                    <a:pt x="4952" y="6133"/>
                    <a:pt x="6183" y="8086"/>
                    <a:pt x="6183" y="10254"/>
                  </a:cubicBezTo>
                  <a:cubicBezTo>
                    <a:pt x="6183" y="12422"/>
                    <a:pt x="4952" y="14376"/>
                    <a:pt x="2998" y="15367"/>
                  </a:cubicBezTo>
                  <a:cubicBezTo>
                    <a:pt x="2972" y="15393"/>
                    <a:pt x="2945" y="15447"/>
                    <a:pt x="2945" y="15474"/>
                  </a:cubicBezTo>
                  <a:cubicBezTo>
                    <a:pt x="2998" y="17321"/>
                    <a:pt x="1847" y="19248"/>
                    <a:pt x="108" y="20265"/>
                  </a:cubicBezTo>
                  <a:cubicBezTo>
                    <a:pt x="81" y="20292"/>
                    <a:pt x="27" y="20318"/>
                    <a:pt x="27" y="20345"/>
                  </a:cubicBezTo>
                  <a:cubicBezTo>
                    <a:pt x="27" y="20425"/>
                    <a:pt x="27" y="20479"/>
                    <a:pt x="81" y="20506"/>
                  </a:cubicBezTo>
                  <a:cubicBezTo>
                    <a:pt x="1821" y="21496"/>
                    <a:pt x="2891" y="23289"/>
                    <a:pt x="2945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83" y="28348"/>
                    <a:pt x="6183" y="30516"/>
                  </a:cubicBezTo>
                  <a:cubicBezTo>
                    <a:pt x="6183" y="32684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26"/>
                  </a:cubicBezTo>
                  <a:cubicBezTo>
                    <a:pt x="81" y="40553"/>
                    <a:pt x="27" y="40580"/>
                    <a:pt x="27" y="40633"/>
                  </a:cubicBezTo>
                  <a:cubicBezTo>
                    <a:pt x="27" y="40687"/>
                    <a:pt x="27" y="40741"/>
                    <a:pt x="81" y="40767"/>
                  </a:cubicBezTo>
                  <a:cubicBezTo>
                    <a:pt x="1821" y="41784"/>
                    <a:pt x="2945" y="43631"/>
                    <a:pt x="2945" y="45532"/>
                  </a:cubicBezTo>
                  <a:lnTo>
                    <a:pt x="2945" y="45558"/>
                  </a:ln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83" y="48610"/>
                    <a:pt x="6183" y="50778"/>
                  </a:cubicBezTo>
                  <a:cubicBezTo>
                    <a:pt x="6183" y="52972"/>
                    <a:pt x="4952" y="54926"/>
                    <a:pt x="2998" y="55890"/>
                  </a:cubicBezTo>
                  <a:cubicBezTo>
                    <a:pt x="2972" y="55917"/>
                    <a:pt x="2945" y="55970"/>
                    <a:pt x="2945" y="55997"/>
                  </a:cubicBezTo>
                  <a:cubicBezTo>
                    <a:pt x="2891" y="58004"/>
                    <a:pt x="1847" y="59798"/>
                    <a:pt x="108" y="60815"/>
                  </a:cubicBezTo>
                  <a:cubicBezTo>
                    <a:pt x="81" y="60815"/>
                    <a:pt x="27" y="60841"/>
                    <a:pt x="27" y="60895"/>
                  </a:cubicBezTo>
                  <a:cubicBezTo>
                    <a:pt x="27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873"/>
                    <a:pt x="2972" y="65927"/>
                    <a:pt x="2998" y="65954"/>
                  </a:cubicBezTo>
                  <a:cubicBezTo>
                    <a:pt x="4952" y="66917"/>
                    <a:pt x="6183" y="68871"/>
                    <a:pt x="6183" y="71066"/>
                  </a:cubicBezTo>
                  <a:cubicBezTo>
                    <a:pt x="6183" y="73234"/>
                    <a:pt x="4952" y="75188"/>
                    <a:pt x="2998" y="76151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54" y="81237"/>
                  </a:cubicBezTo>
                  <a:cubicBezTo>
                    <a:pt x="71" y="81288"/>
                    <a:pt x="110" y="81306"/>
                    <a:pt x="149" y="81306"/>
                  </a:cubicBezTo>
                  <a:cubicBezTo>
                    <a:pt x="172" y="81306"/>
                    <a:pt x="195" y="81300"/>
                    <a:pt x="215" y="81290"/>
                  </a:cubicBezTo>
                  <a:cubicBezTo>
                    <a:pt x="2008" y="80247"/>
                    <a:pt x="3105" y="78400"/>
                    <a:pt x="3186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6" y="65766"/>
                  </a:cubicBezTo>
                  <a:cubicBezTo>
                    <a:pt x="3132" y="63759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6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86" y="43604"/>
                    <a:pt x="2088" y="41731"/>
                    <a:pt x="402" y="40660"/>
                  </a:cubicBezTo>
                  <a:cubicBezTo>
                    <a:pt x="1901" y="39697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6" y="25216"/>
                  </a:cubicBezTo>
                  <a:cubicBezTo>
                    <a:pt x="3105" y="23236"/>
                    <a:pt x="2062" y="21442"/>
                    <a:pt x="402" y="20399"/>
                  </a:cubicBezTo>
                  <a:cubicBezTo>
                    <a:pt x="2115" y="19328"/>
                    <a:pt x="3212" y="17401"/>
                    <a:pt x="3186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6" y="4955"/>
                  </a:cubicBezTo>
                  <a:cubicBezTo>
                    <a:pt x="3186" y="3028"/>
                    <a:pt x="2008" y="1047"/>
                    <a:pt x="215" y="30"/>
                  </a:cubicBezTo>
                  <a:cubicBezTo>
                    <a:pt x="194" y="10"/>
                    <a:pt x="170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7" name="Google Shape;647;p24"/>
            <p:cNvSpPr/>
            <p:nvPr/>
          </p:nvSpPr>
          <p:spPr>
            <a:xfrm>
              <a:off x="1607850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0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71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0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0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64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0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64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64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44" y="81296"/>
                    <a:pt x="82" y="81315"/>
                    <a:pt x="122" y="81315"/>
                  </a:cubicBezTo>
                  <a:cubicBezTo>
                    <a:pt x="145" y="81315"/>
                    <a:pt x="168" y="81308"/>
                    <a:pt x="188" y="81299"/>
                  </a:cubicBezTo>
                  <a:cubicBezTo>
                    <a:pt x="1981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61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61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8" name="Google Shape;648;p24"/>
            <p:cNvSpPr/>
            <p:nvPr/>
          </p:nvSpPr>
          <p:spPr>
            <a:xfrm>
              <a:off x="1453950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33" y="1"/>
                  </a:moveTo>
                  <a:cubicBezTo>
                    <a:pt x="9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0" y="244"/>
                  </a:cubicBezTo>
                  <a:cubicBezTo>
                    <a:pt x="1820" y="1234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20"/>
                    <a:pt x="2944" y="15474"/>
                  </a:cubicBezTo>
                  <a:cubicBezTo>
                    <a:pt x="2998" y="17347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cubicBezTo>
                    <a:pt x="2944" y="45558"/>
                    <a:pt x="2944" y="45558"/>
                    <a:pt x="2944" y="45558"/>
                  </a:cubicBez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27" y="81237"/>
                  </a:cubicBezTo>
                  <a:cubicBezTo>
                    <a:pt x="61" y="81288"/>
                    <a:pt x="106" y="81306"/>
                    <a:pt x="147" y="81306"/>
                  </a:cubicBezTo>
                  <a:cubicBezTo>
                    <a:pt x="172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66" y="75322"/>
                    <a:pt x="6424" y="73288"/>
                    <a:pt x="6424" y="71066"/>
                  </a:cubicBezTo>
                  <a:cubicBezTo>
                    <a:pt x="6424" y="68818"/>
                    <a:pt x="5166" y="66783"/>
                    <a:pt x="3185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077"/>
                  </a:cubicBezTo>
                  <a:cubicBezTo>
                    <a:pt x="5166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66" y="26260"/>
                    <a:pt x="3185" y="25216"/>
                  </a:cubicBezTo>
                  <a:cubicBezTo>
                    <a:pt x="3105" y="23236"/>
                    <a:pt x="2061" y="21442"/>
                    <a:pt x="375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84" y="10"/>
                    <a:pt x="157" y="1"/>
                    <a:pt x="13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9" name="Google Shape;649;p24"/>
            <p:cNvSpPr/>
            <p:nvPr/>
          </p:nvSpPr>
          <p:spPr>
            <a:xfrm>
              <a:off x="1300050" y="25935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67" y="1"/>
                  </a:moveTo>
                  <a:cubicBezTo>
                    <a:pt x="121" y="1"/>
                    <a:pt x="73" y="26"/>
                    <a:pt x="54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0" y="225"/>
                  </a:cubicBezTo>
                  <a:cubicBezTo>
                    <a:pt x="1820" y="1243"/>
                    <a:pt x="2971" y="3170"/>
                    <a:pt x="2944" y="5043"/>
                  </a:cubicBezTo>
                  <a:cubicBezTo>
                    <a:pt x="2944" y="5070"/>
                    <a:pt x="2971" y="5124"/>
                    <a:pt x="3025" y="5150"/>
                  </a:cubicBezTo>
                  <a:cubicBezTo>
                    <a:pt x="4952" y="6141"/>
                    <a:pt x="6183" y="8095"/>
                    <a:pt x="6183" y="10263"/>
                  </a:cubicBezTo>
                  <a:cubicBezTo>
                    <a:pt x="6183" y="12431"/>
                    <a:pt x="4952" y="14384"/>
                    <a:pt x="3025" y="15375"/>
                  </a:cubicBezTo>
                  <a:cubicBezTo>
                    <a:pt x="2971" y="15402"/>
                    <a:pt x="2944" y="15428"/>
                    <a:pt x="2944" y="15482"/>
                  </a:cubicBezTo>
                  <a:cubicBezTo>
                    <a:pt x="2998" y="17355"/>
                    <a:pt x="1847" y="19256"/>
                    <a:pt x="107" y="20273"/>
                  </a:cubicBezTo>
                  <a:cubicBezTo>
                    <a:pt x="80" y="20300"/>
                    <a:pt x="54" y="20326"/>
                    <a:pt x="27" y="20353"/>
                  </a:cubicBezTo>
                  <a:cubicBezTo>
                    <a:pt x="27" y="20407"/>
                    <a:pt x="27" y="20460"/>
                    <a:pt x="80" y="20514"/>
                  </a:cubicBezTo>
                  <a:cubicBezTo>
                    <a:pt x="1820" y="21504"/>
                    <a:pt x="2891" y="23297"/>
                    <a:pt x="2944" y="25305"/>
                  </a:cubicBezTo>
                  <a:cubicBezTo>
                    <a:pt x="2944" y="25358"/>
                    <a:pt x="2971" y="25385"/>
                    <a:pt x="3025" y="25412"/>
                  </a:cubicBezTo>
                  <a:cubicBezTo>
                    <a:pt x="4952" y="26402"/>
                    <a:pt x="6183" y="28356"/>
                    <a:pt x="6183" y="30524"/>
                  </a:cubicBezTo>
                  <a:cubicBezTo>
                    <a:pt x="6183" y="32692"/>
                    <a:pt x="4952" y="34646"/>
                    <a:pt x="3025" y="35636"/>
                  </a:cubicBezTo>
                  <a:cubicBezTo>
                    <a:pt x="2971" y="35663"/>
                    <a:pt x="2944" y="35717"/>
                    <a:pt x="2944" y="35770"/>
                  </a:cubicBezTo>
                  <a:cubicBezTo>
                    <a:pt x="3105" y="37831"/>
                    <a:pt x="1633" y="39651"/>
                    <a:pt x="107" y="40535"/>
                  </a:cubicBezTo>
                  <a:cubicBezTo>
                    <a:pt x="80" y="40561"/>
                    <a:pt x="54" y="40588"/>
                    <a:pt x="27" y="40615"/>
                  </a:cubicBezTo>
                  <a:cubicBezTo>
                    <a:pt x="27" y="40668"/>
                    <a:pt x="27" y="40749"/>
                    <a:pt x="80" y="40775"/>
                  </a:cubicBezTo>
                  <a:cubicBezTo>
                    <a:pt x="1820" y="41766"/>
                    <a:pt x="2944" y="43639"/>
                    <a:pt x="2944" y="45540"/>
                  </a:cubicBezTo>
                  <a:cubicBezTo>
                    <a:pt x="2944" y="45540"/>
                    <a:pt x="2944" y="45566"/>
                    <a:pt x="2944" y="45566"/>
                  </a:cubicBezTo>
                  <a:cubicBezTo>
                    <a:pt x="2944" y="45620"/>
                    <a:pt x="2971" y="45674"/>
                    <a:pt x="3025" y="45674"/>
                  </a:cubicBezTo>
                  <a:cubicBezTo>
                    <a:pt x="4952" y="46664"/>
                    <a:pt x="6183" y="48618"/>
                    <a:pt x="6183" y="50786"/>
                  </a:cubicBezTo>
                  <a:cubicBezTo>
                    <a:pt x="6183" y="52954"/>
                    <a:pt x="4952" y="54934"/>
                    <a:pt x="3025" y="55898"/>
                  </a:cubicBezTo>
                  <a:cubicBezTo>
                    <a:pt x="2971" y="55925"/>
                    <a:pt x="2944" y="55952"/>
                    <a:pt x="2944" y="56005"/>
                  </a:cubicBezTo>
                  <a:cubicBezTo>
                    <a:pt x="2891" y="58012"/>
                    <a:pt x="1847" y="59806"/>
                    <a:pt x="107" y="60796"/>
                  </a:cubicBezTo>
                  <a:cubicBezTo>
                    <a:pt x="80" y="60823"/>
                    <a:pt x="54" y="60850"/>
                    <a:pt x="27" y="60903"/>
                  </a:cubicBezTo>
                  <a:cubicBezTo>
                    <a:pt x="27" y="60957"/>
                    <a:pt x="27" y="61010"/>
                    <a:pt x="80" y="61037"/>
                  </a:cubicBezTo>
                  <a:cubicBezTo>
                    <a:pt x="1820" y="62054"/>
                    <a:pt x="2891" y="63847"/>
                    <a:pt x="2944" y="65828"/>
                  </a:cubicBezTo>
                  <a:cubicBezTo>
                    <a:pt x="2944" y="65882"/>
                    <a:pt x="2971" y="65935"/>
                    <a:pt x="3025" y="65962"/>
                  </a:cubicBezTo>
                  <a:cubicBezTo>
                    <a:pt x="4952" y="66925"/>
                    <a:pt x="6183" y="68879"/>
                    <a:pt x="6183" y="71047"/>
                  </a:cubicBezTo>
                  <a:cubicBezTo>
                    <a:pt x="6183" y="73242"/>
                    <a:pt x="4952" y="75196"/>
                    <a:pt x="3025" y="76160"/>
                  </a:cubicBezTo>
                  <a:cubicBezTo>
                    <a:pt x="2971" y="76186"/>
                    <a:pt x="2944" y="76240"/>
                    <a:pt x="2944" y="76267"/>
                  </a:cubicBezTo>
                  <a:cubicBezTo>
                    <a:pt x="2891" y="78274"/>
                    <a:pt x="1820" y="80067"/>
                    <a:pt x="80" y="81084"/>
                  </a:cubicBezTo>
                  <a:cubicBezTo>
                    <a:pt x="27" y="81111"/>
                    <a:pt x="0" y="81191"/>
                    <a:pt x="54" y="81245"/>
                  </a:cubicBezTo>
                  <a:cubicBezTo>
                    <a:pt x="71" y="81296"/>
                    <a:pt x="109" y="81315"/>
                    <a:pt x="149" y="81315"/>
                  </a:cubicBezTo>
                  <a:cubicBezTo>
                    <a:pt x="171" y="81315"/>
                    <a:pt x="195" y="81308"/>
                    <a:pt x="214" y="81299"/>
                  </a:cubicBezTo>
                  <a:cubicBezTo>
                    <a:pt x="2007" y="80255"/>
                    <a:pt x="3105" y="78408"/>
                    <a:pt x="3185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5" y="65748"/>
                  </a:cubicBezTo>
                  <a:cubicBezTo>
                    <a:pt x="3132" y="63767"/>
                    <a:pt x="2088" y="61974"/>
                    <a:pt x="402" y="60930"/>
                  </a:cubicBezTo>
                  <a:cubicBezTo>
                    <a:pt x="2088" y="59859"/>
                    <a:pt x="3132" y="58093"/>
                    <a:pt x="3185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5" y="45486"/>
                  </a:cubicBezTo>
                  <a:cubicBezTo>
                    <a:pt x="3185" y="43586"/>
                    <a:pt x="2088" y="41739"/>
                    <a:pt x="402" y="40668"/>
                  </a:cubicBezTo>
                  <a:cubicBezTo>
                    <a:pt x="1927" y="39705"/>
                    <a:pt x="3319" y="37885"/>
                    <a:pt x="3212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5" y="25225"/>
                  </a:cubicBezTo>
                  <a:cubicBezTo>
                    <a:pt x="3105" y="23244"/>
                    <a:pt x="2061" y="21451"/>
                    <a:pt x="402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5" y="4963"/>
                  </a:cubicBezTo>
                  <a:cubicBezTo>
                    <a:pt x="3185" y="3036"/>
                    <a:pt x="2007" y="1055"/>
                    <a:pt x="214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0" name="Google Shape;650;p24"/>
            <p:cNvSpPr/>
            <p:nvPr/>
          </p:nvSpPr>
          <p:spPr>
            <a:xfrm>
              <a:off x="1146800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28" y="84"/>
                    <a:pt x="1" y="110"/>
                    <a:pt x="1" y="137"/>
                  </a:cubicBezTo>
                  <a:cubicBezTo>
                    <a:pt x="1" y="164"/>
                    <a:pt x="28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2" y="17321"/>
                    <a:pt x="1848" y="19248"/>
                    <a:pt x="81" y="20265"/>
                  </a:cubicBezTo>
                  <a:cubicBezTo>
                    <a:pt x="54" y="20292"/>
                    <a:pt x="28" y="20318"/>
                    <a:pt x="1" y="20345"/>
                  </a:cubicBezTo>
                  <a:cubicBezTo>
                    <a:pt x="1" y="20425"/>
                    <a:pt x="28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33" y="39643"/>
                    <a:pt x="81" y="40526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32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81" y="60815"/>
                  </a:cubicBezTo>
                  <a:cubicBezTo>
                    <a:pt x="54" y="60815"/>
                    <a:pt x="28" y="60841"/>
                    <a:pt x="1" y="60895"/>
                  </a:cubicBezTo>
                  <a:cubicBezTo>
                    <a:pt x="1" y="60949"/>
                    <a:pt x="28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8" y="81103"/>
                    <a:pt x="1" y="81183"/>
                    <a:pt x="28" y="81237"/>
                  </a:cubicBezTo>
                  <a:cubicBezTo>
                    <a:pt x="44" y="81288"/>
                    <a:pt x="83" y="81306"/>
                    <a:pt x="129" y="81306"/>
                  </a:cubicBezTo>
                  <a:cubicBezTo>
                    <a:pt x="156" y="81306"/>
                    <a:pt x="185" y="81300"/>
                    <a:pt x="215" y="81290"/>
                  </a:cubicBezTo>
                  <a:cubicBezTo>
                    <a:pt x="1981" y="80247"/>
                    <a:pt x="3106" y="78400"/>
                    <a:pt x="3186" y="76366"/>
                  </a:cubicBezTo>
                  <a:cubicBezTo>
                    <a:pt x="5167" y="75322"/>
                    <a:pt x="6398" y="73288"/>
                    <a:pt x="6398" y="71066"/>
                  </a:cubicBezTo>
                  <a:cubicBezTo>
                    <a:pt x="6398" y="68818"/>
                    <a:pt x="5167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7" y="55060"/>
                    <a:pt x="6398" y="53026"/>
                    <a:pt x="6398" y="50778"/>
                  </a:cubicBezTo>
                  <a:cubicBezTo>
                    <a:pt x="6398" y="48556"/>
                    <a:pt x="5167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7" y="34799"/>
                    <a:pt x="6398" y="32764"/>
                    <a:pt x="6398" y="30516"/>
                  </a:cubicBezTo>
                  <a:cubicBezTo>
                    <a:pt x="6398" y="28268"/>
                    <a:pt x="5167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01"/>
                    <a:pt x="3186" y="15554"/>
                  </a:cubicBezTo>
                  <a:cubicBezTo>
                    <a:pt x="5167" y="14510"/>
                    <a:pt x="6398" y="12503"/>
                    <a:pt x="6398" y="10254"/>
                  </a:cubicBezTo>
                  <a:cubicBezTo>
                    <a:pt x="6398" y="8006"/>
                    <a:pt x="5167" y="5999"/>
                    <a:pt x="3186" y="4955"/>
                  </a:cubicBezTo>
                  <a:cubicBezTo>
                    <a:pt x="3186" y="3028"/>
                    <a:pt x="1981" y="1047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1" name="Google Shape;651;p24"/>
            <p:cNvSpPr/>
            <p:nvPr/>
          </p:nvSpPr>
          <p:spPr>
            <a:xfrm>
              <a:off x="992900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67" y="1"/>
                  </a:moveTo>
                  <a:cubicBezTo>
                    <a:pt x="120" y="1"/>
                    <a:pt x="6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72" y="15402"/>
                    <a:pt x="2945" y="15428"/>
                    <a:pt x="2945" y="15482"/>
                  </a:cubicBezTo>
                  <a:cubicBezTo>
                    <a:pt x="2998" y="17329"/>
                    <a:pt x="1847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72" y="35663"/>
                    <a:pt x="2945" y="35717"/>
                    <a:pt x="2945" y="35770"/>
                  </a:cubicBezTo>
                  <a:cubicBezTo>
                    <a:pt x="3105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18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5" y="78408"/>
                    <a:pt x="3186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6" y="65748"/>
                  </a:cubicBezTo>
                  <a:cubicBezTo>
                    <a:pt x="3105" y="63767"/>
                    <a:pt x="2088" y="61974"/>
                    <a:pt x="402" y="60930"/>
                  </a:cubicBezTo>
                  <a:cubicBezTo>
                    <a:pt x="2088" y="59859"/>
                    <a:pt x="3105" y="58093"/>
                    <a:pt x="3186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6" y="45486"/>
                  </a:cubicBezTo>
                  <a:cubicBezTo>
                    <a:pt x="3159" y="43586"/>
                    <a:pt x="2088" y="41739"/>
                    <a:pt x="402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6" y="25225"/>
                  </a:cubicBezTo>
                  <a:cubicBezTo>
                    <a:pt x="3105" y="23244"/>
                    <a:pt x="2062" y="21451"/>
                    <a:pt x="402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2" name="Google Shape;652;p24"/>
            <p:cNvSpPr/>
            <p:nvPr/>
          </p:nvSpPr>
          <p:spPr>
            <a:xfrm>
              <a:off x="83967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54" y="244"/>
                  </a:cubicBezTo>
                  <a:cubicBezTo>
                    <a:pt x="1794" y="1234"/>
                    <a:pt x="2971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25" y="6133"/>
                    <a:pt x="6156" y="8086"/>
                    <a:pt x="6156" y="10254"/>
                  </a:cubicBezTo>
                  <a:cubicBezTo>
                    <a:pt x="6156" y="12422"/>
                    <a:pt x="4925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1" y="17321"/>
                    <a:pt x="1847" y="19248"/>
                    <a:pt x="81" y="20265"/>
                  </a:cubicBezTo>
                  <a:cubicBezTo>
                    <a:pt x="54" y="20292"/>
                    <a:pt x="27" y="20318"/>
                    <a:pt x="0" y="20345"/>
                  </a:cubicBezTo>
                  <a:cubicBezTo>
                    <a:pt x="0" y="20425"/>
                    <a:pt x="27" y="20479"/>
                    <a:pt x="54" y="20506"/>
                  </a:cubicBezTo>
                  <a:cubicBezTo>
                    <a:pt x="1794" y="21496"/>
                    <a:pt x="2864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25" y="26394"/>
                    <a:pt x="6156" y="28348"/>
                    <a:pt x="6156" y="30516"/>
                  </a:cubicBezTo>
                  <a:cubicBezTo>
                    <a:pt x="6156" y="32684"/>
                    <a:pt x="4925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8" y="37823"/>
                    <a:pt x="1606" y="39643"/>
                    <a:pt x="81" y="40526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54" y="40767"/>
                  </a:cubicBezTo>
                  <a:cubicBezTo>
                    <a:pt x="1794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25" y="46656"/>
                    <a:pt x="6156" y="48610"/>
                    <a:pt x="6156" y="50778"/>
                  </a:cubicBezTo>
                  <a:cubicBezTo>
                    <a:pt x="6156" y="52972"/>
                    <a:pt x="4925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41"/>
                    <a:pt x="0" y="60895"/>
                  </a:cubicBezTo>
                  <a:cubicBezTo>
                    <a:pt x="0" y="60949"/>
                    <a:pt x="27" y="61002"/>
                    <a:pt x="54" y="61029"/>
                  </a:cubicBezTo>
                  <a:cubicBezTo>
                    <a:pt x="1794" y="62046"/>
                    <a:pt x="2864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25" y="66917"/>
                    <a:pt x="6156" y="68871"/>
                    <a:pt x="6156" y="71066"/>
                  </a:cubicBezTo>
                  <a:cubicBezTo>
                    <a:pt x="6156" y="73234"/>
                    <a:pt x="4925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4" y="78266"/>
                    <a:pt x="1794" y="80059"/>
                    <a:pt x="81" y="81076"/>
                  </a:cubicBezTo>
                  <a:cubicBezTo>
                    <a:pt x="0" y="81103"/>
                    <a:pt x="0" y="81183"/>
                    <a:pt x="27" y="81237"/>
                  </a:cubicBezTo>
                  <a:cubicBezTo>
                    <a:pt x="44" y="81288"/>
                    <a:pt x="83" y="81306"/>
                    <a:pt x="122" y="81306"/>
                  </a:cubicBezTo>
                  <a:cubicBezTo>
                    <a:pt x="145" y="81306"/>
                    <a:pt x="168" y="81300"/>
                    <a:pt x="188" y="81290"/>
                  </a:cubicBezTo>
                  <a:cubicBezTo>
                    <a:pt x="1981" y="80247"/>
                    <a:pt x="3105" y="78400"/>
                    <a:pt x="3159" y="76366"/>
                  </a:cubicBezTo>
                  <a:cubicBezTo>
                    <a:pt x="5166" y="75322"/>
                    <a:pt x="6397" y="73288"/>
                    <a:pt x="6397" y="71066"/>
                  </a:cubicBezTo>
                  <a:cubicBezTo>
                    <a:pt x="6397" y="68818"/>
                    <a:pt x="5166" y="66783"/>
                    <a:pt x="3159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59" y="56077"/>
                  </a:cubicBezTo>
                  <a:cubicBezTo>
                    <a:pt x="5166" y="55060"/>
                    <a:pt x="6397" y="53026"/>
                    <a:pt x="6397" y="50778"/>
                  </a:cubicBezTo>
                  <a:cubicBezTo>
                    <a:pt x="6397" y="48556"/>
                    <a:pt x="5166" y="46522"/>
                    <a:pt x="3159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697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16"/>
                  </a:cubicBezTo>
                  <a:cubicBezTo>
                    <a:pt x="6397" y="28268"/>
                    <a:pt x="5166" y="26260"/>
                    <a:pt x="3159" y="25216"/>
                  </a:cubicBezTo>
                  <a:cubicBezTo>
                    <a:pt x="3078" y="23236"/>
                    <a:pt x="2035" y="21442"/>
                    <a:pt x="375" y="20399"/>
                  </a:cubicBezTo>
                  <a:cubicBezTo>
                    <a:pt x="2061" y="19328"/>
                    <a:pt x="3159" y="17454"/>
                    <a:pt x="3159" y="15608"/>
                  </a:cubicBezTo>
                  <a:cubicBezTo>
                    <a:pt x="3159" y="15581"/>
                    <a:pt x="3159" y="15581"/>
                    <a:pt x="3159" y="15554"/>
                  </a:cubicBezTo>
                  <a:cubicBezTo>
                    <a:pt x="5166" y="14510"/>
                    <a:pt x="6397" y="12503"/>
                    <a:pt x="6397" y="10254"/>
                  </a:cubicBezTo>
                  <a:cubicBezTo>
                    <a:pt x="6397" y="8006"/>
                    <a:pt x="5166" y="5999"/>
                    <a:pt x="3159" y="4955"/>
                  </a:cubicBezTo>
                  <a:cubicBezTo>
                    <a:pt x="3159" y="3028"/>
                    <a:pt x="1981" y="1047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3" name="Google Shape;653;p24"/>
            <p:cNvSpPr/>
            <p:nvPr/>
          </p:nvSpPr>
          <p:spPr>
            <a:xfrm>
              <a:off x="68577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98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lnTo>
                    <a:pt x="2918" y="45566"/>
                  </a:ln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91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91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91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61" y="81296"/>
                    <a:pt x="95" y="81315"/>
                    <a:pt x="136" y="81315"/>
                  </a:cubicBezTo>
                  <a:cubicBezTo>
                    <a:pt x="159" y="81315"/>
                    <a:pt x="185" y="81308"/>
                    <a:pt x="214" y="81299"/>
                  </a:cubicBezTo>
                  <a:cubicBezTo>
                    <a:pt x="2008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89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4" name="Google Shape;654;p24"/>
            <p:cNvSpPr/>
            <p:nvPr/>
          </p:nvSpPr>
          <p:spPr>
            <a:xfrm>
              <a:off x="531875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44" y="1"/>
                  </a:moveTo>
                  <a:cubicBezTo>
                    <a:pt x="10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34"/>
                    <a:pt x="2971" y="3162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47"/>
                    <a:pt x="2944" y="15474"/>
                  </a:cubicBezTo>
                  <a:cubicBezTo>
                    <a:pt x="2998" y="17321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lnTo>
                    <a:pt x="2944" y="45558"/>
                  </a:ln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54" y="81237"/>
                  </a:cubicBezTo>
                  <a:cubicBezTo>
                    <a:pt x="71" y="81288"/>
                    <a:pt x="109" y="81306"/>
                    <a:pt x="149" y="81306"/>
                  </a:cubicBezTo>
                  <a:cubicBezTo>
                    <a:pt x="171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5" y="65766"/>
                  </a:cubicBezTo>
                  <a:cubicBezTo>
                    <a:pt x="3105" y="63759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5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00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5" y="25216"/>
                  </a:cubicBezTo>
                  <a:cubicBezTo>
                    <a:pt x="3105" y="23236"/>
                    <a:pt x="2061" y="21442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94" y="10"/>
                    <a:pt x="169" y="1"/>
                    <a:pt x="144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5" name="Google Shape;655;p24"/>
            <p:cNvSpPr/>
            <p:nvPr/>
          </p:nvSpPr>
          <p:spPr>
            <a:xfrm>
              <a:off x="37862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1" y="1"/>
                  </a:moveTo>
                  <a:cubicBezTo>
                    <a:pt x="95" y="1"/>
                    <a:pt x="47" y="26"/>
                    <a:pt x="28" y="65"/>
                  </a:cubicBezTo>
                  <a:cubicBezTo>
                    <a:pt x="1" y="92"/>
                    <a:pt x="1" y="118"/>
                    <a:pt x="1" y="118"/>
                  </a:cubicBezTo>
                  <a:cubicBezTo>
                    <a:pt x="1" y="172"/>
                    <a:pt x="28" y="225"/>
                    <a:pt x="54" y="225"/>
                  </a:cubicBezTo>
                  <a:cubicBezTo>
                    <a:pt x="1794" y="1243"/>
                    <a:pt x="2918" y="3116"/>
                    <a:pt x="2918" y="4963"/>
                  </a:cubicBezTo>
                  <a:cubicBezTo>
                    <a:pt x="2918" y="4990"/>
                    <a:pt x="2918" y="5017"/>
                    <a:pt x="2918" y="5043"/>
                  </a:cubicBezTo>
                  <a:cubicBezTo>
                    <a:pt x="2918" y="5070"/>
                    <a:pt x="2945" y="5124"/>
                    <a:pt x="2999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9" y="15375"/>
                  </a:cubicBezTo>
                  <a:cubicBezTo>
                    <a:pt x="2945" y="15402"/>
                    <a:pt x="2918" y="15428"/>
                    <a:pt x="2918" y="15482"/>
                  </a:cubicBezTo>
                  <a:cubicBezTo>
                    <a:pt x="2972" y="17329"/>
                    <a:pt x="1848" y="19256"/>
                    <a:pt x="81" y="20273"/>
                  </a:cubicBezTo>
                  <a:cubicBezTo>
                    <a:pt x="54" y="20300"/>
                    <a:pt x="28" y="20326"/>
                    <a:pt x="1" y="20353"/>
                  </a:cubicBezTo>
                  <a:cubicBezTo>
                    <a:pt x="1" y="20407"/>
                    <a:pt x="28" y="20487"/>
                    <a:pt x="54" y="20514"/>
                  </a:cubicBezTo>
                  <a:cubicBezTo>
                    <a:pt x="1794" y="21504"/>
                    <a:pt x="2865" y="23297"/>
                    <a:pt x="2918" y="25305"/>
                  </a:cubicBezTo>
                  <a:cubicBezTo>
                    <a:pt x="2918" y="25358"/>
                    <a:pt x="2945" y="25412"/>
                    <a:pt x="2999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9" y="35636"/>
                  </a:cubicBezTo>
                  <a:cubicBezTo>
                    <a:pt x="2945" y="35663"/>
                    <a:pt x="2918" y="35717"/>
                    <a:pt x="2918" y="35770"/>
                  </a:cubicBezTo>
                  <a:cubicBezTo>
                    <a:pt x="3079" y="37831"/>
                    <a:pt x="1607" y="39651"/>
                    <a:pt x="81" y="40535"/>
                  </a:cubicBezTo>
                  <a:cubicBezTo>
                    <a:pt x="54" y="40561"/>
                    <a:pt x="28" y="40588"/>
                    <a:pt x="1" y="40615"/>
                  </a:cubicBezTo>
                  <a:cubicBezTo>
                    <a:pt x="1" y="40668"/>
                    <a:pt x="28" y="40749"/>
                    <a:pt x="54" y="40775"/>
                  </a:cubicBezTo>
                  <a:cubicBezTo>
                    <a:pt x="1794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5" y="45674"/>
                    <a:pt x="2999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9" y="55898"/>
                  </a:cubicBezTo>
                  <a:cubicBezTo>
                    <a:pt x="2945" y="55925"/>
                    <a:pt x="2918" y="55952"/>
                    <a:pt x="2918" y="56005"/>
                  </a:cubicBezTo>
                  <a:cubicBezTo>
                    <a:pt x="2865" y="58012"/>
                    <a:pt x="1821" y="59806"/>
                    <a:pt x="81" y="60796"/>
                  </a:cubicBezTo>
                  <a:cubicBezTo>
                    <a:pt x="54" y="60823"/>
                    <a:pt x="28" y="60850"/>
                    <a:pt x="1" y="60903"/>
                  </a:cubicBezTo>
                  <a:cubicBezTo>
                    <a:pt x="1" y="60957"/>
                    <a:pt x="28" y="61010"/>
                    <a:pt x="54" y="61037"/>
                  </a:cubicBezTo>
                  <a:cubicBezTo>
                    <a:pt x="1794" y="62054"/>
                    <a:pt x="2865" y="63847"/>
                    <a:pt x="2918" y="65828"/>
                  </a:cubicBezTo>
                  <a:cubicBezTo>
                    <a:pt x="2918" y="65882"/>
                    <a:pt x="2945" y="65935"/>
                    <a:pt x="2999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9" y="76160"/>
                  </a:cubicBezTo>
                  <a:cubicBezTo>
                    <a:pt x="2945" y="76186"/>
                    <a:pt x="2918" y="76240"/>
                    <a:pt x="2918" y="76267"/>
                  </a:cubicBezTo>
                  <a:cubicBezTo>
                    <a:pt x="2865" y="78274"/>
                    <a:pt x="1821" y="80067"/>
                    <a:pt x="81" y="81084"/>
                  </a:cubicBezTo>
                  <a:cubicBezTo>
                    <a:pt x="1" y="81111"/>
                    <a:pt x="1" y="81191"/>
                    <a:pt x="28" y="81245"/>
                  </a:cubicBezTo>
                  <a:cubicBezTo>
                    <a:pt x="45" y="81296"/>
                    <a:pt x="83" y="81315"/>
                    <a:pt x="123" y="81315"/>
                  </a:cubicBezTo>
                  <a:cubicBezTo>
                    <a:pt x="145" y="81315"/>
                    <a:pt x="169" y="81308"/>
                    <a:pt x="188" y="81299"/>
                  </a:cubicBezTo>
                  <a:cubicBezTo>
                    <a:pt x="1981" y="80255"/>
                    <a:pt x="3106" y="78408"/>
                    <a:pt x="3159" y="76347"/>
                  </a:cubicBezTo>
                  <a:cubicBezTo>
                    <a:pt x="5167" y="75330"/>
                    <a:pt x="6398" y="73296"/>
                    <a:pt x="6398" y="71047"/>
                  </a:cubicBezTo>
                  <a:cubicBezTo>
                    <a:pt x="6398" y="68826"/>
                    <a:pt x="5167" y="66792"/>
                    <a:pt x="3159" y="65748"/>
                  </a:cubicBezTo>
                  <a:cubicBezTo>
                    <a:pt x="3106" y="63767"/>
                    <a:pt x="2062" y="61974"/>
                    <a:pt x="376" y="60930"/>
                  </a:cubicBezTo>
                  <a:cubicBezTo>
                    <a:pt x="2062" y="59859"/>
                    <a:pt x="3106" y="58093"/>
                    <a:pt x="3159" y="56085"/>
                  </a:cubicBezTo>
                  <a:cubicBezTo>
                    <a:pt x="5167" y="55068"/>
                    <a:pt x="6398" y="53034"/>
                    <a:pt x="6398" y="50786"/>
                  </a:cubicBezTo>
                  <a:cubicBezTo>
                    <a:pt x="6398" y="48537"/>
                    <a:pt x="5167" y="46530"/>
                    <a:pt x="3159" y="45486"/>
                  </a:cubicBezTo>
                  <a:cubicBezTo>
                    <a:pt x="3159" y="43586"/>
                    <a:pt x="2062" y="41739"/>
                    <a:pt x="376" y="40668"/>
                  </a:cubicBezTo>
                  <a:cubicBezTo>
                    <a:pt x="1901" y="39705"/>
                    <a:pt x="3293" y="37885"/>
                    <a:pt x="3186" y="35824"/>
                  </a:cubicBezTo>
                  <a:cubicBezTo>
                    <a:pt x="5167" y="34780"/>
                    <a:pt x="6398" y="32772"/>
                    <a:pt x="6398" y="30524"/>
                  </a:cubicBezTo>
                  <a:cubicBezTo>
                    <a:pt x="6398" y="28276"/>
                    <a:pt x="5167" y="26268"/>
                    <a:pt x="3159" y="25225"/>
                  </a:cubicBezTo>
                  <a:cubicBezTo>
                    <a:pt x="3079" y="23244"/>
                    <a:pt x="2035" y="21451"/>
                    <a:pt x="376" y="20407"/>
                  </a:cubicBezTo>
                  <a:cubicBezTo>
                    <a:pt x="2062" y="19336"/>
                    <a:pt x="3186" y="17436"/>
                    <a:pt x="3186" y="15616"/>
                  </a:cubicBezTo>
                  <a:cubicBezTo>
                    <a:pt x="3186" y="15589"/>
                    <a:pt x="3186" y="15589"/>
                    <a:pt x="3186" y="15562"/>
                  </a:cubicBezTo>
                  <a:cubicBezTo>
                    <a:pt x="5167" y="14518"/>
                    <a:pt x="6398" y="12511"/>
                    <a:pt x="6398" y="10263"/>
                  </a:cubicBezTo>
                  <a:cubicBezTo>
                    <a:pt x="6398" y="8014"/>
                    <a:pt x="5167" y="6007"/>
                    <a:pt x="3186" y="4963"/>
                  </a:cubicBezTo>
                  <a:cubicBezTo>
                    <a:pt x="3186" y="3036"/>
                    <a:pt x="1981" y="1055"/>
                    <a:pt x="188" y="11"/>
                  </a:cubicBezTo>
                  <a:cubicBezTo>
                    <a:pt x="174" y="4"/>
                    <a:pt x="158" y="1"/>
                    <a:pt x="14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6" name="Google Shape;656;p24"/>
            <p:cNvSpPr/>
            <p:nvPr/>
          </p:nvSpPr>
          <p:spPr>
            <a:xfrm>
              <a:off x="22472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1" y="110"/>
                    <a:pt x="1" y="137"/>
                  </a:cubicBezTo>
                  <a:cubicBezTo>
                    <a:pt x="1" y="164"/>
                    <a:pt x="27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45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47"/>
                    <a:pt x="2918" y="15474"/>
                  </a:cubicBezTo>
                  <a:cubicBezTo>
                    <a:pt x="2972" y="17321"/>
                    <a:pt x="1848" y="19248"/>
                    <a:pt x="108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106" y="37823"/>
                    <a:pt x="1633" y="39643"/>
                    <a:pt x="108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27" y="81237"/>
                  </a:cubicBezTo>
                  <a:cubicBezTo>
                    <a:pt x="61" y="81288"/>
                    <a:pt x="95" y="81306"/>
                    <a:pt x="136" y="81306"/>
                  </a:cubicBezTo>
                  <a:cubicBezTo>
                    <a:pt x="160" y="81306"/>
                    <a:pt x="185" y="81300"/>
                    <a:pt x="215" y="81290"/>
                  </a:cubicBezTo>
                  <a:cubicBezTo>
                    <a:pt x="2008" y="80247"/>
                    <a:pt x="3106" y="78400"/>
                    <a:pt x="3186" y="76366"/>
                  </a:cubicBezTo>
                  <a:cubicBezTo>
                    <a:pt x="5166" y="75322"/>
                    <a:pt x="6398" y="73288"/>
                    <a:pt x="6398" y="71066"/>
                  </a:cubicBezTo>
                  <a:cubicBezTo>
                    <a:pt x="6398" y="68818"/>
                    <a:pt x="5166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6" y="55060"/>
                    <a:pt x="6398" y="53026"/>
                    <a:pt x="6398" y="50778"/>
                  </a:cubicBezTo>
                  <a:cubicBezTo>
                    <a:pt x="6398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6" y="34799"/>
                    <a:pt x="6398" y="32764"/>
                    <a:pt x="6398" y="30516"/>
                  </a:cubicBezTo>
                  <a:cubicBezTo>
                    <a:pt x="6398" y="28268"/>
                    <a:pt x="5166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581"/>
                    <a:pt x="3186" y="15581"/>
                    <a:pt x="3186" y="15554"/>
                  </a:cubicBezTo>
                  <a:cubicBezTo>
                    <a:pt x="5166" y="14510"/>
                    <a:pt x="6398" y="12503"/>
                    <a:pt x="6398" y="10254"/>
                  </a:cubicBezTo>
                  <a:cubicBezTo>
                    <a:pt x="6398" y="8006"/>
                    <a:pt x="5166" y="5999"/>
                    <a:pt x="3186" y="4955"/>
                  </a:cubicBezTo>
                  <a:cubicBezTo>
                    <a:pt x="3186" y="3028"/>
                    <a:pt x="1981" y="1047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57" name="Google Shape;657;p24"/>
          <p:cNvSpPr/>
          <p:nvPr/>
        </p:nvSpPr>
        <p:spPr>
          <a:xfrm flipH="1" rot="-5035031">
            <a:off x="4206940" y="751857"/>
            <a:ext cx="7221377" cy="4442980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8" name="Google Shape;658;p24"/>
          <p:cNvSpPr/>
          <p:nvPr/>
        </p:nvSpPr>
        <p:spPr>
          <a:xfrm rot="5400000">
            <a:off x="-2021747" y="2268334"/>
            <a:ext cx="4906632" cy="3196913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9" name="Google Shape;659;p24"/>
          <p:cNvSpPr/>
          <p:nvPr/>
        </p:nvSpPr>
        <p:spPr>
          <a:xfrm>
            <a:off x="1280800" y="-652650"/>
            <a:ext cx="1871779" cy="1796023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 1">
  <p:cSld name="CUSTOM_33">
    <p:spTree>
      <p:nvGrpSpPr>
        <p:cNvPr id="660" name="Shape 6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1" name="Google Shape;661;p25"/>
          <p:cNvSpPr/>
          <p:nvPr/>
        </p:nvSpPr>
        <p:spPr>
          <a:xfrm rot="-5620610">
            <a:off x="7759237" y="345401"/>
            <a:ext cx="3242370" cy="3111144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2" name="Google Shape;662;p25"/>
          <p:cNvSpPr/>
          <p:nvPr/>
        </p:nvSpPr>
        <p:spPr>
          <a:xfrm flipH="1" rot="-5400000">
            <a:off x="-700258" y="2716121"/>
            <a:ext cx="3397312" cy="3383225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3" name="Google Shape;663;p25"/>
          <p:cNvSpPr/>
          <p:nvPr/>
        </p:nvSpPr>
        <p:spPr>
          <a:xfrm flipH="1" rot="1891771">
            <a:off x="3633391" y="3134640"/>
            <a:ext cx="2182046" cy="3720269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4" name="Google Shape;664;p25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665" name="Google Shape;665;p25"/>
          <p:cNvSpPr txBox="1"/>
          <p:nvPr>
            <p:ph idx="1" type="subTitle"/>
          </p:nvPr>
        </p:nvSpPr>
        <p:spPr>
          <a:xfrm>
            <a:off x="5403875" y="1333525"/>
            <a:ext cx="21678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6" name="Google Shape;666;p25"/>
          <p:cNvSpPr txBox="1"/>
          <p:nvPr>
            <p:ph idx="2" type="subTitle"/>
          </p:nvPr>
        </p:nvSpPr>
        <p:spPr>
          <a:xfrm>
            <a:off x="5403875" y="2852975"/>
            <a:ext cx="21678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7" name="Google Shape;667;p25"/>
          <p:cNvSpPr txBox="1"/>
          <p:nvPr>
            <p:ph idx="3" type="subTitle"/>
          </p:nvPr>
        </p:nvSpPr>
        <p:spPr>
          <a:xfrm>
            <a:off x="5403875" y="1839280"/>
            <a:ext cx="2167800" cy="8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8" name="Google Shape;668;p25"/>
          <p:cNvSpPr txBox="1"/>
          <p:nvPr>
            <p:ph idx="4" type="subTitle"/>
          </p:nvPr>
        </p:nvSpPr>
        <p:spPr>
          <a:xfrm>
            <a:off x="5403875" y="3358730"/>
            <a:ext cx="2167800" cy="8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hree columns">
  <p:cSld name="CUSTOM_28">
    <p:spTree>
      <p:nvGrpSpPr>
        <p:cNvPr id="669" name="Shape 6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0" name="Google Shape;670;p26"/>
          <p:cNvSpPr/>
          <p:nvPr/>
        </p:nvSpPr>
        <p:spPr>
          <a:xfrm rot="5035045">
            <a:off x="-2322768" y="2876704"/>
            <a:ext cx="5262855" cy="3237953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1" name="Google Shape;671;p26"/>
          <p:cNvGrpSpPr/>
          <p:nvPr/>
        </p:nvGrpSpPr>
        <p:grpSpPr>
          <a:xfrm>
            <a:off x="-107118" y="-842535"/>
            <a:ext cx="2304462" cy="2293869"/>
            <a:chOff x="2414491" y="671177"/>
            <a:chExt cx="1830972" cy="1822411"/>
          </a:xfrm>
        </p:grpSpPr>
        <p:sp>
          <p:nvSpPr>
            <p:cNvPr id="672" name="Google Shape;672;p26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3" name="Google Shape;673;p26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4" name="Google Shape;674;p26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5" name="Google Shape;675;p26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6" name="Google Shape;676;p26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7" name="Google Shape;677;p26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8" name="Google Shape;678;p26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9" name="Google Shape;679;p26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0" name="Google Shape;680;p26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1" name="Google Shape;681;p26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2" name="Google Shape;682;p26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3" name="Google Shape;683;p26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4" name="Google Shape;684;p26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5" name="Google Shape;685;p26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6" name="Google Shape;686;p26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7" name="Google Shape;687;p26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8" name="Google Shape;688;p26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9" name="Google Shape;689;p26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0" name="Google Shape;690;p26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1" name="Google Shape;691;p26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2" name="Google Shape;692;p26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3" name="Google Shape;693;p26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4" name="Google Shape;694;p26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5" name="Google Shape;695;p26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6" name="Google Shape;696;p26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7" name="Google Shape;697;p26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8" name="Google Shape;698;p26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9" name="Google Shape;699;p26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0" name="Google Shape;700;p26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1" name="Google Shape;701;p26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2" name="Google Shape;702;p26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3" name="Google Shape;703;p26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4" name="Google Shape;704;p26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5" name="Google Shape;705;p26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06" name="Google Shape;706;p26"/>
          <p:cNvSpPr/>
          <p:nvPr/>
        </p:nvSpPr>
        <p:spPr>
          <a:xfrm rot="-4280482">
            <a:off x="6793782" y="-1466885"/>
            <a:ext cx="3375483" cy="5024332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7" name="Google Shape;707;p26"/>
          <p:cNvSpPr/>
          <p:nvPr/>
        </p:nvSpPr>
        <p:spPr>
          <a:xfrm rot="-7977677">
            <a:off x="5123145" y="4056144"/>
            <a:ext cx="1601627" cy="1536805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8" name="Google Shape;708;p26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709" name="Google Shape;709;p26"/>
          <p:cNvSpPr txBox="1"/>
          <p:nvPr>
            <p:ph idx="1" type="subTitle"/>
          </p:nvPr>
        </p:nvSpPr>
        <p:spPr>
          <a:xfrm>
            <a:off x="713250" y="2661125"/>
            <a:ext cx="21678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0" name="Google Shape;710;p26"/>
          <p:cNvSpPr txBox="1"/>
          <p:nvPr>
            <p:ph idx="2" type="subTitle"/>
          </p:nvPr>
        </p:nvSpPr>
        <p:spPr>
          <a:xfrm>
            <a:off x="3488100" y="2661125"/>
            <a:ext cx="21678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1" name="Google Shape;711;p26"/>
          <p:cNvSpPr txBox="1"/>
          <p:nvPr>
            <p:ph idx="3" type="subTitle"/>
          </p:nvPr>
        </p:nvSpPr>
        <p:spPr>
          <a:xfrm>
            <a:off x="713250" y="312886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2" name="Google Shape;712;p26"/>
          <p:cNvSpPr txBox="1"/>
          <p:nvPr>
            <p:ph idx="4" type="subTitle"/>
          </p:nvPr>
        </p:nvSpPr>
        <p:spPr>
          <a:xfrm>
            <a:off x="3488100" y="312886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3" name="Google Shape;713;p26"/>
          <p:cNvSpPr txBox="1"/>
          <p:nvPr>
            <p:ph idx="5" type="subTitle"/>
          </p:nvPr>
        </p:nvSpPr>
        <p:spPr>
          <a:xfrm>
            <a:off x="6262950" y="2661125"/>
            <a:ext cx="21678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4" name="Google Shape;714;p26"/>
          <p:cNvSpPr txBox="1"/>
          <p:nvPr>
            <p:ph idx="6" type="subTitle"/>
          </p:nvPr>
        </p:nvSpPr>
        <p:spPr>
          <a:xfrm>
            <a:off x="6262950" y="312886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four columns">
  <p:cSld name="CUSTOM_30">
    <p:spTree>
      <p:nvGrpSpPr>
        <p:cNvPr id="715" name="Shape 7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" name="Google Shape;716;p27"/>
          <p:cNvSpPr/>
          <p:nvPr/>
        </p:nvSpPr>
        <p:spPr>
          <a:xfrm rot="-7977680">
            <a:off x="2936026" y="3869950"/>
            <a:ext cx="2430109" cy="2331757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7" name="Google Shape;717;p27"/>
          <p:cNvGrpSpPr/>
          <p:nvPr/>
        </p:nvGrpSpPr>
        <p:grpSpPr>
          <a:xfrm flipH="1" rot="10800000">
            <a:off x="205659" y="2003797"/>
            <a:ext cx="1888282" cy="1879453"/>
            <a:chOff x="2414491" y="671177"/>
            <a:chExt cx="1830972" cy="1822411"/>
          </a:xfrm>
        </p:grpSpPr>
        <p:sp>
          <p:nvSpPr>
            <p:cNvPr id="718" name="Google Shape;718;p27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19" name="Google Shape;719;p27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0" name="Google Shape;720;p27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1" name="Google Shape;721;p27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2" name="Google Shape;722;p27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3" name="Google Shape;723;p27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4" name="Google Shape;724;p27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5" name="Google Shape;725;p27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6" name="Google Shape;726;p27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7" name="Google Shape;727;p27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8" name="Google Shape;728;p27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9" name="Google Shape;729;p27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0" name="Google Shape;730;p27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1" name="Google Shape;731;p27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2" name="Google Shape;732;p27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3" name="Google Shape;733;p27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4" name="Google Shape;734;p27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5" name="Google Shape;735;p27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6" name="Google Shape;736;p27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7" name="Google Shape;737;p27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8" name="Google Shape;738;p27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9" name="Google Shape;739;p27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0" name="Google Shape;740;p27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1" name="Google Shape;741;p27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2" name="Google Shape;742;p27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3" name="Google Shape;743;p27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4" name="Google Shape;744;p27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5" name="Google Shape;745;p27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6" name="Google Shape;746;p27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7" name="Google Shape;747;p27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8" name="Google Shape;748;p27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9" name="Google Shape;749;p27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50" name="Google Shape;750;p27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51" name="Google Shape;751;p27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52" name="Google Shape;752;p27"/>
          <p:cNvSpPr/>
          <p:nvPr/>
        </p:nvSpPr>
        <p:spPr>
          <a:xfrm flipH="1" rot="135969">
            <a:off x="-993079" y="-957313"/>
            <a:ext cx="3397316" cy="3383229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3" name="Google Shape;753;p27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754" name="Google Shape;754;p27"/>
          <p:cNvSpPr txBox="1"/>
          <p:nvPr>
            <p:ph idx="1" type="subTitle"/>
          </p:nvPr>
        </p:nvSpPr>
        <p:spPr>
          <a:xfrm>
            <a:off x="2214975" y="1767075"/>
            <a:ext cx="2167800" cy="361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l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55" name="Google Shape;755;p27"/>
          <p:cNvSpPr txBox="1"/>
          <p:nvPr>
            <p:ph idx="2" type="subTitle"/>
          </p:nvPr>
        </p:nvSpPr>
        <p:spPr>
          <a:xfrm>
            <a:off x="4761225" y="1767075"/>
            <a:ext cx="2167800" cy="361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l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56" name="Google Shape;756;p27"/>
          <p:cNvSpPr txBox="1"/>
          <p:nvPr>
            <p:ph idx="3" type="subTitle"/>
          </p:nvPr>
        </p:nvSpPr>
        <p:spPr>
          <a:xfrm>
            <a:off x="2214975" y="214186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>
                <a:solidFill>
                  <a:schemeClr val="l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57" name="Google Shape;757;p27"/>
          <p:cNvSpPr txBox="1"/>
          <p:nvPr>
            <p:ph idx="4" type="subTitle"/>
          </p:nvPr>
        </p:nvSpPr>
        <p:spPr>
          <a:xfrm>
            <a:off x="4761225" y="214186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>
                <a:solidFill>
                  <a:schemeClr val="l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58" name="Google Shape;758;p27"/>
          <p:cNvSpPr txBox="1"/>
          <p:nvPr>
            <p:ph idx="5" type="subTitle"/>
          </p:nvPr>
        </p:nvSpPr>
        <p:spPr>
          <a:xfrm>
            <a:off x="2214975" y="3065375"/>
            <a:ext cx="2167800" cy="361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l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59" name="Google Shape;759;p27"/>
          <p:cNvSpPr txBox="1"/>
          <p:nvPr>
            <p:ph idx="6" type="subTitle"/>
          </p:nvPr>
        </p:nvSpPr>
        <p:spPr>
          <a:xfrm>
            <a:off x="4761225" y="3065375"/>
            <a:ext cx="2167800" cy="361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l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0" name="Google Shape;760;p27"/>
          <p:cNvSpPr txBox="1"/>
          <p:nvPr>
            <p:ph idx="7" type="subTitle"/>
          </p:nvPr>
        </p:nvSpPr>
        <p:spPr>
          <a:xfrm>
            <a:off x="2214975" y="344011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>
                <a:solidFill>
                  <a:schemeClr val="l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1" name="Google Shape;761;p27"/>
          <p:cNvSpPr txBox="1"/>
          <p:nvPr>
            <p:ph idx="8" type="subTitle"/>
          </p:nvPr>
        </p:nvSpPr>
        <p:spPr>
          <a:xfrm>
            <a:off x="4761225" y="3440113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>
                <a:solidFill>
                  <a:schemeClr val="l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2" name="Google Shape;762;p27"/>
          <p:cNvSpPr/>
          <p:nvPr/>
        </p:nvSpPr>
        <p:spPr>
          <a:xfrm flipH="1" rot="-5035048">
            <a:off x="5373790" y="594172"/>
            <a:ext cx="6829100" cy="4201641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six columns">
  <p:cSld name="CUSTOM_29">
    <p:spTree>
      <p:nvGrpSpPr>
        <p:cNvPr id="763" name="Shape 7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4" name="Google Shape;764;p28"/>
          <p:cNvSpPr/>
          <p:nvPr/>
        </p:nvSpPr>
        <p:spPr>
          <a:xfrm>
            <a:off x="4487750" y="727477"/>
            <a:ext cx="6559985" cy="5236281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5" name="Google Shape;765;p28"/>
          <p:cNvSpPr/>
          <p:nvPr/>
        </p:nvSpPr>
        <p:spPr>
          <a:xfrm rot="5400000">
            <a:off x="-2563625" y="1125983"/>
            <a:ext cx="4913539" cy="3022943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6" name="Google Shape;766;p28"/>
          <p:cNvSpPr/>
          <p:nvPr/>
        </p:nvSpPr>
        <p:spPr>
          <a:xfrm rot="-7977677">
            <a:off x="635395" y="-298381"/>
            <a:ext cx="1601627" cy="1536805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7" name="Google Shape;767;p28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768" name="Google Shape;768;p28"/>
          <p:cNvSpPr txBox="1"/>
          <p:nvPr>
            <p:ph idx="1" type="subTitle"/>
          </p:nvPr>
        </p:nvSpPr>
        <p:spPr>
          <a:xfrm>
            <a:off x="1094250" y="1652438"/>
            <a:ext cx="2167800" cy="378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9" name="Google Shape;769;p28"/>
          <p:cNvSpPr txBox="1"/>
          <p:nvPr>
            <p:ph idx="2" type="subTitle"/>
          </p:nvPr>
        </p:nvSpPr>
        <p:spPr>
          <a:xfrm>
            <a:off x="3488100" y="1652438"/>
            <a:ext cx="2167800" cy="378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0" name="Google Shape;770;p28"/>
          <p:cNvSpPr txBox="1"/>
          <p:nvPr>
            <p:ph idx="3" type="subTitle"/>
          </p:nvPr>
        </p:nvSpPr>
        <p:spPr>
          <a:xfrm>
            <a:off x="1094250" y="2043850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1" name="Google Shape;771;p28"/>
          <p:cNvSpPr txBox="1"/>
          <p:nvPr>
            <p:ph idx="4" type="subTitle"/>
          </p:nvPr>
        </p:nvSpPr>
        <p:spPr>
          <a:xfrm>
            <a:off x="3488100" y="2043850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2" name="Google Shape;772;p28"/>
          <p:cNvSpPr txBox="1"/>
          <p:nvPr>
            <p:ph idx="5" type="subTitle"/>
          </p:nvPr>
        </p:nvSpPr>
        <p:spPr>
          <a:xfrm>
            <a:off x="5881950" y="1652438"/>
            <a:ext cx="2167800" cy="378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3" name="Google Shape;773;p28"/>
          <p:cNvSpPr txBox="1"/>
          <p:nvPr>
            <p:ph idx="6" type="subTitle"/>
          </p:nvPr>
        </p:nvSpPr>
        <p:spPr>
          <a:xfrm>
            <a:off x="5881950" y="2043850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4" name="Google Shape;774;p28"/>
          <p:cNvSpPr txBox="1"/>
          <p:nvPr>
            <p:ph idx="7" type="subTitle"/>
          </p:nvPr>
        </p:nvSpPr>
        <p:spPr>
          <a:xfrm>
            <a:off x="1094250" y="2989363"/>
            <a:ext cx="2167800" cy="378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5" name="Google Shape;775;p28"/>
          <p:cNvSpPr txBox="1"/>
          <p:nvPr>
            <p:ph idx="8" type="subTitle"/>
          </p:nvPr>
        </p:nvSpPr>
        <p:spPr>
          <a:xfrm>
            <a:off x="3488100" y="2989363"/>
            <a:ext cx="2167800" cy="378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6" name="Google Shape;776;p28"/>
          <p:cNvSpPr txBox="1"/>
          <p:nvPr>
            <p:ph idx="9" type="subTitle"/>
          </p:nvPr>
        </p:nvSpPr>
        <p:spPr>
          <a:xfrm>
            <a:off x="1094250" y="3380900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7" name="Google Shape;777;p28"/>
          <p:cNvSpPr txBox="1"/>
          <p:nvPr>
            <p:ph idx="13" type="subTitle"/>
          </p:nvPr>
        </p:nvSpPr>
        <p:spPr>
          <a:xfrm>
            <a:off x="3488100" y="3380900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8" name="Google Shape;778;p28"/>
          <p:cNvSpPr txBox="1"/>
          <p:nvPr>
            <p:ph idx="14" type="subTitle"/>
          </p:nvPr>
        </p:nvSpPr>
        <p:spPr>
          <a:xfrm>
            <a:off x="5881950" y="2989363"/>
            <a:ext cx="2167800" cy="378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1" sz="22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9" name="Google Shape;779;p28"/>
          <p:cNvSpPr txBox="1"/>
          <p:nvPr>
            <p:ph idx="15" type="subTitle"/>
          </p:nvPr>
        </p:nvSpPr>
        <p:spPr>
          <a:xfrm>
            <a:off x="5881950" y="3380900"/>
            <a:ext cx="21678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 1">
  <p:cSld name="CUSTOM_11">
    <p:spTree>
      <p:nvGrpSpPr>
        <p:cNvPr id="780" name="Shape 7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1" name="Google Shape;781;p29"/>
          <p:cNvSpPr/>
          <p:nvPr/>
        </p:nvSpPr>
        <p:spPr>
          <a:xfrm flipH="1" rot="-8234214">
            <a:off x="6462164" y="-167221"/>
            <a:ext cx="4162685" cy="2560997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82" name="Google Shape;782;p29"/>
          <p:cNvSpPr/>
          <p:nvPr/>
        </p:nvSpPr>
        <p:spPr>
          <a:xfrm rot="672094">
            <a:off x="-1833836" y="1849763"/>
            <a:ext cx="4680680" cy="4251900"/>
          </a:xfrm>
          <a:custGeom>
            <a:rect b="b" l="l" r="r" t="t"/>
            <a:pathLst>
              <a:path extrusionOk="0" h="59210" w="65181">
                <a:moveTo>
                  <a:pt x="23617" y="9808"/>
                </a:moveTo>
                <a:cubicBezTo>
                  <a:pt x="25785" y="15712"/>
                  <a:pt x="27153" y="21883"/>
                  <a:pt x="35092" y="17079"/>
                </a:cubicBezTo>
                <a:cubicBezTo>
                  <a:pt x="42998" y="12309"/>
                  <a:pt x="55740" y="12376"/>
                  <a:pt x="59276" y="17546"/>
                </a:cubicBezTo>
                <a:cubicBezTo>
                  <a:pt x="62812" y="22717"/>
                  <a:pt x="56140" y="30055"/>
                  <a:pt x="55940" y="36393"/>
                </a:cubicBezTo>
                <a:cubicBezTo>
                  <a:pt x="55740" y="42731"/>
                  <a:pt x="65180" y="49603"/>
                  <a:pt x="57741" y="54406"/>
                </a:cubicBezTo>
                <a:cubicBezTo>
                  <a:pt x="50303" y="59210"/>
                  <a:pt x="31556" y="57108"/>
                  <a:pt x="33224" y="47535"/>
                </a:cubicBezTo>
                <a:cubicBezTo>
                  <a:pt x="34892" y="37928"/>
                  <a:pt x="25719" y="35026"/>
                  <a:pt x="17579" y="31256"/>
                </a:cubicBezTo>
                <a:cubicBezTo>
                  <a:pt x="9440" y="27520"/>
                  <a:pt x="0" y="13744"/>
                  <a:pt x="7706" y="6872"/>
                </a:cubicBezTo>
                <a:cubicBezTo>
                  <a:pt x="15411" y="1"/>
                  <a:pt x="21449" y="3870"/>
                  <a:pt x="23617" y="9808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83" name="Google Shape;783;p29"/>
          <p:cNvSpPr/>
          <p:nvPr/>
        </p:nvSpPr>
        <p:spPr>
          <a:xfrm>
            <a:off x="8042975" y="3533675"/>
            <a:ext cx="775608" cy="1012954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84" name="Google Shape;784;p29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 3">
  <p:cSld name="CUSTOM_14">
    <p:spTree>
      <p:nvGrpSpPr>
        <p:cNvPr id="785" name="Shape 7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6" name="Google Shape;786;p30"/>
          <p:cNvSpPr/>
          <p:nvPr/>
        </p:nvSpPr>
        <p:spPr>
          <a:xfrm rot="5400000">
            <a:off x="-897085" y="455393"/>
            <a:ext cx="4906632" cy="4469596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87" name="Google Shape;787;p30"/>
          <p:cNvSpPr/>
          <p:nvPr/>
        </p:nvSpPr>
        <p:spPr>
          <a:xfrm rot="4271990">
            <a:off x="6861805" y="3034227"/>
            <a:ext cx="3403945" cy="3389831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88" name="Google Shape;788;p30"/>
          <p:cNvSpPr/>
          <p:nvPr/>
        </p:nvSpPr>
        <p:spPr>
          <a:xfrm>
            <a:off x="7014776" y="357427"/>
            <a:ext cx="801658" cy="707098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89" name="Google Shape;789;p30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 1">
  <p:cSld name="CUSTOM_32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4"/>
          <p:cNvSpPr/>
          <p:nvPr/>
        </p:nvSpPr>
        <p:spPr>
          <a:xfrm rot="-1690000">
            <a:off x="4770052" y="3432202"/>
            <a:ext cx="4311133" cy="2652327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" name="Google Shape;59;p4"/>
          <p:cNvSpPr/>
          <p:nvPr/>
        </p:nvSpPr>
        <p:spPr>
          <a:xfrm rot="-8976185">
            <a:off x="-892229" y="695729"/>
            <a:ext cx="3210901" cy="3197587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0" name="Google Shape;60;p4"/>
          <p:cNvGrpSpPr/>
          <p:nvPr/>
        </p:nvGrpSpPr>
        <p:grpSpPr>
          <a:xfrm>
            <a:off x="5420243" y="-954594"/>
            <a:ext cx="2270935" cy="2260335"/>
            <a:chOff x="6762468" y="1386456"/>
            <a:chExt cx="2270935" cy="2260335"/>
          </a:xfrm>
        </p:grpSpPr>
        <p:sp>
          <p:nvSpPr>
            <p:cNvPr id="61" name="Google Shape;61;p4"/>
            <p:cNvSpPr/>
            <p:nvPr/>
          </p:nvSpPr>
          <p:spPr>
            <a:xfrm>
              <a:off x="6762468" y="1386456"/>
              <a:ext cx="2270935" cy="2260292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2" name="Google Shape;62;p4"/>
            <p:cNvSpPr/>
            <p:nvPr/>
          </p:nvSpPr>
          <p:spPr>
            <a:xfrm>
              <a:off x="7236329" y="1587480"/>
              <a:ext cx="12035" cy="9350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" name="Google Shape;63;p4"/>
            <p:cNvSpPr/>
            <p:nvPr/>
          </p:nvSpPr>
          <p:spPr>
            <a:xfrm>
              <a:off x="7364144" y="1394464"/>
              <a:ext cx="356781" cy="300882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" name="Google Shape;64;p4"/>
            <p:cNvSpPr/>
            <p:nvPr/>
          </p:nvSpPr>
          <p:spPr>
            <a:xfrm>
              <a:off x="7836713" y="1386456"/>
              <a:ext cx="358124" cy="308889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" name="Google Shape;65;p4"/>
            <p:cNvSpPr/>
            <p:nvPr/>
          </p:nvSpPr>
          <p:spPr>
            <a:xfrm>
              <a:off x="8310574" y="1516908"/>
              <a:ext cx="135819" cy="79920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6" name="Google Shape;66;p4"/>
            <p:cNvSpPr/>
            <p:nvPr/>
          </p:nvSpPr>
          <p:spPr>
            <a:xfrm>
              <a:off x="8484940" y="1543565"/>
              <a:ext cx="8057" cy="151784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" name="Google Shape;67;p4"/>
            <p:cNvSpPr/>
            <p:nvPr/>
          </p:nvSpPr>
          <p:spPr>
            <a:xfrm>
              <a:off x="6838311" y="2099984"/>
              <a:ext cx="2735" cy="537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" name="Google Shape;68;p4"/>
            <p:cNvSpPr/>
            <p:nvPr/>
          </p:nvSpPr>
          <p:spPr>
            <a:xfrm>
              <a:off x="7012727" y="1801781"/>
              <a:ext cx="2686" cy="273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" name="Google Shape;69;p4"/>
            <p:cNvSpPr/>
            <p:nvPr/>
          </p:nvSpPr>
          <p:spPr>
            <a:xfrm>
              <a:off x="6912862" y="1942876"/>
              <a:ext cx="102548" cy="63956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" name="Google Shape;70;p4"/>
            <p:cNvSpPr/>
            <p:nvPr/>
          </p:nvSpPr>
          <p:spPr>
            <a:xfrm>
              <a:off x="7131192" y="1696645"/>
              <a:ext cx="356781" cy="408702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1" name="Google Shape;71;p4"/>
            <p:cNvSpPr/>
            <p:nvPr/>
          </p:nvSpPr>
          <p:spPr>
            <a:xfrm>
              <a:off x="7603761" y="1696645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" name="Google Shape;72;p4"/>
            <p:cNvSpPr/>
            <p:nvPr/>
          </p:nvSpPr>
          <p:spPr>
            <a:xfrm>
              <a:off x="8077622" y="1696645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" name="Google Shape;73;p4"/>
            <p:cNvSpPr/>
            <p:nvPr/>
          </p:nvSpPr>
          <p:spPr>
            <a:xfrm>
              <a:off x="8550190" y="1736581"/>
              <a:ext cx="356781" cy="367424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" name="Google Shape;74;p4"/>
            <p:cNvSpPr/>
            <p:nvPr/>
          </p:nvSpPr>
          <p:spPr>
            <a:xfrm>
              <a:off x="6891576" y="2115948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5" name="Google Shape;75;p4"/>
            <p:cNvSpPr/>
            <p:nvPr/>
          </p:nvSpPr>
          <p:spPr>
            <a:xfrm>
              <a:off x="7364144" y="2115948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6" name="Google Shape;76;p4"/>
            <p:cNvSpPr/>
            <p:nvPr/>
          </p:nvSpPr>
          <p:spPr>
            <a:xfrm>
              <a:off x="7836713" y="2115948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7" name="Google Shape;77;p4"/>
            <p:cNvSpPr/>
            <p:nvPr/>
          </p:nvSpPr>
          <p:spPr>
            <a:xfrm>
              <a:off x="8310574" y="2114606"/>
              <a:ext cx="356781" cy="408702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8" name="Google Shape;78;p4"/>
            <p:cNvSpPr/>
            <p:nvPr/>
          </p:nvSpPr>
          <p:spPr>
            <a:xfrm>
              <a:off x="8783142" y="2114606"/>
              <a:ext cx="239661" cy="408702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9" name="Google Shape;79;p4"/>
            <p:cNvSpPr/>
            <p:nvPr/>
          </p:nvSpPr>
          <p:spPr>
            <a:xfrm>
              <a:off x="6773111" y="2511280"/>
              <a:ext cx="242297" cy="40735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0" name="Google Shape;80;p4"/>
            <p:cNvSpPr/>
            <p:nvPr/>
          </p:nvSpPr>
          <p:spPr>
            <a:xfrm>
              <a:off x="7131192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" name="Google Shape;81;p4"/>
            <p:cNvSpPr/>
            <p:nvPr/>
          </p:nvSpPr>
          <p:spPr>
            <a:xfrm>
              <a:off x="7603761" y="2511280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" name="Google Shape;82;p4"/>
            <p:cNvSpPr/>
            <p:nvPr/>
          </p:nvSpPr>
          <p:spPr>
            <a:xfrm>
              <a:off x="8077622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" name="Google Shape;83;p4"/>
            <p:cNvSpPr/>
            <p:nvPr/>
          </p:nvSpPr>
          <p:spPr>
            <a:xfrm>
              <a:off x="8550190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" name="Google Shape;84;p4"/>
            <p:cNvSpPr/>
            <p:nvPr/>
          </p:nvSpPr>
          <p:spPr>
            <a:xfrm>
              <a:off x="6891576" y="2934613"/>
              <a:ext cx="356781" cy="363445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5" name="Google Shape;85;p4"/>
            <p:cNvSpPr/>
            <p:nvPr/>
          </p:nvSpPr>
          <p:spPr>
            <a:xfrm>
              <a:off x="7364144" y="2934613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" name="Google Shape;86;p4"/>
            <p:cNvSpPr/>
            <p:nvPr/>
          </p:nvSpPr>
          <p:spPr>
            <a:xfrm>
              <a:off x="7836713" y="2934613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" name="Google Shape;87;p4"/>
            <p:cNvSpPr/>
            <p:nvPr/>
          </p:nvSpPr>
          <p:spPr>
            <a:xfrm>
              <a:off x="8310574" y="2934613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" name="Google Shape;88;p4"/>
            <p:cNvSpPr/>
            <p:nvPr/>
          </p:nvSpPr>
          <p:spPr>
            <a:xfrm>
              <a:off x="8783142" y="3033085"/>
              <a:ext cx="97227" cy="6127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9" name="Google Shape;89;p4"/>
            <p:cNvSpPr/>
            <p:nvPr/>
          </p:nvSpPr>
          <p:spPr>
            <a:xfrm>
              <a:off x="7345494" y="3428467"/>
              <a:ext cx="142484" cy="85242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" name="Google Shape;90;p4"/>
            <p:cNvSpPr/>
            <p:nvPr/>
          </p:nvSpPr>
          <p:spPr>
            <a:xfrm>
              <a:off x="7305558" y="3329945"/>
              <a:ext cx="8057" cy="161133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" name="Google Shape;91;p4"/>
            <p:cNvSpPr/>
            <p:nvPr/>
          </p:nvSpPr>
          <p:spPr>
            <a:xfrm>
              <a:off x="7603761" y="3329945"/>
              <a:ext cx="358124" cy="316846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" name="Google Shape;92;p4"/>
            <p:cNvSpPr/>
            <p:nvPr/>
          </p:nvSpPr>
          <p:spPr>
            <a:xfrm>
              <a:off x="8077622" y="3329945"/>
              <a:ext cx="356781" cy="307546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3" name="Google Shape;93;p4"/>
            <p:cNvSpPr/>
            <p:nvPr/>
          </p:nvSpPr>
          <p:spPr>
            <a:xfrm>
              <a:off x="8550190" y="3428467"/>
              <a:ext cx="16014" cy="12035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4" name="Google Shape;94;p4"/>
          <p:cNvSpPr txBox="1"/>
          <p:nvPr>
            <p:ph type="title"/>
          </p:nvPr>
        </p:nvSpPr>
        <p:spPr>
          <a:xfrm>
            <a:off x="1569450" y="1152050"/>
            <a:ext cx="6005100" cy="1516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3600">
                <a:solidFill>
                  <a:schemeClr val="accen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95" name="Google Shape;95;p4"/>
          <p:cNvSpPr txBox="1"/>
          <p:nvPr>
            <p:ph idx="1" type="subTitle"/>
          </p:nvPr>
        </p:nvSpPr>
        <p:spPr>
          <a:xfrm>
            <a:off x="1569450" y="2756350"/>
            <a:ext cx="60051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>
                <a:solidFill>
                  <a:schemeClr val="accen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 4">
  <p:cSld name="CUSTOM_15">
    <p:spTree>
      <p:nvGrpSpPr>
        <p:cNvPr id="790" name="Shape 7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1" name="Google Shape;791;p31"/>
          <p:cNvSpPr/>
          <p:nvPr/>
        </p:nvSpPr>
        <p:spPr>
          <a:xfrm rot="8100090">
            <a:off x="-1277624" y="-498533"/>
            <a:ext cx="4047120" cy="2489963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2" name="Google Shape;792;p31"/>
          <p:cNvSpPr/>
          <p:nvPr/>
        </p:nvSpPr>
        <p:spPr>
          <a:xfrm flipH="1" rot="-2262480">
            <a:off x="5470609" y="3669962"/>
            <a:ext cx="4913469" cy="3022900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3" name="Google Shape;793;p31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794" name="Google Shape;794;p31"/>
          <p:cNvSpPr/>
          <p:nvPr/>
        </p:nvSpPr>
        <p:spPr>
          <a:xfrm rot="-7977666">
            <a:off x="7581866" y="924182"/>
            <a:ext cx="1233331" cy="1183416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 5">
  <p:cSld name="CUSTOM_16">
    <p:spTree>
      <p:nvGrpSpPr>
        <p:cNvPr id="795" name="Shape 7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6" name="Google Shape;796;p32"/>
          <p:cNvSpPr/>
          <p:nvPr/>
        </p:nvSpPr>
        <p:spPr>
          <a:xfrm rot="5575585">
            <a:off x="-1934287" y="-969252"/>
            <a:ext cx="4436755" cy="3714245"/>
          </a:xfrm>
          <a:custGeom>
            <a:rect b="b" l="l" r="r" t="t"/>
            <a:pathLst>
              <a:path extrusionOk="0" h="52038" w="61178">
                <a:moveTo>
                  <a:pt x="4170" y="12043"/>
                </a:moveTo>
                <a:cubicBezTo>
                  <a:pt x="7339" y="7239"/>
                  <a:pt x="14177" y="1"/>
                  <a:pt x="24184" y="5571"/>
                </a:cubicBezTo>
                <a:cubicBezTo>
                  <a:pt x="34191" y="11142"/>
                  <a:pt x="29988" y="17146"/>
                  <a:pt x="34024" y="21249"/>
                </a:cubicBezTo>
                <a:cubicBezTo>
                  <a:pt x="38061" y="25319"/>
                  <a:pt x="43198" y="25586"/>
                  <a:pt x="51103" y="27253"/>
                </a:cubicBezTo>
                <a:cubicBezTo>
                  <a:pt x="58976" y="28921"/>
                  <a:pt x="61177" y="36093"/>
                  <a:pt x="54472" y="41664"/>
                </a:cubicBezTo>
                <a:cubicBezTo>
                  <a:pt x="47801" y="47268"/>
                  <a:pt x="33758" y="52038"/>
                  <a:pt x="26819" y="46467"/>
                </a:cubicBezTo>
                <a:cubicBezTo>
                  <a:pt x="19848" y="40930"/>
                  <a:pt x="11108" y="34826"/>
                  <a:pt x="5537" y="31590"/>
                </a:cubicBezTo>
                <a:cubicBezTo>
                  <a:pt x="0" y="28388"/>
                  <a:pt x="967" y="16879"/>
                  <a:pt x="4170" y="12043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7" name="Google Shape;797;p32"/>
          <p:cNvSpPr/>
          <p:nvPr/>
        </p:nvSpPr>
        <p:spPr>
          <a:xfrm>
            <a:off x="4971452" y="887873"/>
            <a:ext cx="5492180" cy="3689245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8" name="Google Shape;798;p32"/>
          <p:cNvSpPr/>
          <p:nvPr/>
        </p:nvSpPr>
        <p:spPr>
          <a:xfrm rot="-7977666">
            <a:off x="3954029" y="4656032"/>
            <a:ext cx="1233331" cy="1183416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9" name="Google Shape;799;p32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 6">
  <p:cSld name="CUSTOM_18">
    <p:spTree>
      <p:nvGrpSpPr>
        <p:cNvPr id="800" name="Shape 8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1" name="Google Shape;801;p33"/>
          <p:cNvSpPr/>
          <p:nvPr/>
        </p:nvSpPr>
        <p:spPr>
          <a:xfrm flipH="1" rot="912733">
            <a:off x="-1572654" y="597947"/>
            <a:ext cx="3253667" cy="5480823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2" name="Google Shape;802;p33"/>
          <p:cNvSpPr/>
          <p:nvPr/>
        </p:nvSpPr>
        <p:spPr>
          <a:xfrm rot="-482288">
            <a:off x="6784912" y="-733687"/>
            <a:ext cx="3654738" cy="3639584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3" name="Google Shape;803;p33"/>
          <p:cNvSpPr/>
          <p:nvPr/>
        </p:nvSpPr>
        <p:spPr>
          <a:xfrm rot="3320924">
            <a:off x="8443534" y="3822428"/>
            <a:ext cx="1269688" cy="1658230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4" name="Google Shape;804;p33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 7">
  <p:cSld name="CUSTOM_20">
    <p:spTree>
      <p:nvGrpSpPr>
        <p:cNvPr id="805" name="Shape 8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6" name="Google Shape;806;p34"/>
          <p:cNvSpPr/>
          <p:nvPr/>
        </p:nvSpPr>
        <p:spPr>
          <a:xfrm rot="-5620610">
            <a:off x="8235762" y="2503251"/>
            <a:ext cx="3242370" cy="3111144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7" name="Google Shape;807;p34"/>
          <p:cNvSpPr/>
          <p:nvPr/>
        </p:nvSpPr>
        <p:spPr>
          <a:xfrm flipH="1" rot="-595142">
            <a:off x="-1233073" y="-485172"/>
            <a:ext cx="3397327" cy="3383240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8" name="Google Shape;808;p34"/>
          <p:cNvSpPr/>
          <p:nvPr/>
        </p:nvSpPr>
        <p:spPr>
          <a:xfrm rot="-7977683">
            <a:off x="6409699" y="-292300"/>
            <a:ext cx="1554661" cy="1491741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9" name="Google Shape;809;p34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 8">
  <p:cSld name="CUSTOM_21">
    <p:spTree>
      <p:nvGrpSpPr>
        <p:cNvPr id="810" name="Shape 8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1" name="Google Shape;811;p35"/>
          <p:cNvSpPr/>
          <p:nvPr/>
        </p:nvSpPr>
        <p:spPr>
          <a:xfrm flipH="1" rot="-5400000">
            <a:off x="5697375" y="631183"/>
            <a:ext cx="4913539" cy="3022943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2" name="Google Shape;812;p35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grpSp>
        <p:nvGrpSpPr>
          <p:cNvPr id="813" name="Google Shape;813;p35"/>
          <p:cNvGrpSpPr/>
          <p:nvPr/>
        </p:nvGrpSpPr>
        <p:grpSpPr>
          <a:xfrm flipH="1" rot="10800000">
            <a:off x="-776141" y="2015093"/>
            <a:ext cx="2087674" cy="2077913"/>
            <a:chOff x="2414491" y="671177"/>
            <a:chExt cx="1830972" cy="1822411"/>
          </a:xfrm>
        </p:grpSpPr>
        <p:sp>
          <p:nvSpPr>
            <p:cNvPr id="814" name="Google Shape;814;p35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5" name="Google Shape;815;p35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6" name="Google Shape;816;p35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7" name="Google Shape;817;p35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8" name="Google Shape;818;p35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9" name="Google Shape;819;p35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0" name="Google Shape;820;p35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1" name="Google Shape;821;p35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2" name="Google Shape;822;p35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3" name="Google Shape;823;p35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4" name="Google Shape;824;p35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5" name="Google Shape;825;p35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6" name="Google Shape;826;p35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7" name="Google Shape;827;p35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8" name="Google Shape;828;p35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9" name="Google Shape;829;p35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0" name="Google Shape;830;p35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1" name="Google Shape;831;p35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2" name="Google Shape;832;p35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3" name="Google Shape;833;p35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4" name="Google Shape;834;p35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5" name="Google Shape;835;p35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6" name="Google Shape;836;p35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7" name="Google Shape;837;p35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8" name="Google Shape;838;p35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9" name="Google Shape;839;p35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0" name="Google Shape;840;p35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1" name="Google Shape;841;p35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2" name="Google Shape;842;p35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3" name="Google Shape;843;p35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4" name="Google Shape;844;p35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5" name="Google Shape;845;p35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6" name="Google Shape;846;p35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7" name="Google Shape;847;p35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 2">
  <p:cSld name="CUSTOM_8">
    <p:spTree>
      <p:nvGrpSpPr>
        <p:cNvPr id="848" name="Shape 8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" name="Google Shape;849;p36"/>
          <p:cNvSpPr/>
          <p:nvPr/>
        </p:nvSpPr>
        <p:spPr>
          <a:xfrm rot="-7977683">
            <a:off x="1484724" y="1516400"/>
            <a:ext cx="1554661" cy="1491741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0" name="Google Shape;850;p36"/>
          <p:cNvSpPr/>
          <p:nvPr/>
        </p:nvSpPr>
        <p:spPr>
          <a:xfrm flipH="1" rot="288619">
            <a:off x="-1415244" y="1158707"/>
            <a:ext cx="4829256" cy="4940052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1" name="Google Shape;851;p36"/>
          <p:cNvSpPr/>
          <p:nvPr/>
        </p:nvSpPr>
        <p:spPr>
          <a:xfrm rot="-8533595">
            <a:off x="7105388" y="-706575"/>
            <a:ext cx="1938828" cy="3305595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2" name="Google Shape;852;p36"/>
          <p:cNvSpPr/>
          <p:nvPr/>
        </p:nvSpPr>
        <p:spPr>
          <a:xfrm>
            <a:off x="6970750" y="2154714"/>
            <a:ext cx="1460036" cy="1906827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53" name="Google Shape;853;p36"/>
          <p:cNvGrpSpPr/>
          <p:nvPr/>
        </p:nvGrpSpPr>
        <p:grpSpPr>
          <a:xfrm>
            <a:off x="6247704" y="2777002"/>
            <a:ext cx="1830972" cy="1822411"/>
            <a:chOff x="2414491" y="671177"/>
            <a:chExt cx="1830972" cy="1822411"/>
          </a:xfrm>
        </p:grpSpPr>
        <p:sp>
          <p:nvSpPr>
            <p:cNvPr id="854" name="Google Shape;854;p36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55" name="Google Shape;855;p36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56" name="Google Shape;856;p36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57" name="Google Shape;857;p36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58" name="Google Shape;858;p36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59" name="Google Shape;859;p36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0" name="Google Shape;860;p36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1" name="Google Shape;861;p36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2" name="Google Shape;862;p36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3" name="Google Shape;863;p36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4" name="Google Shape;864;p36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5" name="Google Shape;865;p36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6" name="Google Shape;866;p36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7" name="Google Shape;867;p36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8" name="Google Shape;868;p36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69" name="Google Shape;869;p36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0" name="Google Shape;870;p36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1" name="Google Shape;871;p36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2" name="Google Shape;872;p36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3" name="Google Shape;873;p36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4" name="Google Shape;874;p36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5" name="Google Shape;875;p36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6" name="Google Shape;876;p36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7" name="Google Shape;877;p36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8" name="Google Shape;878;p36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9" name="Google Shape;879;p36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0" name="Google Shape;880;p36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1" name="Google Shape;881;p36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2" name="Google Shape;882;p36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3" name="Google Shape;883;p36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4" name="Google Shape;884;p36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5" name="Google Shape;885;p36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6" name="Google Shape;886;p36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7" name="Google Shape;887;p36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88" name="Google Shape;888;p36"/>
          <p:cNvSpPr txBox="1"/>
          <p:nvPr>
            <p:ph type="title"/>
          </p:nvPr>
        </p:nvSpPr>
        <p:spPr>
          <a:xfrm>
            <a:off x="2019300" y="1960425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5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889" name="Google Shape;889;p36"/>
          <p:cNvSpPr txBox="1"/>
          <p:nvPr>
            <p:ph idx="2" type="title"/>
          </p:nvPr>
        </p:nvSpPr>
        <p:spPr>
          <a:xfrm>
            <a:off x="2019300" y="914400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75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/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 4">
  <p:cSld name="CUSTOM_17">
    <p:spTree>
      <p:nvGrpSpPr>
        <p:cNvPr id="890" name="Shape 8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1" name="Google Shape;891;p37"/>
          <p:cNvSpPr/>
          <p:nvPr/>
        </p:nvSpPr>
        <p:spPr>
          <a:xfrm>
            <a:off x="6379125" y="3295174"/>
            <a:ext cx="1436700" cy="1436700"/>
          </a:xfrm>
          <a:prstGeom prst="ellips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2" name="Google Shape;892;p37"/>
          <p:cNvSpPr/>
          <p:nvPr/>
        </p:nvSpPr>
        <p:spPr>
          <a:xfrm rot="3781224">
            <a:off x="-1829431" y="2502688"/>
            <a:ext cx="6147391" cy="3782042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3" name="Google Shape;893;p37"/>
          <p:cNvSpPr/>
          <p:nvPr/>
        </p:nvSpPr>
        <p:spPr>
          <a:xfrm flipH="1" rot="-1693254">
            <a:off x="7048898" y="1570932"/>
            <a:ext cx="2436429" cy="4153979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4" name="Google Shape;894;p37"/>
          <p:cNvSpPr txBox="1"/>
          <p:nvPr>
            <p:ph type="title"/>
          </p:nvPr>
        </p:nvSpPr>
        <p:spPr>
          <a:xfrm>
            <a:off x="2019300" y="1960425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5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895" name="Google Shape;895;p37"/>
          <p:cNvSpPr txBox="1"/>
          <p:nvPr>
            <p:ph idx="2" type="title"/>
          </p:nvPr>
        </p:nvSpPr>
        <p:spPr>
          <a:xfrm>
            <a:off x="2019300" y="914400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75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/>
        </p:txBody>
      </p:sp>
      <p:grpSp>
        <p:nvGrpSpPr>
          <p:cNvPr id="896" name="Google Shape;896;p37"/>
          <p:cNvGrpSpPr/>
          <p:nvPr/>
        </p:nvGrpSpPr>
        <p:grpSpPr>
          <a:xfrm flipH="1" rot="10800000">
            <a:off x="815666" y="1235970"/>
            <a:ext cx="1696762" cy="1688828"/>
            <a:chOff x="2414491" y="671177"/>
            <a:chExt cx="1830972" cy="1822411"/>
          </a:xfrm>
        </p:grpSpPr>
        <p:sp>
          <p:nvSpPr>
            <p:cNvPr id="897" name="Google Shape;897;p37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98" name="Google Shape;898;p37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99" name="Google Shape;899;p37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0" name="Google Shape;900;p37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1" name="Google Shape;901;p37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2" name="Google Shape;902;p37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3" name="Google Shape;903;p37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4" name="Google Shape;904;p37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5" name="Google Shape;905;p37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6" name="Google Shape;906;p37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7" name="Google Shape;907;p37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8" name="Google Shape;908;p37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9" name="Google Shape;909;p37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0" name="Google Shape;910;p37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1" name="Google Shape;911;p37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2" name="Google Shape;912;p37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3" name="Google Shape;913;p37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4" name="Google Shape;914;p37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5" name="Google Shape;915;p37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6" name="Google Shape;916;p37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7" name="Google Shape;917;p37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8" name="Google Shape;918;p37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19" name="Google Shape;919;p37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0" name="Google Shape;920;p37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1" name="Google Shape;921;p37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2" name="Google Shape;922;p37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3" name="Google Shape;923;p37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4" name="Google Shape;924;p37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5" name="Google Shape;925;p37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6" name="Google Shape;926;p37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7" name="Google Shape;927;p37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8" name="Google Shape;928;p37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9" name="Google Shape;929;p37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30" name="Google Shape;930;p37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 5">
  <p:cSld name="CUSTOM_19">
    <p:spTree>
      <p:nvGrpSpPr>
        <p:cNvPr id="931" name="Shape 9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2" name="Google Shape;932;p38"/>
          <p:cNvSpPr/>
          <p:nvPr/>
        </p:nvSpPr>
        <p:spPr>
          <a:xfrm flipH="1" rot="199611">
            <a:off x="-1222385" y="1111794"/>
            <a:ext cx="4658395" cy="4765297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33" name="Google Shape;933;p38"/>
          <p:cNvSpPr/>
          <p:nvPr/>
        </p:nvSpPr>
        <p:spPr>
          <a:xfrm flipH="1" rot="-5035045">
            <a:off x="5862077" y="-226971"/>
            <a:ext cx="5262855" cy="3237953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34" name="Google Shape;934;p38"/>
          <p:cNvSpPr/>
          <p:nvPr/>
        </p:nvSpPr>
        <p:spPr>
          <a:xfrm rot="10800000">
            <a:off x="6276915" y="2875987"/>
            <a:ext cx="1774800" cy="1774800"/>
          </a:xfrm>
          <a:prstGeom prst="ellips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35" name="Google Shape;935;p38"/>
          <p:cNvGrpSpPr/>
          <p:nvPr/>
        </p:nvGrpSpPr>
        <p:grpSpPr>
          <a:xfrm rot="10800000">
            <a:off x="1381161" y="1333007"/>
            <a:ext cx="1696762" cy="1688828"/>
            <a:chOff x="2414491" y="671177"/>
            <a:chExt cx="1830972" cy="1822411"/>
          </a:xfrm>
        </p:grpSpPr>
        <p:sp>
          <p:nvSpPr>
            <p:cNvPr id="936" name="Google Shape;936;p38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37" name="Google Shape;937;p38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38" name="Google Shape;938;p38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39" name="Google Shape;939;p38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0" name="Google Shape;940;p38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1" name="Google Shape;941;p38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2" name="Google Shape;942;p38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3" name="Google Shape;943;p38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4" name="Google Shape;944;p38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5" name="Google Shape;945;p38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6" name="Google Shape;946;p38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7" name="Google Shape;947;p38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8" name="Google Shape;948;p38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49" name="Google Shape;949;p38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0" name="Google Shape;950;p38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1" name="Google Shape;951;p38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2" name="Google Shape;952;p38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3" name="Google Shape;953;p38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4" name="Google Shape;954;p38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5" name="Google Shape;955;p38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6" name="Google Shape;956;p38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7" name="Google Shape;957;p38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8" name="Google Shape;958;p38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9" name="Google Shape;959;p38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0" name="Google Shape;960;p38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1" name="Google Shape;961;p38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2" name="Google Shape;962;p38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3" name="Google Shape;963;p38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4" name="Google Shape;964;p38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5" name="Google Shape;965;p38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6" name="Google Shape;966;p38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7" name="Google Shape;967;p38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8" name="Google Shape;968;p38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9" name="Google Shape;969;p38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70" name="Google Shape;970;p38"/>
          <p:cNvSpPr txBox="1"/>
          <p:nvPr>
            <p:ph type="title"/>
          </p:nvPr>
        </p:nvSpPr>
        <p:spPr>
          <a:xfrm>
            <a:off x="2019300" y="1960425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5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971" name="Google Shape;971;p38"/>
          <p:cNvSpPr txBox="1"/>
          <p:nvPr>
            <p:ph idx="2" type="title"/>
          </p:nvPr>
        </p:nvSpPr>
        <p:spPr>
          <a:xfrm>
            <a:off x="2019300" y="914400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75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/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ext ">
  <p:cSld name="CUSTOM_32_2">
    <p:spTree>
      <p:nvGrpSpPr>
        <p:cNvPr id="972" name="Shape 9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3" name="Google Shape;973;p39"/>
          <p:cNvSpPr/>
          <p:nvPr/>
        </p:nvSpPr>
        <p:spPr>
          <a:xfrm rot="672094">
            <a:off x="-3534661" y="414138"/>
            <a:ext cx="4680680" cy="4251900"/>
          </a:xfrm>
          <a:custGeom>
            <a:rect b="b" l="l" r="r" t="t"/>
            <a:pathLst>
              <a:path extrusionOk="0" h="59210" w="65181">
                <a:moveTo>
                  <a:pt x="23617" y="9808"/>
                </a:moveTo>
                <a:cubicBezTo>
                  <a:pt x="25785" y="15712"/>
                  <a:pt x="27153" y="21883"/>
                  <a:pt x="35092" y="17079"/>
                </a:cubicBezTo>
                <a:cubicBezTo>
                  <a:pt x="42998" y="12309"/>
                  <a:pt x="55740" y="12376"/>
                  <a:pt x="59276" y="17546"/>
                </a:cubicBezTo>
                <a:cubicBezTo>
                  <a:pt x="62812" y="22717"/>
                  <a:pt x="56140" y="30055"/>
                  <a:pt x="55940" y="36393"/>
                </a:cubicBezTo>
                <a:cubicBezTo>
                  <a:pt x="55740" y="42731"/>
                  <a:pt x="65180" y="49603"/>
                  <a:pt x="57741" y="54406"/>
                </a:cubicBezTo>
                <a:cubicBezTo>
                  <a:pt x="50303" y="59210"/>
                  <a:pt x="31556" y="57108"/>
                  <a:pt x="33224" y="47535"/>
                </a:cubicBezTo>
                <a:cubicBezTo>
                  <a:pt x="34892" y="37928"/>
                  <a:pt x="25719" y="35026"/>
                  <a:pt x="17579" y="31256"/>
                </a:cubicBezTo>
                <a:cubicBezTo>
                  <a:pt x="9440" y="27520"/>
                  <a:pt x="0" y="13744"/>
                  <a:pt x="7706" y="6872"/>
                </a:cubicBezTo>
                <a:cubicBezTo>
                  <a:pt x="15411" y="1"/>
                  <a:pt x="21449" y="3870"/>
                  <a:pt x="23617" y="9808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4" name="Google Shape;974;p39"/>
          <p:cNvSpPr/>
          <p:nvPr/>
        </p:nvSpPr>
        <p:spPr>
          <a:xfrm>
            <a:off x="8264550" y="465501"/>
            <a:ext cx="1460036" cy="1906827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5" name="Google Shape;975;p39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976" name="Google Shape;976;p39"/>
          <p:cNvSpPr txBox="1"/>
          <p:nvPr>
            <p:ph idx="1" type="subTitle"/>
          </p:nvPr>
        </p:nvSpPr>
        <p:spPr>
          <a:xfrm>
            <a:off x="713250" y="1126100"/>
            <a:ext cx="7717500" cy="34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050"/>
              <a:buFont typeface="Ubuntu"/>
              <a:buChar char="●"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Ubuntu"/>
              <a:buAutoNum type="alphaLcPeriod"/>
              <a:defRPr sz="16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Ubuntu"/>
              <a:buAutoNum type="romanLcPeriod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Ubuntu"/>
              <a:buAutoNum type="arabicPeriod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Ubuntu"/>
              <a:buAutoNum type="alphaLcPeriod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Ubuntu"/>
              <a:buAutoNum type="romanLcPeriod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Ubuntu"/>
              <a:buAutoNum type="arabicPeriod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Ubuntu"/>
              <a:buAutoNum type="alphaLcPeriod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Ubuntu"/>
              <a:buAutoNum type="romanLcPeriod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ext 1">
  <p:cSld name="CUSTOM_1_1">
    <p:spTree>
      <p:nvGrpSpPr>
        <p:cNvPr id="977" name="Shape 9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8" name="Google Shape;978;p40"/>
          <p:cNvSpPr/>
          <p:nvPr/>
        </p:nvSpPr>
        <p:spPr>
          <a:xfrm rot="-5620636">
            <a:off x="7260268" y="484121"/>
            <a:ext cx="2991681" cy="2870601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9" name="Google Shape;979;p40"/>
          <p:cNvSpPr/>
          <p:nvPr/>
        </p:nvSpPr>
        <p:spPr>
          <a:xfrm flipH="1" rot="135969">
            <a:off x="-1259479" y="-732013"/>
            <a:ext cx="3397316" cy="3383229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0" name="Google Shape;980;p40"/>
          <p:cNvSpPr/>
          <p:nvPr/>
        </p:nvSpPr>
        <p:spPr>
          <a:xfrm rot="10800000">
            <a:off x="7259653" y="3925437"/>
            <a:ext cx="1774800" cy="1774800"/>
          </a:xfrm>
          <a:prstGeom prst="ellips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81" name="Google Shape;981;p40"/>
          <p:cNvGrpSpPr/>
          <p:nvPr/>
        </p:nvGrpSpPr>
        <p:grpSpPr>
          <a:xfrm rot="10800000">
            <a:off x="6624625" y="3303820"/>
            <a:ext cx="1696762" cy="1688828"/>
            <a:chOff x="2414491" y="671177"/>
            <a:chExt cx="1830972" cy="1822411"/>
          </a:xfrm>
        </p:grpSpPr>
        <p:sp>
          <p:nvSpPr>
            <p:cNvPr id="982" name="Google Shape;982;p40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3" name="Google Shape;983;p40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4" name="Google Shape;984;p40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5" name="Google Shape;985;p40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6" name="Google Shape;986;p40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7" name="Google Shape;987;p40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8" name="Google Shape;988;p40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9" name="Google Shape;989;p40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0" name="Google Shape;990;p40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1" name="Google Shape;991;p40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2" name="Google Shape;992;p40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3" name="Google Shape;993;p40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4" name="Google Shape;994;p40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5" name="Google Shape;995;p40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6" name="Google Shape;996;p40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7" name="Google Shape;997;p40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8" name="Google Shape;998;p40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9" name="Google Shape;999;p40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0" name="Google Shape;1000;p40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1" name="Google Shape;1001;p40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2" name="Google Shape;1002;p40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3" name="Google Shape;1003;p40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4" name="Google Shape;1004;p40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5" name="Google Shape;1005;p40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6" name="Google Shape;1006;p40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7" name="Google Shape;1007;p40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8" name="Google Shape;1008;p40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9" name="Google Shape;1009;p40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0" name="Google Shape;1010;p40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1" name="Google Shape;1011;p40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2" name="Google Shape;1012;p40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3" name="Google Shape;1013;p40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4" name="Google Shape;1014;p40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5" name="Google Shape;1015;p40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16" name="Google Shape;1016;p40"/>
          <p:cNvSpPr txBox="1"/>
          <p:nvPr>
            <p:ph type="title"/>
          </p:nvPr>
        </p:nvSpPr>
        <p:spPr>
          <a:xfrm>
            <a:off x="713225" y="528150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017" name="Google Shape;1017;p40"/>
          <p:cNvSpPr txBox="1"/>
          <p:nvPr>
            <p:ph idx="1" type="subTitle"/>
          </p:nvPr>
        </p:nvSpPr>
        <p:spPr>
          <a:xfrm>
            <a:off x="713225" y="1168075"/>
            <a:ext cx="6028800" cy="3431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●"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able of contents">
  <p:cSld name="CUSTOM_7"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5"/>
          <p:cNvSpPr/>
          <p:nvPr/>
        </p:nvSpPr>
        <p:spPr>
          <a:xfrm>
            <a:off x="7233675" y="-730075"/>
            <a:ext cx="3030078" cy="3486687"/>
          </a:xfrm>
          <a:custGeom>
            <a:rect b="b" l="l" r="r" t="t"/>
            <a:pathLst>
              <a:path extrusionOk="0" h="83294" w="72386">
                <a:moveTo>
                  <a:pt x="50403" y="3137"/>
                </a:moveTo>
                <a:cubicBezTo>
                  <a:pt x="56941" y="6272"/>
                  <a:pt x="64246" y="10108"/>
                  <a:pt x="60711" y="17614"/>
                </a:cubicBezTo>
                <a:cubicBezTo>
                  <a:pt x="57175" y="25119"/>
                  <a:pt x="44632" y="42031"/>
                  <a:pt x="52938" y="45433"/>
                </a:cubicBezTo>
                <a:cubicBezTo>
                  <a:pt x="61211" y="48803"/>
                  <a:pt x="72386" y="48302"/>
                  <a:pt x="71885" y="57942"/>
                </a:cubicBezTo>
                <a:cubicBezTo>
                  <a:pt x="71351" y="67583"/>
                  <a:pt x="54640" y="83294"/>
                  <a:pt x="40096" y="76189"/>
                </a:cubicBezTo>
                <a:cubicBezTo>
                  <a:pt x="25552" y="69084"/>
                  <a:pt x="35359" y="53839"/>
                  <a:pt x="20982" y="50137"/>
                </a:cubicBezTo>
                <a:cubicBezTo>
                  <a:pt x="6605" y="46434"/>
                  <a:pt x="1" y="20916"/>
                  <a:pt x="6939" y="13477"/>
                </a:cubicBezTo>
                <a:cubicBezTo>
                  <a:pt x="13877" y="6039"/>
                  <a:pt x="43865" y="1"/>
                  <a:pt x="50403" y="3137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" name="Google Shape;98;p5"/>
          <p:cNvSpPr/>
          <p:nvPr/>
        </p:nvSpPr>
        <p:spPr>
          <a:xfrm rot="2540379">
            <a:off x="-721411" y="3502530"/>
            <a:ext cx="2268525" cy="1945325"/>
          </a:xfrm>
          <a:custGeom>
            <a:rect b="b" l="l" r="r" t="t"/>
            <a:pathLst>
              <a:path extrusionOk="0" h="34326" w="40029">
                <a:moveTo>
                  <a:pt x="7939" y="1669"/>
                </a:moveTo>
                <a:cubicBezTo>
                  <a:pt x="12943" y="3370"/>
                  <a:pt x="11275" y="10875"/>
                  <a:pt x="18780" y="8040"/>
                </a:cubicBezTo>
                <a:cubicBezTo>
                  <a:pt x="26286" y="5238"/>
                  <a:pt x="30722" y="3770"/>
                  <a:pt x="35392" y="8040"/>
                </a:cubicBezTo>
                <a:cubicBezTo>
                  <a:pt x="40029" y="12343"/>
                  <a:pt x="29621" y="14411"/>
                  <a:pt x="33991" y="20682"/>
                </a:cubicBezTo>
                <a:cubicBezTo>
                  <a:pt x="38361" y="26920"/>
                  <a:pt x="27520" y="34325"/>
                  <a:pt x="19814" y="30523"/>
                </a:cubicBezTo>
                <a:cubicBezTo>
                  <a:pt x="12109" y="26720"/>
                  <a:pt x="4937" y="23851"/>
                  <a:pt x="2502" y="16613"/>
                </a:cubicBezTo>
                <a:cubicBezTo>
                  <a:pt x="0" y="9207"/>
                  <a:pt x="2936" y="1"/>
                  <a:pt x="7939" y="166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" name="Google Shape;99;p5"/>
          <p:cNvSpPr txBox="1"/>
          <p:nvPr>
            <p:ph idx="1" type="subTitle"/>
          </p:nvPr>
        </p:nvSpPr>
        <p:spPr>
          <a:xfrm>
            <a:off x="3905700" y="3380175"/>
            <a:ext cx="1923600" cy="102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0" name="Google Shape;100;p5"/>
          <p:cNvSpPr txBox="1"/>
          <p:nvPr>
            <p:ph idx="2" type="subTitle"/>
          </p:nvPr>
        </p:nvSpPr>
        <p:spPr>
          <a:xfrm>
            <a:off x="1391100" y="3380175"/>
            <a:ext cx="1923600" cy="102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1" name="Google Shape;101;p5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02" name="Google Shape;102;p5">
            <a:hlinkClick action="ppaction://hlinksldjump" r:id="rId2"/>
          </p:cNvPr>
          <p:cNvSpPr txBox="1"/>
          <p:nvPr>
            <p:ph idx="3" type="subTitle"/>
          </p:nvPr>
        </p:nvSpPr>
        <p:spPr>
          <a:xfrm>
            <a:off x="1391100" y="1434475"/>
            <a:ext cx="19236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b="1" sz="20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9pPr>
          </a:lstStyle>
          <a:p/>
        </p:txBody>
      </p:sp>
      <p:sp>
        <p:nvSpPr>
          <p:cNvPr id="103" name="Google Shape;103;p5"/>
          <p:cNvSpPr txBox="1"/>
          <p:nvPr>
            <p:ph idx="4" type="subTitle"/>
          </p:nvPr>
        </p:nvSpPr>
        <p:spPr>
          <a:xfrm>
            <a:off x="3905700" y="1434475"/>
            <a:ext cx="19236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b="1" sz="20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9pPr>
          </a:lstStyle>
          <a:p/>
        </p:txBody>
      </p:sp>
      <p:sp>
        <p:nvSpPr>
          <p:cNvPr id="104" name="Google Shape;104;p5">
            <a:hlinkClick action="ppaction://hlinksldjump" r:id="rId3"/>
          </p:cNvPr>
          <p:cNvSpPr txBox="1"/>
          <p:nvPr>
            <p:ph idx="5" type="subTitle"/>
          </p:nvPr>
        </p:nvSpPr>
        <p:spPr>
          <a:xfrm>
            <a:off x="1391100" y="2992287"/>
            <a:ext cx="19236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b="1" sz="20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9pPr>
          </a:lstStyle>
          <a:p/>
        </p:txBody>
      </p:sp>
      <p:sp>
        <p:nvSpPr>
          <p:cNvPr id="105" name="Google Shape;105;p5"/>
          <p:cNvSpPr txBox="1"/>
          <p:nvPr>
            <p:ph idx="6" type="subTitle"/>
          </p:nvPr>
        </p:nvSpPr>
        <p:spPr>
          <a:xfrm>
            <a:off x="3905700" y="2992287"/>
            <a:ext cx="19236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b="1" sz="20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9pPr>
          </a:lstStyle>
          <a:p/>
        </p:txBody>
      </p:sp>
      <p:sp>
        <p:nvSpPr>
          <p:cNvPr id="106" name="Google Shape;106;p5"/>
          <p:cNvSpPr txBox="1"/>
          <p:nvPr>
            <p:ph idx="7" type="subTitle"/>
          </p:nvPr>
        </p:nvSpPr>
        <p:spPr>
          <a:xfrm>
            <a:off x="1391100" y="1825209"/>
            <a:ext cx="1923600" cy="102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7" name="Google Shape;107;p5"/>
          <p:cNvSpPr txBox="1"/>
          <p:nvPr>
            <p:ph idx="8" type="subTitle"/>
          </p:nvPr>
        </p:nvSpPr>
        <p:spPr>
          <a:xfrm>
            <a:off x="3905700" y="1825209"/>
            <a:ext cx="1923600" cy="102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8" name="Google Shape;108;p5">
            <a:hlinkClick action="ppaction://hlinksldjump" r:id="rId4"/>
          </p:cNvPr>
          <p:cNvSpPr txBox="1"/>
          <p:nvPr>
            <p:ph idx="9" type="title"/>
          </p:nvPr>
        </p:nvSpPr>
        <p:spPr>
          <a:xfrm>
            <a:off x="792175" y="1434475"/>
            <a:ext cx="5964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109" name="Google Shape;109;p5"/>
          <p:cNvSpPr txBox="1"/>
          <p:nvPr>
            <p:ph idx="13" type="title"/>
          </p:nvPr>
        </p:nvSpPr>
        <p:spPr>
          <a:xfrm>
            <a:off x="3314700" y="1434475"/>
            <a:ext cx="5964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110" name="Google Shape;110;p5">
            <a:hlinkClick action="ppaction://hlinksldjump" r:id="rId5"/>
          </p:cNvPr>
          <p:cNvSpPr txBox="1"/>
          <p:nvPr>
            <p:ph idx="14" type="title"/>
          </p:nvPr>
        </p:nvSpPr>
        <p:spPr>
          <a:xfrm>
            <a:off x="792175" y="2992276"/>
            <a:ext cx="5964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111" name="Google Shape;111;p5"/>
          <p:cNvSpPr txBox="1"/>
          <p:nvPr>
            <p:ph idx="15" type="title"/>
          </p:nvPr>
        </p:nvSpPr>
        <p:spPr>
          <a:xfrm>
            <a:off x="3314700" y="2992276"/>
            <a:ext cx="5964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112" name="Google Shape;112;p5"/>
          <p:cNvSpPr txBox="1"/>
          <p:nvPr>
            <p:ph idx="16" type="subTitle"/>
          </p:nvPr>
        </p:nvSpPr>
        <p:spPr>
          <a:xfrm>
            <a:off x="6428225" y="3380175"/>
            <a:ext cx="1923600" cy="102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3" name="Google Shape;113;p5"/>
          <p:cNvSpPr txBox="1"/>
          <p:nvPr>
            <p:ph idx="17" type="subTitle"/>
          </p:nvPr>
        </p:nvSpPr>
        <p:spPr>
          <a:xfrm>
            <a:off x="6428225" y="1434475"/>
            <a:ext cx="19236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b="1" sz="20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9pPr>
          </a:lstStyle>
          <a:p/>
        </p:txBody>
      </p:sp>
      <p:sp>
        <p:nvSpPr>
          <p:cNvPr id="114" name="Google Shape;114;p5"/>
          <p:cNvSpPr txBox="1"/>
          <p:nvPr>
            <p:ph idx="18" type="subTitle"/>
          </p:nvPr>
        </p:nvSpPr>
        <p:spPr>
          <a:xfrm>
            <a:off x="6428225" y="2992287"/>
            <a:ext cx="19236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b="1" sz="2000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Font typeface="Hammersmith One"/>
              <a:buNone/>
              <a:defRPr sz="2000">
                <a:latin typeface="Hammersmith One"/>
                <a:ea typeface="Hammersmith One"/>
                <a:cs typeface="Hammersmith One"/>
                <a:sym typeface="Hammersmith One"/>
              </a:defRPr>
            </a:lvl9pPr>
          </a:lstStyle>
          <a:p/>
        </p:txBody>
      </p:sp>
      <p:sp>
        <p:nvSpPr>
          <p:cNvPr id="115" name="Google Shape;115;p5"/>
          <p:cNvSpPr txBox="1"/>
          <p:nvPr>
            <p:ph idx="19" type="subTitle"/>
          </p:nvPr>
        </p:nvSpPr>
        <p:spPr>
          <a:xfrm>
            <a:off x="6428225" y="1825209"/>
            <a:ext cx="1923600" cy="102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6" name="Google Shape;116;p5"/>
          <p:cNvSpPr txBox="1"/>
          <p:nvPr>
            <p:ph idx="20" type="title"/>
          </p:nvPr>
        </p:nvSpPr>
        <p:spPr>
          <a:xfrm>
            <a:off x="5837225" y="1434475"/>
            <a:ext cx="5964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117" name="Google Shape;117;p5"/>
          <p:cNvSpPr txBox="1"/>
          <p:nvPr>
            <p:ph idx="21" type="title"/>
          </p:nvPr>
        </p:nvSpPr>
        <p:spPr>
          <a:xfrm>
            <a:off x="5837225" y="2992276"/>
            <a:ext cx="5964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ext 2">
  <p:cSld name="CUSTOM_32">
    <p:spTree>
      <p:nvGrpSpPr>
        <p:cNvPr id="1018" name="Shape 10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9" name="Google Shape;1019;p41"/>
          <p:cNvSpPr/>
          <p:nvPr/>
        </p:nvSpPr>
        <p:spPr>
          <a:xfrm rot="-455554">
            <a:off x="6637849" y="-126684"/>
            <a:ext cx="3253668" cy="5480763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0" name="Google Shape;1020;p41"/>
          <p:cNvSpPr/>
          <p:nvPr/>
        </p:nvSpPr>
        <p:spPr>
          <a:xfrm rot="-7977677">
            <a:off x="5635995" y="1509394"/>
            <a:ext cx="1601627" cy="1536805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1" name="Google Shape;1021;p41"/>
          <p:cNvSpPr/>
          <p:nvPr/>
        </p:nvSpPr>
        <p:spPr>
          <a:xfrm rot="8880872">
            <a:off x="-2066784" y="-214836"/>
            <a:ext cx="4047011" cy="2490084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2" name="Google Shape;1022;p41"/>
          <p:cNvSpPr txBox="1"/>
          <p:nvPr>
            <p:ph type="title"/>
          </p:nvPr>
        </p:nvSpPr>
        <p:spPr>
          <a:xfrm>
            <a:off x="713225" y="528150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023" name="Google Shape;1023;p41"/>
          <p:cNvSpPr txBox="1"/>
          <p:nvPr>
            <p:ph idx="1" type="subTitle"/>
          </p:nvPr>
        </p:nvSpPr>
        <p:spPr>
          <a:xfrm>
            <a:off x="713225" y="1168075"/>
            <a:ext cx="4989900" cy="3431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●"/>
              <a:defRPr b="1"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ext 3">
  <p:cSld name="CUSTOM_34">
    <p:spTree>
      <p:nvGrpSpPr>
        <p:cNvPr id="1024" name="Shape 10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Google Shape;1025;p42"/>
          <p:cNvSpPr/>
          <p:nvPr/>
        </p:nvSpPr>
        <p:spPr>
          <a:xfrm rot="-4971949">
            <a:off x="-1978224" y="-993266"/>
            <a:ext cx="4547689" cy="4131091"/>
          </a:xfrm>
          <a:custGeom>
            <a:rect b="b" l="l" r="r" t="t"/>
            <a:pathLst>
              <a:path extrusionOk="0" h="59210" w="65181">
                <a:moveTo>
                  <a:pt x="23617" y="9808"/>
                </a:moveTo>
                <a:cubicBezTo>
                  <a:pt x="25785" y="15712"/>
                  <a:pt x="27153" y="21883"/>
                  <a:pt x="35092" y="17079"/>
                </a:cubicBezTo>
                <a:cubicBezTo>
                  <a:pt x="42998" y="12309"/>
                  <a:pt x="55740" y="12376"/>
                  <a:pt x="59276" y="17546"/>
                </a:cubicBezTo>
                <a:cubicBezTo>
                  <a:pt x="62812" y="22717"/>
                  <a:pt x="56140" y="30055"/>
                  <a:pt x="55940" y="36393"/>
                </a:cubicBezTo>
                <a:cubicBezTo>
                  <a:pt x="55740" y="42731"/>
                  <a:pt x="65180" y="49603"/>
                  <a:pt x="57741" y="54406"/>
                </a:cubicBezTo>
                <a:cubicBezTo>
                  <a:pt x="50303" y="59210"/>
                  <a:pt x="31556" y="57108"/>
                  <a:pt x="33224" y="47535"/>
                </a:cubicBezTo>
                <a:cubicBezTo>
                  <a:pt x="34892" y="37928"/>
                  <a:pt x="25719" y="35026"/>
                  <a:pt x="17579" y="31256"/>
                </a:cubicBezTo>
                <a:cubicBezTo>
                  <a:pt x="9440" y="27520"/>
                  <a:pt x="0" y="13744"/>
                  <a:pt x="7706" y="6872"/>
                </a:cubicBezTo>
                <a:cubicBezTo>
                  <a:pt x="15411" y="1"/>
                  <a:pt x="21449" y="3870"/>
                  <a:pt x="23617" y="9808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26" name="Google Shape;1026;p42"/>
          <p:cNvGrpSpPr/>
          <p:nvPr/>
        </p:nvGrpSpPr>
        <p:grpSpPr>
          <a:xfrm flipH="1">
            <a:off x="6866680" y="-80437"/>
            <a:ext cx="2277317" cy="5304377"/>
            <a:chOff x="224725" y="566950"/>
            <a:chExt cx="1850875" cy="4311100"/>
          </a:xfrm>
        </p:grpSpPr>
        <p:sp>
          <p:nvSpPr>
            <p:cNvPr id="1027" name="Google Shape;1027;p42"/>
            <p:cNvSpPr/>
            <p:nvPr/>
          </p:nvSpPr>
          <p:spPr>
            <a:xfrm>
              <a:off x="1914975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45" y="15394"/>
                    <a:pt x="2945" y="15447"/>
                    <a:pt x="2945" y="15501"/>
                  </a:cubicBezTo>
                  <a:cubicBezTo>
                    <a:pt x="2998" y="17321"/>
                    <a:pt x="1848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316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45" y="35762"/>
                  </a:cubicBezTo>
                  <a:cubicBezTo>
                    <a:pt x="3106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1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6" y="78427"/>
                    <a:pt x="3186" y="76366"/>
                  </a:cubicBezTo>
                  <a:cubicBezTo>
                    <a:pt x="5166" y="75322"/>
                    <a:pt x="6424" y="73314"/>
                    <a:pt x="6424" y="71066"/>
                  </a:cubicBezTo>
                  <a:cubicBezTo>
                    <a:pt x="6424" y="68818"/>
                    <a:pt x="5166" y="66784"/>
                    <a:pt x="3186" y="65766"/>
                  </a:cubicBezTo>
                  <a:cubicBezTo>
                    <a:pt x="3106" y="63786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104"/>
                  </a:cubicBezTo>
                  <a:cubicBezTo>
                    <a:pt x="5166" y="55060"/>
                    <a:pt x="6424" y="53053"/>
                    <a:pt x="6424" y="50804"/>
                  </a:cubicBezTo>
                  <a:cubicBezTo>
                    <a:pt x="6424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66" y="26260"/>
                    <a:pt x="3186" y="25243"/>
                  </a:cubicBezTo>
                  <a:cubicBezTo>
                    <a:pt x="3106" y="23236"/>
                    <a:pt x="2062" y="21443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66" y="14537"/>
                    <a:pt x="6424" y="12503"/>
                    <a:pt x="6424" y="10255"/>
                  </a:cubicBezTo>
                  <a:cubicBezTo>
                    <a:pt x="6424" y="8033"/>
                    <a:pt x="5166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28" name="Google Shape;1028;p42"/>
            <p:cNvSpPr/>
            <p:nvPr/>
          </p:nvSpPr>
          <p:spPr>
            <a:xfrm>
              <a:off x="1761075" y="8188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49" y="1"/>
                  </a:moveTo>
                  <a:cubicBezTo>
                    <a:pt x="110" y="1"/>
                    <a:pt x="71" y="20"/>
                    <a:pt x="54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1" y="231"/>
                  </a:cubicBezTo>
                  <a:cubicBezTo>
                    <a:pt x="1821" y="1248"/>
                    <a:pt x="2972" y="3175"/>
                    <a:pt x="2945" y="5022"/>
                  </a:cubicBezTo>
                  <a:cubicBezTo>
                    <a:pt x="2945" y="5076"/>
                    <a:pt x="2972" y="5129"/>
                    <a:pt x="2998" y="5156"/>
                  </a:cubicBezTo>
                  <a:cubicBezTo>
                    <a:pt x="4952" y="6119"/>
                    <a:pt x="6183" y="8073"/>
                    <a:pt x="6183" y="10268"/>
                  </a:cubicBezTo>
                  <a:cubicBezTo>
                    <a:pt x="6183" y="12436"/>
                    <a:pt x="4952" y="14390"/>
                    <a:pt x="2998" y="15354"/>
                  </a:cubicBezTo>
                  <a:cubicBezTo>
                    <a:pt x="2972" y="15380"/>
                    <a:pt x="2945" y="15461"/>
                    <a:pt x="2945" y="15487"/>
                  </a:cubicBezTo>
                  <a:cubicBezTo>
                    <a:pt x="2998" y="17334"/>
                    <a:pt x="1847" y="19235"/>
                    <a:pt x="108" y="20278"/>
                  </a:cubicBezTo>
                  <a:cubicBezTo>
                    <a:pt x="81" y="20278"/>
                    <a:pt x="27" y="20305"/>
                    <a:pt x="27" y="20359"/>
                  </a:cubicBezTo>
                  <a:cubicBezTo>
                    <a:pt x="27" y="20412"/>
                    <a:pt x="27" y="20466"/>
                    <a:pt x="81" y="20493"/>
                  </a:cubicBezTo>
                  <a:cubicBezTo>
                    <a:pt x="1821" y="21510"/>
                    <a:pt x="2891" y="23303"/>
                    <a:pt x="2945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83" y="28362"/>
                    <a:pt x="6183" y="30530"/>
                  </a:cubicBezTo>
                  <a:cubicBezTo>
                    <a:pt x="6183" y="32698"/>
                    <a:pt x="4952" y="34652"/>
                    <a:pt x="2998" y="35642"/>
                  </a:cubicBezTo>
                  <a:cubicBezTo>
                    <a:pt x="2972" y="35642"/>
                    <a:pt x="2945" y="35695"/>
                    <a:pt x="2945" y="35749"/>
                  </a:cubicBezTo>
                  <a:cubicBezTo>
                    <a:pt x="3105" y="37837"/>
                    <a:pt x="1633" y="39630"/>
                    <a:pt x="108" y="40540"/>
                  </a:cubicBezTo>
                  <a:cubicBezTo>
                    <a:pt x="81" y="40540"/>
                    <a:pt x="27" y="40594"/>
                    <a:pt x="27" y="40620"/>
                  </a:cubicBezTo>
                  <a:cubicBezTo>
                    <a:pt x="27" y="40674"/>
                    <a:pt x="27" y="40727"/>
                    <a:pt x="81" y="40754"/>
                  </a:cubicBezTo>
                  <a:cubicBezTo>
                    <a:pt x="1821" y="41771"/>
                    <a:pt x="2945" y="43645"/>
                    <a:pt x="2945" y="45545"/>
                  </a:cubicBezTo>
                  <a:cubicBezTo>
                    <a:pt x="2945" y="45545"/>
                    <a:pt x="2945" y="45545"/>
                    <a:pt x="2945" y="45572"/>
                  </a:cubicBezTo>
                  <a:cubicBezTo>
                    <a:pt x="2945" y="45626"/>
                    <a:pt x="2972" y="45652"/>
                    <a:pt x="2998" y="45679"/>
                  </a:cubicBezTo>
                  <a:cubicBezTo>
                    <a:pt x="4952" y="46669"/>
                    <a:pt x="6183" y="48623"/>
                    <a:pt x="6183" y="50791"/>
                  </a:cubicBezTo>
                  <a:cubicBezTo>
                    <a:pt x="6183" y="52959"/>
                    <a:pt x="4952" y="54913"/>
                    <a:pt x="2998" y="55904"/>
                  </a:cubicBezTo>
                  <a:cubicBezTo>
                    <a:pt x="2972" y="55930"/>
                    <a:pt x="2945" y="55957"/>
                    <a:pt x="2945" y="56011"/>
                  </a:cubicBezTo>
                  <a:cubicBezTo>
                    <a:pt x="2891" y="57991"/>
                    <a:pt x="1847" y="59785"/>
                    <a:pt x="108" y="60802"/>
                  </a:cubicBezTo>
                  <a:cubicBezTo>
                    <a:pt x="81" y="60828"/>
                    <a:pt x="27" y="60855"/>
                    <a:pt x="27" y="60882"/>
                  </a:cubicBezTo>
                  <a:cubicBezTo>
                    <a:pt x="27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45" y="65834"/>
                  </a:cubicBezTo>
                  <a:cubicBezTo>
                    <a:pt x="2945" y="65887"/>
                    <a:pt x="2972" y="65914"/>
                    <a:pt x="2998" y="65941"/>
                  </a:cubicBezTo>
                  <a:cubicBezTo>
                    <a:pt x="4952" y="66931"/>
                    <a:pt x="6183" y="68885"/>
                    <a:pt x="6183" y="71053"/>
                  </a:cubicBezTo>
                  <a:cubicBezTo>
                    <a:pt x="6183" y="73221"/>
                    <a:pt x="4952" y="75175"/>
                    <a:pt x="2998" y="76165"/>
                  </a:cubicBezTo>
                  <a:cubicBezTo>
                    <a:pt x="2972" y="76192"/>
                    <a:pt x="2945" y="76219"/>
                    <a:pt x="2945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54" y="81251"/>
                  </a:cubicBezTo>
                  <a:cubicBezTo>
                    <a:pt x="74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5" y="81304"/>
                  </a:cubicBezTo>
                  <a:cubicBezTo>
                    <a:pt x="2008" y="80260"/>
                    <a:pt x="3105" y="78413"/>
                    <a:pt x="3186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6" y="65753"/>
                  </a:cubicBezTo>
                  <a:cubicBezTo>
                    <a:pt x="3132" y="63773"/>
                    <a:pt x="2088" y="61979"/>
                    <a:pt x="402" y="60909"/>
                  </a:cubicBezTo>
                  <a:cubicBezTo>
                    <a:pt x="2088" y="59865"/>
                    <a:pt x="3132" y="58072"/>
                    <a:pt x="3186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6" y="45492"/>
                  </a:cubicBezTo>
                  <a:cubicBezTo>
                    <a:pt x="3186" y="43591"/>
                    <a:pt x="2088" y="41718"/>
                    <a:pt x="402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6" y="25230"/>
                  </a:cubicBezTo>
                  <a:cubicBezTo>
                    <a:pt x="3105" y="23223"/>
                    <a:pt x="2062" y="21429"/>
                    <a:pt x="402" y="20386"/>
                  </a:cubicBezTo>
                  <a:cubicBezTo>
                    <a:pt x="2115" y="19315"/>
                    <a:pt x="3212" y="17415"/>
                    <a:pt x="3186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2008" y="1061"/>
                    <a:pt x="215" y="17"/>
                  </a:cubicBezTo>
                  <a:cubicBezTo>
                    <a:pt x="195" y="7"/>
                    <a:pt x="172" y="1"/>
                    <a:pt x="14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29" name="Google Shape;1029;p42"/>
            <p:cNvSpPr/>
            <p:nvPr/>
          </p:nvSpPr>
          <p:spPr>
            <a:xfrm>
              <a:off x="1607850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71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0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0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64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64" y="78266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44" y="81297"/>
                    <a:pt x="81" y="81320"/>
                    <a:pt x="119" y="81320"/>
                  </a:cubicBezTo>
                  <a:cubicBezTo>
                    <a:pt x="143" y="81320"/>
                    <a:pt x="167" y="81311"/>
                    <a:pt x="188" y="81290"/>
                  </a:cubicBezTo>
                  <a:cubicBezTo>
                    <a:pt x="1981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723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61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0" name="Google Shape;1030;p42"/>
            <p:cNvSpPr/>
            <p:nvPr/>
          </p:nvSpPr>
          <p:spPr>
            <a:xfrm>
              <a:off x="1453950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36" y="1"/>
                  </a:moveTo>
                  <a:cubicBezTo>
                    <a:pt x="95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27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34"/>
                    <a:pt x="2944" y="15487"/>
                  </a:cubicBezTo>
                  <a:cubicBezTo>
                    <a:pt x="2944" y="15514"/>
                    <a:pt x="2944" y="15568"/>
                    <a:pt x="2944" y="15595"/>
                  </a:cubicBezTo>
                  <a:cubicBezTo>
                    <a:pt x="2944" y="17415"/>
                    <a:pt x="1820" y="19261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44" y="35642"/>
                    <a:pt x="2918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72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27" y="81251"/>
                  </a:cubicBezTo>
                  <a:cubicBezTo>
                    <a:pt x="66" y="81290"/>
                    <a:pt x="120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66" y="75309"/>
                    <a:pt x="6424" y="73301"/>
                    <a:pt x="6424" y="71053"/>
                  </a:cubicBezTo>
                  <a:cubicBezTo>
                    <a:pt x="6424" y="68805"/>
                    <a:pt x="5166" y="66797"/>
                    <a:pt x="3185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85" y="56091"/>
                  </a:cubicBezTo>
                  <a:cubicBezTo>
                    <a:pt x="5166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66" y="26247"/>
                    <a:pt x="3185" y="25230"/>
                  </a:cubicBezTo>
                  <a:cubicBezTo>
                    <a:pt x="3105" y="23223"/>
                    <a:pt x="2061" y="21429"/>
                    <a:pt x="375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cubicBezTo>
                    <a:pt x="3185" y="3041"/>
                    <a:pt x="2008" y="1061"/>
                    <a:pt x="214" y="17"/>
                  </a:cubicBezTo>
                  <a:cubicBezTo>
                    <a:pt x="185" y="7"/>
                    <a:pt x="159" y="1"/>
                    <a:pt x="13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1" name="Google Shape;1031;p42"/>
            <p:cNvSpPr/>
            <p:nvPr/>
          </p:nvSpPr>
          <p:spPr>
            <a:xfrm>
              <a:off x="1300050" y="566950"/>
              <a:ext cx="160600" cy="2033000"/>
            </a:xfrm>
            <a:custGeom>
              <a:rect b="b" l="l" r="r" t="t"/>
              <a:pathLst>
                <a:path extrusionOk="0" h="81320" w="6424">
                  <a:moveTo>
                    <a:pt x="146" y="1"/>
                  </a:moveTo>
                  <a:cubicBezTo>
                    <a:pt x="107" y="1"/>
                    <a:pt x="70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61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3025" y="5169"/>
                  </a:cubicBezTo>
                  <a:cubicBezTo>
                    <a:pt x="4952" y="6133"/>
                    <a:pt x="6183" y="8086"/>
                    <a:pt x="6183" y="10255"/>
                  </a:cubicBezTo>
                  <a:cubicBezTo>
                    <a:pt x="6183" y="12449"/>
                    <a:pt x="4952" y="14403"/>
                    <a:pt x="3025" y="15367"/>
                  </a:cubicBezTo>
                  <a:cubicBezTo>
                    <a:pt x="2971" y="15394"/>
                    <a:pt x="2944" y="15447"/>
                    <a:pt x="2944" y="15501"/>
                  </a:cubicBezTo>
                  <a:cubicBezTo>
                    <a:pt x="2998" y="17321"/>
                    <a:pt x="1847" y="19248"/>
                    <a:pt x="107" y="20292"/>
                  </a:cubicBezTo>
                  <a:cubicBezTo>
                    <a:pt x="80" y="20292"/>
                    <a:pt x="54" y="20318"/>
                    <a:pt x="27" y="20372"/>
                  </a:cubicBezTo>
                  <a:cubicBezTo>
                    <a:pt x="27" y="20425"/>
                    <a:pt x="27" y="20479"/>
                    <a:pt x="80" y="20506"/>
                  </a:cubicBezTo>
                  <a:cubicBezTo>
                    <a:pt x="1820" y="21496"/>
                    <a:pt x="2891" y="23316"/>
                    <a:pt x="2944" y="25324"/>
                  </a:cubicBezTo>
                  <a:cubicBezTo>
                    <a:pt x="2944" y="25350"/>
                    <a:pt x="2971" y="25404"/>
                    <a:pt x="3025" y="25431"/>
                  </a:cubicBezTo>
                  <a:cubicBezTo>
                    <a:pt x="4952" y="26394"/>
                    <a:pt x="6183" y="28348"/>
                    <a:pt x="6183" y="30543"/>
                  </a:cubicBezTo>
                  <a:cubicBezTo>
                    <a:pt x="6183" y="32711"/>
                    <a:pt x="4952" y="34665"/>
                    <a:pt x="3025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53"/>
                  </a:cubicBezTo>
                  <a:cubicBezTo>
                    <a:pt x="80" y="40553"/>
                    <a:pt x="54" y="40580"/>
                    <a:pt x="27" y="40633"/>
                  </a:cubicBezTo>
                  <a:cubicBezTo>
                    <a:pt x="27" y="40687"/>
                    <a:pt x="27" y="40741"/>
                    <a:pt x="80" y="40767"/>
                  </a:cubicBezTo>
                  <a:cubicBezTo>
                    <a:pt x="1820" y="41784"/>
                    <a:pt x="2944" y="43658"/>
                    <a:pt x="2944" y="45532"/>
                  </a:cubicBezTo>
                  <a:cubicBezTo>
                    <a:pt x="2944" y="45558"/>
                    <a:pt x="2944" y="45558"/>
                    <a:pt x="2944" y="45585"/>
                  </a:cubicBezTo>
                  <a:cubicBezTo>
                    <a:pt x="2944" y="45612"/>
                    <a:pt x="2971" y="45665"/>
                    <a:pt x="3025" y="45692"/>
                  </a:cubicBezTo>
                  <a:cubicBezTo>
                    <a:pt x="4952" y="46656"/>
                    <a:pt x="6183" y="48636"/>
                    <a:pt x="6183" y="50804"/>
                  </a:cubicBezTo>
                  <a:cubicBezTo>
                    <a:pt x="6183" y="52972"/>
                    <a:pt x="4952" y="54926"/>
                    <a:pt x="3025" y="55917"/>
                  </a:cubicBezTo>
                  <a:cubicBezTo>
                    <a:pt x="2971" y="55917"/>
                    <a:pt x="2944" y="55970"/>
                    <a:pt x="2944" y="56024"/>
                  </a:cubicBezTo>
                  <a:cubicBezTo>
                    <a:pt x="2891" y="58004"/>
                    <a:pt x="1847" y="59798"/>
                    <a:pt x="107" y="60815"/>
                  </a:cubicBezTo>
                  <a:cubicBezTo>
                    <a:pt x="80" y="60815"/>
                    <a:pt x="54" y="60868"/>
                    <a:pt x="27" y="60895"/>
                  </a:cubicBezTo>
                  <a:cubicBezTo>
                    <a:pt x="27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900"/>
                    <a:pt x="2971" y="65927"/>
                    <a:pt x="3025" y="65954"/>
                  </a:cubicBezTo>
                  <a:cubicBezTo>
                    <a:pt x="4952" y="66944"/>
                    <a:pt x="6183" y="68898"/>
                    <a:pt x="6183" y="71066"/>
                  </a:cubicBezTo>
                  <a:cubicBezTo>
                    <a:pt x="6183" y="73234"/>
                    <a:pt x="4952" y="75188"/>
                    <a:pt x="3025" y="76178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86"/>
                    <a:pt x="80" y="81076"/>
                  </a:cubicBezTo>
                  <a:cubicBezTo>
                    <a:pt x="27" y="81130"/>
                    <a:pt x="0" y="81183"/>
                    <a:pt x="54" y="81264"/>
                  </a:cubicBezTo>
                  <a:cubicBezTo>
                    <a:pt x="70" y="81297"/>
                    <a:pt x="107" y="81320"/>
                    <a:pt x="146" y="81320"/>
                  </a:cubicBezTo>
                  <a:cubicBezTo>
                    <a:pt x="169" y="81320"/>
                    <a:pt x="194" y="81311"/>
                    <a:pt x="214" y="81290"/>
                  </a:cubicBezTo>
                  <a:cubicBezTo>
                    <a:pt x="2007" y="80273"/>
                    <a:pt x="3105" y="78427"/>
                    <a:pt x="3185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5" y="65766"/>
                  </a:cubicBezTo>
                  <a:cubicBezTo>
                    <a:pt x="3132" y="63786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5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27" y="39723"/>
                    <a:pt x="3319" y="37903"/>
                    <a:pt x="3212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5" y="25243"/>
                  </a:cubicBezTo>
                  <a:cubicBezTo>
                    <a:pt x="3105" y="23236"/>
                    <a:pt x="2061" y="21443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2007" y="1074"/>
                    <a:pt x="214" y="30"/>
                  </a:cubicBezTo>
                  <a:cubicBezTo>
                    <a:pt x="194" y="10"/>
                    <a:pt x="169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2" name="Google Shape;1032;p42"/>
            <p:cNvSpPr/>
            <p:nvPr/>
          </p:nvSpPr>
          <p:spPr>
            <a:xfrm>
              <a:off x="1146800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3" y="1"/>
                  </a:moveTo>
                  <a:cubicBezTo>
                    <a:pt x="83" y="1"/>
                    <a:pt x="44" y="20"/>
                    <a:pt x="28" y="70"/>
                  </a:cubicBezTo>
                  <a:cubicBezTo>
                    <a:pt x="28" y="70"/>
                    <a:pt x="1" y="97"/>
                    <a:pt x="1" y="124"/>
                  </a:cubicBezTo>
                  <a:cubicBezTo>
                    <a:pt x="1" y="178"/>
                    <a:pt x="28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98" y="17334"/>
                    <a:pt x="1848" y="19235"/>
                    <a:pt x="81" y="20278"/>
                  </a:cubicBezTo>
                  <a:cubicBezTo>
                    <a:pt x="54" y="20278"/>
                    <a:pt x="28" y="20305"/>
                    <a:pt x="1" y="20359"/>
                  </a:cubicBezTo>
                  <a:cubicBezTo>
                    <a:pt x="1" y="20412"/>
                    <a:pt x="28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9" y="37837"/>
                    <a:pt x="1633" y="39630"/>
                    <a:pt x="81" y="40540"/>
                  </a:cubicBezTo>
                  <a:cubicBezTo>
                    <a:pt x="54" y="40540"/>
                    <a:pt x="28" y="40594"/>
                    <a:pt x="1" y="40620"/>
                  </a:cubicBezTo>
                  <a:cubicBezTo>
                    <a:pt x="1" y="40674"/>
                    <a:pt x="28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81" y="60802"/>
                  </a:cubicBezTo>
                  <a:cubicBezTo>
                    <a:pt x="54" y="60828"/>
                    <a:pt x="28" y="60855"/>
                    <a:pt x="1" y="60882"/>
                  </a:cubicBezTo>
                  <a:cubicBezTo>
                    <a:pt x="1" y="60935"/>
                    <a:pt x="28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8" y="81117"/>
                    <a:pt x="1" y="81197"/>
                    <a:pt x="28" y="81251"/>
                  </a:cubicBezTo>
                  <a:cubicBezTo>
                    <a:pt x="47" y="81290"/>
                    <a:pt x="95" y="81315"/>
                    <a:pt x="151" y="81315"/>
                  </a:cubicBezTo>
                  <a:cubicBezTo>
                    <a:pt x="172" y="81315"/>
                    <a:pt x="193" y="81311"/>
                    <a:pt x="215" y="81304"/>
                  </a:cubicBezTo>
                  <a:cubicBezTo>
                    <a:pt x="1981" y="80260"/>
                    <a:pt x="3106" y="78413"/>
                    <a:pt x="3186" y="76352"/>
                  </a:cubicBezTo>
                  <a:cubicBezTo>
                    <a:pt x="5167" y="75309"/>
                    <a:pt x="6398" y="73301"/>
                    <a:pt x="6398" y="71053"/>
                  </a:cubicBezTo>
                  <a:cubicBezTo>
                    <a:pt x="6398" y="68805"/>
                    <a:pt x="5167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7" y="55047"/>
                    <a:pt x="6398" y="53040"/>
                    <a:pt x="6398" y="50791"/>
                  </a:cubicBezTo>
                  <a:cubicBezTo>
                    <a:pt x="6398" y="48543"/>
                    <a:pt x="5167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293" y="37890"/>
                    <a:pt x="3186" y="35829"/>
                  </a:cubicBezTo>
                  <a:cubicBezTo>
                    <a:pt x="5167" y="34785"/>
                    <a:pt x="6398" y="32751"/>
                    <a:pt x="6398" y="30530"/>
                  </a:cubicBezTo>
                  <a:cubicBezTo>
                    <a:pt x="6398" y="28281"/>
                    <a:pt x="5167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15"/>
                    <a:pt x="3186" y="15541"/>
                  </a:cubicBezTo>
                  <a:cubicBezTo>
                    <a:pt x="5167" y="14524"/>
                    <a:pt x="6398" y="12490"/>
                    <a:pt x="6398" y="10268"/>
                  </a:cubicBezTo>
                  <a:cubicBezTo>
                    <a:pt x="6398" y="8020"/>
                    <a:pt x="5167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188" y="17"/>
                  </a:cubicBezTo>
                  <a:cubicBezTo>
                    <a:pt x="169" y="7"/>
                    <a:pt x="145" y="1"/>
                    <a:pt x="12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3" name="Google Shape;1033;p42"/>
            <p:cNvSpPr/>
            <p:nvPr/>
          </p:nvSpPr>
          <p:spPr>
            <a:xfrm>
              <a:off x="992900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45" y="1"/>
                  </a:moveTo>
                  <a:cubicBezTo>
                    <a:pt x="104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72" y="15394"/>
                    <a:pt x="2945" y="15447"/>
                    <a:pt x="2945" y="15501"/>
                  </a:cubicBezTo>
                  <a:cubicBezTo>
                    <a:pt x="2998" y="17347"/>
                    <a:pt x="1847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0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5" y="78427"/>
                    <a:pt x="3186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6" y="65766"/>
                  </a:cubicBezTo>
                  <a:cubicBezTo>
                    <a:pt x="3105" y="63786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6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59" y="43604"/>
                    <a:pt x="2088" y="41731"/>
                    <a:pt x="402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6" y="25243"/>
                  </a:cubicBezTo>
                  <a:cubicBezTo>
                    <a:pt x="3105" y="23236"/>
                    <a:pt x="2062" y="21443"/>
                    <a:pt x="402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94" y="10"/>
                    <a:pt x="170" y="1"/>
                    <a:pt x="14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4" name="Google Shape;1034;p42"/>
            <p:cNvSpPr/>
            <p:nvPr/>
          </p:nvSpPr>
          <p:spPr>
            <a:xfrm>
              <a:off x="83967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2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0" y="70"/>
                    <a:pt x="0" y="97"/>
                    <a:pt x="0" y="124"/>
                  </a:cubicBezTo>
                  <a:cubicBezTo>
                    <a:pt x="0" y="178"/>
                    <a:pt x="27" y="204"/>
                    <a:pt x="54" y="231"/>
                  </a:cubicBezTo>
                  <a:cubicBezTo>
                    <a:pt x="1794" y="1248"/>
                    <a:pt x="2971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25" y="6119"/>
                    <a:pt x="6156" y="8073"/>
                    <a:pt x="6156" y="10268"/>
                  </a:cubicBezTo>
                  <a:cubicBezTo>
                    <a:pt x="6156" y="12436"/>
                    <a:pt x="4925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71" y="17334"/>
                    <a:pt x="1847" y="19235"/>
                    <a:pt x="81" y="20278"/>
                  </a:cubicBezTo>
                  <a:cubicBezTo>
                    <a:pt x="54" y="20278"/>
                    <a:pt x="27" y="20305"/>
                    <a:pt x="0" y="20359"/>
                  </a:cubicBezTo>
                  <a:cubicBezTo>
                    <a:pt x="0" y="20412"/>
                    <a:pt x="27" y="20466"/>
                    <a:pt x="54" y="20493"/>
                  </a:cubicBezTo>
                  <a:cubicBezTo>
                    <a:pt x="1794" y="21510"/>
                    <a:pt x="2864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25" y="26381"/>
                    <a:pt x="6156" y="28362"/>
                    <a:pt x="6156" y="30530"/>
                  </a:cubicBezTo>
                  <a:cubicBezTo>
                    <a:pt x="6156" y="32698"/>
                    <a:pt x="4925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8" y="37837"/>
                    <a:pt x="1606" y="39630"/>
                    <a:pt x="81" y="40540"/>
                  </a:cubicBezTo>
                  <a:cubicBezTo>
                    <a:pt x="54" y="40540"/>
                    <a:pt x="27" y="40594"/>
                    <a:pt x="0" y="40620"/>
                  </a:cubicBezTo>
                  <a:cubicBezTo>
                    <a:pt x="0" y="40674"/>
                    <a:pt x="27" y="40727"/>
                    <a:pt x="54" y="40754"/>
                  </a:cubicBezTo>
                  <a:cubicBezTo>
                    <a:pt x="1794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25" y="46669"/>
                    <a:pt x="6156" y="48623"/>
                    <a:pt x="6156" y="50791"/>
                  </a:cubicBezTo>
                  <a:cubicBezTo>
                    <a:pt x="6156" y="52959"/>
                    <a:pt x="4925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64" y="57991"/>
                    <a:pt x="1820" y="59785"/>
                    <a:pt x="81" y="60802"/>
                  </a:cubicBezTo>
                  <a:cubicBezTo>
                    <a:pt x="54" y="60828"/>
                    <a:pt x="27" y="60855"/>
                    <a:pt x="0" y="60882"/>
                  </a:cubicBezTo>
                  <a:cubicBezTo>
                    <a:pt x="0" y="60935"/>
                    <a:pt x="27" y="60989"/>
                    <a:pt x="54" y="61016"/>
                  </a:cubicBezTo>
                  <a:cubicBezTo>
                    <a:pt x="1794" y="62033"/>
                    <a:pt x="2864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25" y="66931"/>
                    <a:pt x="6156" y="68885"/>
                    <a:pt x="6156" y="71053"/>
                  </a:cubicBezTo>
                  <a:cubicBezTo>
                    <a:pt x="6156" y="73221"/>
                    <a:pt x="4925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64" y="78280"/>
                    <a:pt x="1794" y="80073"/>
                    <a:pt x="81" y="81090"/>
                  </a:cubicBezTo>
                  <a:cubicBezTo>
                    <a:pt x="0" y="81117"/>
                    <a:pt x="0" y="81197"/>
                    <a:pt x="27" y="81251"/>
                  </a:cubicBezTo>
                  <a:cubicBezTo>
                    <a:pt x="47" y="81290"/>
                    <a:pt x="95" y="81315"/>
                    <a:pt x="140" y="81315"/>
                  </a:cubicBezTo>
                  <a:cubicBezTo>
                    <a:pt x="157" y="81315"/>
                    <a:pt x="173" y="81311"/>
                    <a:pt x="188" y="81304"/>
                  </a:cubicBezTo>
                  <a:cubicBezTo>
                    <a:pt x="1981" y="80260"/>
                    <a:pt x="3105" y="78413"/>
                    <a:pt x="3159" y="76352"/>
                  </a:cubicBezTo>
                  <a:cubicBezTo>
                    <a:pt x="5166" y="75309"/>
                    <a:pt x="6397" y="73301"/>
                    <a:pt x="6397" y="71053"/>
                  </a:cubicBezTo>
                  <a:cubicBezTo>
                    <a:pt x="6397" y="68805"/>
                    <a:pt x="5166" y="66797"/>
                    <a:pt x="3159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59" y="56091"/>
                  </a:cubicBezTo>
                  <a:cubicBezTo>
                    <a:pt x="5166" y="55047"/>
                    <a:pt x="6397" y="53040"/>
                    <a:pt x="6397" y="50791"/>
                  </a:cubicBezTo>
                  <a:cubicBezTo>
                    <a:pt x="6397" y="48543"/>
                    <a:pt x="5166" y="46536"/>
                    <a:pt x="3159" y="45492"/>
                  </a:cubicBezTo>
                  <a:cubicBezTo>
                    <a:pt x="3159" y="43591"/>
                    <a:pt x="2061" y="41718"/>
                    <a:pt x="375" y="40647"/>
                  </a:cubicBezTo>
                  <a:cubicBezTo>
                    <a:pt x="1901" y="39710"/>
                    <a:pt x="3292" y="37890"/>
                    <a:pt x="3185" y="35829"/>
                  </a:cubicBezTo>
                  <a:cubicBezTo>
                    <a:pt x="5166" y="34785"/>
                    <a:pt x="6397" y="32751"/>
                    <a:pt x="6397" y="30530"/>
                  </a:cubicBezTo>
                  <a:cubicBezTo>
                    <a:pt x="6397" y="28281"/>
                    <a:pt x="5166" y="26247"/>
                    <a:pt x="3159" y="25230"/>
                  </a:cubicBezTo>
                  <a:cubicBezTo>
                    <a:pt x="3078" y="23223"/>
                    <a:pt x="2035" y="21429"/>
                    <a:pt x="375" y="20386"/>
                  </a:cubicBezTo>
                  <a:cubicBezTo>
                    <a:pt x="2061" y="19315"/>
                    <a:pt x="3159" y="17441"/>
                    <a:pt x="3159" y="15595"/>
                  </a:cubicBezTo>
                  <a:cubicBezTo>
                    <a:pt x="3159" y="15595"/>
                    <a:pt x="3159" y="15568"/>
                    <a:pt x="3159" y="15541"/>
                  </a:cubicBezTo>
                  <a:cubicBezTo>
                    <a:pt x="5166" y="14524"/>
                    <a:pt x="6397" y="12490"/>
                    <a:pt x="6397" y="10268"/>
                  </a:cubicBezTo>
                  <a:cubicBezTo>
                    <a:pt x="6397" y="8020"/>
                    <a:pt x="5166" y="5986"/>
                    <a:pt x="3159" y="4969"/>
                  </a:cubicBezTo>
                  <a:lnTo>
                    <a:pt x="3159" y="4942"/>
                  </a:lnTo>
                  <a:cubicBezTo>
                    <a:pt x="3159" y="3041"/>
                    <a:pt x="1981" y="1061"/>
                    <a:pt x="188" y="17"/>
                  </a:cubicBezTo>
                  <a:cubicBezTo>
                    <a:pt x="168" y="7"/>
                    <a:pt x="145" y="1"/>
                    <a:pt x="122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5" name="Google Shape;1035;p42"/>
            <p:cNvSpPr/>
            <p:nvPr/>
          </p:nvSpPr>
          <p:spPr>
            <a:xfrm>
              <a:off x="68577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98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91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91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91" y="78293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60" y="81297"/>
                    <a:pt x="93" y="81320"/>
                    <a:pt x="133" y="81320"/>
                  </a:cubicBezTo>
                  <a:cubicBezTo>
                    <a:pt x="157" y="81320"/>
                    <a:pt x="184" y="81311"/>
                    <a:pt x="214" y="81290"/>
                  </a:cubicBezTo>
                  <a:cubicBezTo>
                    <a:pt x="2008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292" y="37903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88" y="19328"/>
                    <a:pt x="3185" y="1740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6" name="Google Shape;1036;p42"/>
            <p:cNvSpPr/>
            <p:nvPr/>
          </p:nvSpPr>
          <p:spPr>
            <a:xfrm>
              <a:off x="531875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47" y="1"/>
                  </a:moveTo>
                  <a:cubicBezTo>
                    <a:pt x="106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61"/>
                    <a:pt x="2944" y="15487"/>
                  </a:cubicBezTo>
                  <a:cubicBezTo>
                    <a:pt x="2998" y="17334"/>
                    <a:pt x="1847" y="19235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71" y="35642"/>
                    <a:pt x="2944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45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54" y="81251"/>
                  </a:cubicBezTo>
                  <a:cubicBezTo>
                    <a:pt x="73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5" y="65753"/>
                  </a:cubicBezTo>
                  <a:cubicBezTo>
                    <a:pt x="3105" y="63773"/>
                    <a:pt x="2088" y="61979"/>
                    <a:pt x="402" y="60909"/>
                  </a:cubicBezTo>
                  <a:cubicBezTo>
                    <a:pt x="2088" y="59865"/>
                    <a:pt x="3105" y="58072"/>
                    <a:pt x="3185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85" y="43591"/>
                    <a:pt x="2088" y="41718"/>
                    <a:pt x="402" y="40647"/>
                  </a:cubicBezTo>
                  <a:cubicBezTo>
                    <a:pt x="1900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5" y="25230"/>
                  </a:cubicBezTo>
                  <a:cubicBezTo>
                    <a:pt x="3105" y="23223"/>
                    <a:pt x="2061" y="21429"/>
                    <a:pt x="402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lnTo>
                    <a:pt x="3185" y="4942"/>
                  </a:lnTo>
                  <a:cubicBezTo>
                    <a:pt x="3185" y="3041"/>
                    <a:pt x="2008" y="1061"/>
                    <a:pt x="214" y="17"/>
                  </a:cubicBezTo>
                  <a:cubicBezTo>
                    <a:pt x="195" y="7"/>
                    <a:pt x="171" y="1"/>
                    <a:pt x="14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7" name="Google Shape;1037;p42"/>
            <p:cNvSpPr/>
            <p:nvPr/>
          </p:nvSpPr>
          <p:spPr>
            <a:xfrm>
              <a:off x="37862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1" y="84"/>
                    <a:pt x="1" y="110"/>
                    <a:pt x="1" y="137"/>
                  </a:cubicBezTo>
                  <a:cubicBezTo>
                    <a:pt x="1" y="164"/>
                    <a:pt x="28" y="217"/>
                    <a:pt x="54" y="244"/>
                  </a:cubicBezTo>
                  <a:cubicBezTo>
                    <a:pt x="1821" y="1261"/>
                    <a:pt x="2972" y="3188"/>
                    <a:pt x="2918" y="5035"/>
                  </a:cubicBezTo>
                  <a:cubicBezTo>
                    <a:pt x="2918" y="5116"/>
                    <a:pt x="2945" y="5142"/>
                    <a:pt x="2999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9" y="15367"/>
                  </a:cubicBezTo>
                  <a:cubicBezTo>
                    <a:pt x="2945" y="15394"/>
                    <a:pt x="2918" y="15447"/>
                    <a:pt x="2918" y="15501"/>
                  </a:cubicBezTo>
                  <a:cubicBezTo>
                    <a:pt x="2972" y="17347"/>
                    <a:pt x="1848" y="19248"/>
                    <a:pt x="81" y="20292"/>
                  </a:cubicBezTo>
                  <a:cubicBezTo>
                    <a:pt x="54" y="20292"/>
                    <a:pt x="28" y="20318"/>
                    <a:pt x="1" y="20372"/>
                  </a:cubicBezTo>
                  <a:cubicBezTo>
                    <a:pt x="1" y="20425"/>
                    <a:pt x="28" y="20479"/>
                    <a:pt x="54" y="20506"/>
                  </a:cubicBezTo>
                  <a:cubicBezTo>
                    <a:pt x="1794" y="21496"/>
                    <a:pt x="2865" y="23316"/>
                    <a:pt x="2918" y="25324"/>
                  </a:cubicBezTo>
                  <a:cubicBezTo>
                    <a:pt x="2918" y="25350"/>
                    <a:pt x="2945" y="25404"/>
                    <a:pt x="2999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9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07" y="39643"/>
                    <a:pt x="81" y="40553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54" y="40767"/>
                  </a:cubicBezTo>
                  <a:cubicBezTo>
                    <a:pt x="1794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5" y="45665"/>
                    <a:pt x="2999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9" y="55917"/>
                  </a:cubicBezTo>
                  <a:cubicBezTo>
                    <a:pt x="2945" y="55917"/>
                    <a:pt x="2918" y="55970"/>
                    <a:pt x="2918" y="56024"/>
                  </a:cubicBezTo>
                  <a:cubicBezTo>
                    <a:pt x="2865" y="58004"/>
                    <a:pt x="1821" y="59798"/>
                    <a:pt x="81" y="60815"/>
                  </a:cubicBezTo>
                  <a:cubicBezTo>
                    <a:pt x="54" y="60815"/>
                    <a:pt x="28" y="60868"/>
                    <a:pt x="1" y="60895"/>
                  </a:cubicBezTo>
                  <a:cubicBezTo>
                    <a:pt x="1" y="60949"/>
                    <a:pt x="28" y="61002"/>
                    <a:pt x="54" y="61029"/>
                  </a:cubicBezTo>
                  <a:cubicBezTo>
                    <a:pt x="1794" y="62046"/>
                    <a:pt x="2865" y="63839"/>
                    <a:pt x="2918" y="65847"/>
                  </a:cubicBezTo>
                  <a:cubicBezTo>
                    <a:pt x="2918" y="65900"/>
                    <a:pt x="2945" y="65927"/>
                    <a:pt x="2999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9" y="76178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5" y="78293"/>
                    <a:pt x="1821" y="80086"/>
                    <a:pt x="81" y="81076"/>
                  </a:cubicBezTo>
                  <a:cubicBezTo>
                    <a:pt x="1" y="81130"/>
                    <a:pt x="1" y="81183"/>
                    <a:pt x="28" y="81264"/>
                  </a:cubicBezTo>
                  <a:cubicBezTo>
                    <a:pt x="44" y="81297"/>
                    <a:pt x="81" y="81320"/>
                    <a:pt x="120" y="81320"/>
                  </a:cubicBezTo>
                  <a:cubicBezTo>
                    <a:pt x="143" y="81320"/>
                    <a:pt x="168" y="81311"/>
                    <a:pt x="188" y="81290"/>
                  </a:cubicBezTo>
                  <a:cubicBezTo>
                    <a:pt x="1981" y="80273"/>
                    <a:pt x="3106" y="78427"/>
                    <a:pt x="3159" y="76366"/>
                  </a:cubicBezTo>
                  <a:cubicBezTo>
                    <a:pt x="5167" y="75322"/>
                    <a:pt x="6398" y="73314"/>
                    <a:pt x="6398" y="71066"/>
                  </a:cubicBezTo>
                  <a:cubicBezTo>
                    <a:pt x="6398" y="68818"/>
                    <a:pt x="5167" y="66784"/>
                    <a:pt x="3159" y="65766"/>
                  </a:cubicBezTo>
                  <a:cubicBezTo>
                    <a:pt x="3106" y="63786"/>
                    <a:pt x="2062" y="61992"/>
                    <a:pt x="376" y="60922"/>
                  </a:cubicBezTo>
                  <a:cubicBezTo>
                    <a:pt x="2062" y="59878"/>
                    <a:pt x="3106" y="58085"/>
                    <a:pt x="3159" y="56104"/>
                  </a:cubicBezTo>
                  <a:cubicBezTo>
                    <a:pt x="5167" y="55060"/>
                    <a:pt x="6398" y="53053"/>
                    <a:pt x="6398" y="50804"/>
                  </a:cubicBezTo>
                  <a:cubicBezTo>
                    <a:pt x="6398" y="48556"/>
                    <a:pt x="5167" y="46522"/>
                    <a:pt x="3159" y="45505"/>
                  </a:cubicBezTo>
                  <a:cubicBezTo>
                    <a:pt x="3159" y="43604"/>
                    <a:pt x="2062" y="41731"/>
                    <a:pt x="376" y="40660"/>
                  </a:cubicBezTo>
                  <a:cubicBezTo>
                    <a:pt x="1901" y="39723"/>
                    <a:pt x="3293" y="37903"/>
                    <a:pt x="3186" y="35816"/>
                  </a:cubicBezTo>
                  <a:cubicBezTo>
                    <a:pt x="5167" y="34799"/>
                    <a:pt x="6398" y="32764"/>
                    <a:pt x="6398" y="30543"/>
                  </a:cubicBezTo>
                  <a:cubicBezTo>
                    <a:pt x="6398" y="28295"/>
                    <a:pt x="5167" y="26260"/>
                    <a:pt x="3159" y="25243"/>
                  </a:cubicBezTo>
                  <a:cubicBezTo>
                    <a:pt x="3079" y="23236"/>
                    <a:pt x="2035" y="21443"/>
                    <a:pt x="376" y="20399"/>
                  </a:cubicBezTo>
                  <a:cubicBezTo>
                    <a:pt x="2089" y="19328"/>
                    <a:pt x="3186" y="17401"/>
                    <a:pt x="3186" y="15554"/>
                  </a:cubicBezTo>
                  <a:cubicBezTo>
                    <a:pt x="5167" y="14537"/>
                    <a:pt x="6398" y="12503"/>
                    <a:pt x="6398" y="10255"/>
                  </a:cubicBezTo>
                  <a:cubicBezTo>
                    <a:pt x="6398" y="8033"/>
                    <a:pt x="5167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1981" y="1074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8" name="Google Shape;1038;p42"/>
            <p:cNvSpPr/>
            <p:nvPr/>
          </p:nvSpPr>
          <p:spPr>
            <a:xfrm>
              <a:off x="22472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9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27" y="70"/>
                    <a:pt x="1" y="97"/>
                    <a:pt x="1" y="124"/>
                  </a:cubicBezTo>
                  <a:cubicBezTo>
                    <a:pt x="1" y="178"/>
                    <a:pt x="27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45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61"/>
                    <a:pt x="2918" y="15487"/>
                  </a:cubicBezTo>
                  <a:cubicBezTo>
                    <a:pt x="2998" y="17334"/>
                    <a:pt x="1848" y="19235"/>
                    <a:pt x="108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1" y="20412"/>
                    <a:pt x="27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106" y="37837"/>
                    <a:pt x="1633" y="39630"/>
                    <a:pt x="108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1" y="40674"/>
                    <a:pt x="27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108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1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27" y="81251"/>
                  </a:cubicBezTo>
                  <a:cubicBezTo>
                    <a:pt x="67" y="81290"/>
                    <a:pt x="106" y="81315"/>
                    <a:pt x="156" y="81315"/>
                  </a:cubicBezTo>
                  <a:cubicBezTo>
                    <a:pt x="174" y="81315"/>
                    <a:pt x="193" y="81311"/>
                    <a:pt x="215" y="81304"/>
                  </a:cubicBezTo>
                  <a:cubicBezTo>
                    <a:pt x="2008" y="80260"/>
                    <a:pt x="3106" y="78413"/>
                    <a:pt x="3186" y="76352"/>
                  </a:cubicBezTo>
                  <a:cubicBezTo>
                    <a:pt x="5166" y="75309"/>
                    <a:pt x="6398" y="73301"/>
                    <a:pt x="6398" y="71053"/>
                  </a:cubicBezTo>
                  <a:cubicBezTo>
                    <a:pt x="6398" y="68805"/>
                    <a:pt x="5166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6" y="55047"/>
                    <a:pt x="6398" y="53040"/>
                    <a:pt x="6398" y="50791"/>
                  </a:cubicBezTo>
                  <a:cubicBezTo>
                    <a:pt x="6398" y="48543"/>
                    <a:pt x="5166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66" y="34785"/>
                    <a:pt x="6398" y="32751"/>
                    <a:pt x="6398" y="30530"/>
                  </a:cubicBezTo>
                  <a:cubicBezTo>
                    <a:pt x="6398" y="28281"/>
                    <a:pt x="5166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41"/>
                    <a:pt x="3186" y="15595"/>
                  </a:cubicBezTo>
                  <a:cubicBezTo>
                    <a:pt x="3186" y="15595"/>
                    <a:pt x="3186" y="15568"/>
                    <a:pt x="3186" y="15541"/>
                  </a:cubicBezTo>
                  <a:cubicBezTo>
                    <a:pt x="5166" y="14524"/>
                    <a:pt x="6398" y="12490"/>
                    <a:pt x="6398" y="10268"/>
                  </a:cubicBezTo>
                  <a:cubicBezTo>
                    <a:pt x="6398" y="8020"/>
                    <a:pt x="5166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215" y="17"/>
                  </a:cubicBezTo>
                  <a:cubicBezTo>
                    <a:pt x="185" y="7"/>
                    <a:pt x="156" y="1"/>
                    <a:pt x="12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9" name="Google Shape;1039;p42"/>
            <p:cNvSpPr/>
            <p:nvPr/>
          </p:nvSpPr>
          <p:spPr>
            <a:xfrm>
              <a:off x="1914975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51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27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45" y="15402"/>
                    <a:pt x="2945" y="15428"/>
                    <a:pt x="2945" y="15482"/>
                  </a:cubicBezTo>
                  <a:cubicBezTo>
                    <a:pt x="2998" y="17355"/>
                    <a:pt x="1848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45" y="35663"/>
                    <a:pt x="2918" y="35717"/>
                    <a:pt x="2945" y="35770"/>
                  </a:cubicBezTo>
                  <a:cubicBezTo>
                    <a:pt x="3106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45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6" y="78408"/>
                    <a:pt x="3186" y="76347"/>
                  </a:cubicBezTo>
                  <a:cubicBezTo>
                    <a:pt x="5166" y="75330"/>
                    <a:pt x="6424" y="73296"/>
                    <a:pt x="6424" y="71047"/>
                  </a:cubicBezTo>
                  <a:cubicBezTo>
                    <a:pt x="6424" y="68826"/>
                    <a:pt x="5166" y="66792"/>
                    <a:pt x="3186" y="65748"/>
                  </a:cubicBezTo>
                  <a:cubicBezTo>
                    <a:pt x="3106" y="63767"/>
                    <a:pt x="2062" y="61974"/>
                    <a:pt x="375" y="60930"/>
                  </a:cubicBezTo>
                  <a:cubicBezTo>
                    <a:pt x="2062" y="59859"/>
                    <a:pt x="3106" y="58093"/>
                    <a:pt x="3186" y="56085"/>
                  </a:cubicBezTo>
                  <a:cubicBezTo>
                    <a:pt x="5166" y="55068"/>
                    <a:pt x="6424" y="53034"/>
                    <a:pt x="6424" y="50786"/>
                  </a:cubicBezTo>
                  <a:cubicBezTo>
                    <a:pt x="6424" y="48537"/>
                    <a:pt x="5166" y="46530"/>
                    <a:pt x="3186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66" y="26268"/>
                    <a:pt x="3186" y="25225"/>
                  </a:cubicBezTo>
                  <a:cubicBezTo>
                    <a:pt x="3106" y="23244"/>
                    <a:pt x="2062" y="21451"/>
                    <a:pt x="375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66" y="14518"/>
                    <a:pt x="6424" y="12511"/>
                    <a:pt x="6424" y="10263"/>
                  </a:cubicBezTo>
                  <a:cubicBezTo>
                    <a:pt x="6424" y="8014"/>
                    <a:pt x="5166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193" y="4"/>
                    <a:pt x="172" y="1"/>
                    <a:pt x="15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0" name="Google Shape;1040;p42"/>
            <p:cNvSpPr/>
            <p:nvPr/>
          </p:nvSpPr>
          <p:spPr>
            <a:xfrm>
              <a:off x="1761075" y="2845375"/>
              <a:ext cx="160625" cy="2032675"/>
            </a:xfrm>
            <a:custGeom>
              <a:rect b="b" l="l" r="r" t="t"/>
              <a:pathLst>
                <a:path extrusionOk="0" h="81307" w="6425">
                  <a:moveTo>
                    <a:pt x="146" y="1"/>
                  </a:moveTo>
                  <a:cubicBezTo>
                    <a:pt x="108" y="1"/>
                    <a:pt x="71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34"/>
                    <a:pt x="2972" y="3162"/>
                    <a:pt x="2945" y="5035"/>
                  </a:cubicBezTo>
                  <a:cubicBezTo>
                    <a:pt x="2945" y="5089"/>
                    <a:pt x="2972" y="5142"/>
                    <a:pt x="2998" y="5142"/>
                  </a:cubicBezTo>
                  <a:cubicBezTo>
                    <a:pt x="4952" y="6133"/>
                    <a:pt x="6183" y="8086"/>
                    <a:pt x="6183" y="10254"/>
                  </a:cubicBezTo>
                  <a:cubicBezTo>
                    <a:pt x="6183" y="12422"/>
                    <a:pt x="4952" y="14376"/>
                    <a:pt x="2998" y="15367"/>
                  </a:cubicBezTo>
                  <a:cubicBezTo>
                    <a:pt x="2972" y="15393"/>
                    <a:pt x="2945" y="15447"/>
                    <a:pt x="2945" y="15474"/>
                  </a:cubicBezTo>
                  <a:cubicBezTo>
                    <a:pt x="2998" y="17321"/>
                    <a:pt x="1847" y="19248"/>
                    <a:pt x="108" y="20265"/>
                  </a:cubicBezTo>
                  <a:cubicBezTo>
                    <a:pt x="81" y="20292"/>
                    <a:pt x="27" y="20318"/>
                    <a:pt x="27" y="20345"/>
                  </a:cubicBezTo>
                  <a:cubicBezTo>
                    <a:pt x="27" y="20425"/>
                    <a:pt x="27" y="20479"/>
                    <a:pt x="81" y="20506"/>
                  </a:cubicBezTo>
                  <a:cubicBezTo>
                    <a:pt x="1821" y="21496"/>
                    <a:pt x="2891" y="23289"/>
                    <a:pt x="2945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83" y="28348"/>
                    <a:pt x="6183" y="30516"/>
                  </a:cubicBezTo>
                  <a:cubicBezTo>
                    <a:pt x="6183" y="32684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26"/>
                  </a:cubicBezTo>
                  <a:cubicBezTo>
                    <a:pt x="81" y="40553"/>
                    <a:pt x="27" y="40580"/>
                    <a:pt x="27" y="40633"/>
                  </a:cubicBezTo>
                  <a:cubicBezTo>
                    <a:pt x="27" y="40687"/>
                    <a:pt x="27" y="40741"/>
                    <a:pt x="81" y="40767"/>
                  </a:cubicBezTo>
                  <a:cubicBezTo>
                    <a:pt x="1821" y="41784"/>
                    <a:pt x="2945" y="43631"/>
                    <a:pt x="2945" y="45532"/>
                  </a:cubicBezTo>
                  <a:lnTo>
                    <a:pt x="2945" y="45558"/>
                  </a:ln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83" y="48610"/>
                    <a:pt x="6183" y="50778"/>
                  </a:cubicBezTo>
                  <a:cubicBezTo>
                    <a:pt x="6183" y="52972"/>
                    <a:pt x="4952" y="54926"/>
                    <a:pt x="2998" y="55890"/>
                  </a:cubicBezTo>
                  <a:cubicBezTo>
                    <a:pt x="2972" y="55917"/>
                    <a:pt x="2945" y="55970"/>
                    <a:pt x="2945" y="55997"/>
                  </a:cubicBezTo>
                  <a:cubicBezTo>
                    <a:pt x="2891" y="58004"/>
                    <a:pt x="1847" y="59798"/>
                    <a:pt x="108" y="60815"/>
                  </a:cubicBezTo>
                  <a:cubicBezTo>
                    <a:pt x="81" y="60815"/>
                    <a:pt x="27" y="60841"/>
                    <a:pt x="27" y="60895"/>
                  </a:cubicBezTo>
                  <a:cubicBezTo>
                    <a:pt x="27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873"/>
                    <a:pt x="2972" y="65927"/>
                    <a:pt x="2998" y="65954"/>
                  </a:cubicBezTo>
                  <a:cubicBezTo>
                    <a:pt x="4952" y="66917"/>
                    <a:pt x="6183" y="68871"/>
                    <a:pt x="6183" y="71066"/>
                  </a:cubicBezTo>
                  <a:cubicBezTo>
                    <a:pt x="6183" y="73234"/>
                    <a:pt x="4952" y="75188"/>
                    <a:pt x="2998" y="76151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54" y="81237"/>
                  </a:cubicBezTo>
                  <a:cubicBezTo>
                    <a:pt x="71" y="81288"/>
                    <a:pt x="110" y="81306"/>
                    <a:pt x="149" y="81306"/>
                  </a:cubicBezTo>
                  <a:cubicBezTo>
                    <a:pt x="172" y="81306"/>
                    <a:pt x="195" y="81300"/>
                    <a:pt x="215" y="81290"/>
                  </a:cubicBezTo>
                  <a:cubicBezTo>
                    <a:pt x="2008" y="80247"/>
                    <a:pt x="3105" y="78400"/>
                    <a:pt x="3186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6" y="65766"/>
                  </a:cubicBezTo>
                  <a:cubicBezTo>
                    <a:pt x="3132" y="63759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6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86" y="43604"/>
                    <a:pt x="2088" y="41731"/>
                    <a:pt x="402" y="40660"/>
                  </a:cubicBezTo>
                  <a:cubicBezTo>
                    <a:pt x="1901" y="39697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6" y="25216"/>
                  </a:cubicBezTo>
                  <a:cubicBezTo>
                    <a:pt x="3105" y="23236"/>
                    <a:pt x="2062" y="21442"/>
                    <a:pt x="402" y="20399"/>
                  </a:cubicBezTo>
                  <a:cubicBezTo>
                    <a:pt x="2115" y="19328"/>
                    <a:pt x="3212" y="17401"/>
                    <a:pt x="3186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6" y="4955"/>
                  </a:cubicBezTo>
                  <a:cubicBezTo>
                    <a:pt x="3186" y="3028"/>
                    <a:pt x="2008" y="1047"/>
                    <a:pt x="215" y="30"/>
                  </a:cubicBezTo>
                  <a:cubicBezTo>
                    <a:pt x="194" y="10"/>
                    <a:pt x="170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1" name="Google Shape;1041;p42"/>
            <p:cNvSpPr/>
            <p:nvPr/>
          </p:nvSpPr>
          <p:spPr>
            <a:xfrm>
              <a:off x="1607850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0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71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0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0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64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0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64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64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44" y="81296"/>
                    <a:pt x="82" y="81315"/>
                    <a:pt x="122" y="81315"/>
                  </a:cubicBezTo>
                  <a:cubicBezTo>
                    <a:pt x="145" y="81315"/>
                    <a:pt x="168" y="81308"/>
                    <a:pt x="188" y="81299"/>
                  </a:cubicBezTo>
                  <a:cubicBezTo>
                    <a:pt x="1981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61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61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2" name="Google Shape;1042;p42"/>
            <p:cNvSpPr/>
            <p:nvPr/>
          </p:nvSpPr>
          <p:spPr>
            <a:xfrm>
              <a:off x="1453950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33" y="1"/>
                  </a:moveTo>
                  <a:cubicBezTo>
                    <a:pt x="9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0" y="244"/>
                  </a:cubicBezTo>
                  <a:cubicBezTo>
                    <a:pt x="1820" y="1234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20"/>
                    <a:pt x="2944" y="15474"/>
                  </a:cubicBezTo>
                  <a:cubicBezTo>
                    <a:pt x="2998" y="17347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cubicBezTo>
                    <a:pt x="2944" y="45558"/>
                    <a:pt x="2944" y="45558"/>
                    <a:pt x="2944" y="45558"/>
                  </a:cubicBez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27" y="81237"/>
                  </a:cubicBezTo>
                  <a:cubicBezTo>
                    <a:pt x="61" y="81288"/>
                    <a:pt x="106" y="81306"/>
                    <a:pt x="147" y="81306"/>
                  </a:cubicBezTo>
                  <a:cubicBezTo>
                    <a:pt x="172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66" y="75322"/>
                    <a:pt x="6424" y="73288"/>
                    <a:pt x="6424" y="71066"/>
                  </a:cubicBezTo>
                  <a:cubicBezTo>
                    <a:pt x="6424" y="68818"/>
                    <a:pt x="5166" y="66783"/>
                    <a:pt x="3185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077"/>
                  </a:cubicBezTo>
                  <a:cubicBezTo>
                    <a:pt x="5166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66" y="26260"/>
                    <a:pt x="3185" y="25216"/>
                  </a:cubicBezTo>
                  <a:cubicBezTo>
                    <a:pt x="3105" y="23236"/>
                    <a:pt x="2061" y="21442"/>
                    <a:pt x="375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84" y="10"/>
                    <a:pt x="157" y="1"/>
                    <a:pt x="13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3" name="Google Shape;1043;p42"/>
            <p:cNvSpPr/>
            <p:nvPr/>
          </p:nvSpPr>
          <p:spPr>
            <a:xfrm>
              <a:off x="1300050" y="25935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67" y="1"/>
                  </a:moveTo>
                  <a:cubicBezTo>
                    <a:pt x="121" y="1"/>
                    <a:pt x="73" y="26"/>
                    <a:pt x="54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0" y="225"/>
                  </a:cubicBezTo>
                  <a:cubicBezTo>
                    <a:pt x="1820" y="1243"/>
                    <a:pt x="2971" y="3170"/>
                    <a:pt x="2944" y="5043"/>
                  </a:cubicBezTo>
                  <a:cubicBezTo>
                    <a:pt x="2944" y="5070"/>
                    <a:pt x="2971" y="5124"/>
                    <a:pt x="3025" y="5150"/>
                  </a:cubicBezTo>
                  <a:cubicBezTo>
                    <a:pt x="4952" y="6141"/>
                    <a:pt x="6183" y="8095"/>
                    <a:pt x="6183" y="10263"/>
                  </a:cubicBezTo>
                  <a:cubicBezTo>
                    <a:pt x="6183" y="12431"/>
                    <a:pt x="4952" y="14384"/>
                    <a:pt x="3025" y="15375"/>
                  </a:cubicBezTo>
                  <a:cubicBezTo>
                    <a:pt x="2971" y="15402"/>
                    <a:pt x="2944" y="15428"/>
                    <a:pt x="2944" y="15482"/>
                  </a:cubicBezTo>
                  <a:cubicBezTo>
                    <a:pt x="2998" y="17355"/>
                    <a:pt x="1847" y="19256"/>
                    <a:pt x="107" y="20273"/>
                  </a:cubicBezTo>
                  <a:cubicBezTo>
                    <a:pt x="80" y="20300"/>
                    <a:pt x="54" y="20326"/>
                    <a:pt x="27" y="20353"/>
                  </a:cubicBezTo>
                  <a:cubicBezTo>
                    <a:pt x="27" y="20407"/>
                    <a:pt x="27" y="20460"/>
                    <a:pt x="80" y="20514"/>
                  </a:cubicBezTo>
                  <a:cubicBezTo>
                    <a:pt x="1820" y="21504"/>
                    <a:pt x="2891" y="23297"/>
                    <a:pt x="2944" y="25305"/>
                  </a:cubicBezTo>
                  <a:cubicBezTo>
                    <a:pt x="2944" y="25358"/>
                    <a:pt x="2971" y="25385"/>
                    <a:pt x="3025" y="25412"/>
                  </a:cubicBezTo>
                  <a:cubicBezTo>
                    <a:pt x="4952" y="26402"/>
                    <a:pt x="6183" y="28356"/>
                    <a:pt x="6183" y="30524"/>
                  </a:cubicBezTo>
                  <a:cubicBezTo>
                    <a:pt x="6183" y="32692"/>
                    <a:pt x="4952" y="34646"/>
                    <a:pt x="3025" y="35636"/>
                  </a:cubicBezTo>
                  <a:cubicBezTo>
                    <a:pt x="2971" y="35663"/>
                    <a:pt x="2944" y="35717"/>
                    <a:pt x="2944" y="35770"/>
                  </a:cubicBezTo>
                  <a:cubicBezTo>
                    <a:pt x="3105" y="37831"/>
                    <a:pt x="1633" y="39651"/>
                    <a:pt x="107" y="40535"/>
                  </a:cubicBezTo>
                  <a:cubicBezTo>
                    <a:pt x="80" y="40561"/>
                    <a:pt x="54" y="40588"/>
                    <a:pt x="27" y="40615"/>
                  </a:cubicBezTo>
                  <a:cubicBezTo>
                    <a:pt x="27" y="40668"/>
                    <a:pt x="27" y="40749"/>
                    <a:pt x="80" y="40775"/>
                  </a:cubicBezTo>
                  <a:cubicBezTo>
                    <a:pt x="1820" y="41766"/>
                    <a:pt x="2944" y="43639"/>
                    <a:pt x="2944" y="45540"/>
                  </a:cubicBezTo>
                  <a:cubicBezTo>
                    <a:pt x="2944" y="45540"/>
                    <a:pt x="2944" y="45566"/>
                    <a:pt x="2944" y="45566"/>
                  </a:cubicBezTo>
                  <a:cubicBezTo>
                    <a:pt x="2944" y="45620"/>
                    <a:pt x="2971" y="45674"/>
                    <a:pt x="3025" y="45674"/>
                  </a:cubicBezTo>
                  <a:cubicBezTo>
                    <a:pt x="4952" y="46664"/>
                    <a:pt x="6183" y="48618"/>
                    <a:pt x="6183" y="50786"/>
                  </a:cubicBezTo>
                  <a:cubicBezTo>
                    <a:pt x="6183" y="52954"/>
                    <a:pt x="4952" y="54934"/>
                    <a:pt x="3025" y="55898"/>
                  </a:cubicBezTo>
                  <a:cubicBezTo>
                    <a:pt x="2971" y="55925"/>
                    <a:pt x="2944" y="55952"/>
                    <a:pt x="2944" y="56005"/>
                  </a:cubicBezTo>
                  <a:cubicBezTo>
                    <a:pt x="2891" y="58012"/>
                    <a:pt x="1847" y="59806"/>
                    <a:pt x="107" y="60796"/>
                  </a:cubicBezTo>
                  <a:cubicBezTo>
                    <a:pt x="80" y="60823"/>
                    <a:pt x="54" y="60850"/>
                    <a:pt x="27" y="60903"/>
                  </a:cubicBezTo>
                  <a:cubicBezTo>
                    <a:pt x="27" y="60957"/>
                    <a:pt x="27" y="61010"/>
                    <a:pt x="80" y="61037"/>
                  </a:cubicBezTo>
                  <a:cubicBezTo>
                    <a:pt x="1820" y="62054"/>
                    <a:pt x="2891" y="63847"/>
                    <a:pt x="2944" y="65828"/>
                  </a:cubicBezTo>
                  <a:cubicBezTo>
                    <a:pt x="2944" y="65882"/>
                    <a:pt x="2971" y="65935"/>
                    <a:pt x="3025" y="65962"/>
                  </a:cubicBezTo>
                  <a:cubicBezTo>
                    <a:pt x="4952" y="66925"/>
                    <a:pt x="6183" y="68879"/>
                    <a:pt x="6183" y="71047"/>
                  </a:cubicBezTo>
                  <a:cubicBezTo>
                    <a:pt x="6183" y="73242"/>
                    <a:pt x="4952" y="75196"/>
                    <a:pt x="3025" y="76160"/>
                  </a:cubicBezTo>
                  <a:cubicBezTo>
                    <a:pt x="2971" y="76186"/>
                    <a:pt x="2944" y="76240"/>
                    <a:pt x="2944" y="76267"/>
                  </a:cubicBezTo>
                  <a:cubicBezTo>
                    <a:pt x="2891" y="78274"/>
                    <a:pt x="1820" y="80067"/>
                    <a:pt x="80" y="81084"/>
                  </a:cubicBezTo>
                  <a:cubicBezTo>
                    <a:pt x="27" y="81111"/>
                    <a:pt x="0" y="81191"/>
                    <a:pt x="54" y="81245"/>
                  </a:cubicBezTo>
                  <a:cubicBezTo>
                    <a:pt x="71" y="81296"/>
                    <a:pt x="109" y="81315"/>
                    <a:pt x="149" y="81315"/>
                  </a:cubicBezTo>
                  <a:cubicBezTo>
                    <a:pt x="171" y="81315"/>
                    <a:pt x="195" y="81308"/>
                    <a:pt x="214" y="81299"/>
                  </a:cubicBezTo>
                  <a:cubicBezTo>
                    <a:pt x="2007" y="80255"/>
                    <a:pt x="3105" y="78408"/>
                    <a:pt x="3185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5" y="65748"/>
                  </a:cubicBezTo>
                  <a:cubicBezTo>
                    <a:pt x="3132" y="63767"/>
                    <a:pt x="2088" y="61974"/>
                    <a:pt x="402" y="60930"/>
                  </a:cubicBezTo>
                  <a:cubicBezTo>
                    <a:pt x="2088" y="59859"/>
                    <a:pt x="3132" y="58093"/>
                    <a:pt x="3185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5" y="45486"/>
                  </a:cubicBezTo>
                  <a:cubicBezTo>
                    <a:pt x="3185" y="43586"/>
                    <a:pt x="2088" y="41739"/>
                    <a:pt x="402" y="40668"/>
                  </a:cubicBezTo>
                  <a:cubicBezTo>
                    <a:pt x="1927" y="39705"/>
                    <a:pt x="3319" y="37885"/>
                    <a:pt x="3212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5" y="25225"/>
                  </a:cubicBezTo>
                  <a:cubicBezTo>
                    <a:pt x="3105" y="23244"/>
                    <a:pt x="2061" y="21451"/>
                    <a:pt x="402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5" y="4963"/>
                  </a:cubicBezTo>
                  <a:cubicBezTo>
                    <a:pt x="3185" y="3036"/>
                    <a:pt x="2007" y="1055"/>
                    <a:pt x="214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4" name="Google Shape;1044;p42"/>
            <p:cNvSpPr/>
            <p:nvPr/>
          </p:nvSpPr>
          <p:spPr>
            <a:xfrm>
              <a:off x="1146800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28" y="84"/>
                    <a:pt x="1" y="110"/>
                    <a:pt x="1" y="137"/>
                  </a:cubicBezTo>
                  <a:cubicBezTo>
                    <a:pt x="1" y="164"/>
                    <a:pt x="28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2" y="17321"/>
                    <a:pt x="1848" y="19248"/>
                    <a:pt x="81" y="20265"/>
                  </a:cubicBezTo>
                  <a:cubicBezTo>
                    <a:pt x="54" y="20292"/>
                    <a:pt x="28" y="20318"/>
                    <a:pt x="1" y="20345"/>
                  </a:cubicBezTo>
                  <a:cubicBezTo>
                    <a:pt x="1" y="20425"/>
                    <a:pt x="28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33" y="39643"/>
                    <a:pt x="81" y="40526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32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81" y="60815"/>
                  </a:cubicBezTo>
                  <a:cubicBezTo>
                    <a:pt x="54" y="60815"/>
                    <a:pt x="28" y="60841"/>
                    <a:pt x="1" y="60895"/>
                  </a:cubicBezTo>
                  <a:cubicBezTo>
                    <a:pt x="1" y="60949"/>
                    <a:pt x="28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8" y="81103"/>
                    <a:pt x="1" y="81183"/>
                    <a:pt x="28" y="81237"/>
                  </a:cubicBezTo>
                  <a:cubicBezTo>
                    <a:pt x="44" y="81288"/>
                    <a:pt x="83" y="81306"/>
                    <a:pt x="129" y="81306"/>
                  </a:cubicBezTo>
                  <a:cubicBezTo>
                    <a:pt x="156" y="81306"/>
                    <a:pt x="185" y="81300"/>
                    <a:pt x="215" y="81290"/>
                  </a:cubicBezTo>
                  <a:cubicBezTo>
                    <a:pt x="1981" y="80247"/>
                    <a:pt x="3106" y="78400"/>
                    <a:pt x="3186" y="76366"/>
                  </a:cubicBezTo>
                  <a:cubicBezTo>
                    <a:pt x="5167" y="75322"/>
                    <a:pt x="6398" y="73288"/>
                    <a:pt x="6398" y="71066"/>
                  </a:cubicBezTo>
                  <a:cubicBezTo>
                    <a:pt x="6398" y="68818"/>
                    <a:pt x="5167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7" y="55060"/>
                    <a:pt x="6398" y="53026"/>
                    <a:pt x="6398" y="50778"/>
                  </a:cubicBezTo>
                  <a:cubicBezTo>
                    <a:pt x="6398" y="48556"/>
                    <a:pt x="5167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7" y="34799"/>
                    <a:pt x="6398" y="32764"/>
                    <a:pt x="6398" y="30516"/>
                  </a:cubicBezTo>
                  <a:cubicBezTo>
                    <a:pt x="6398" y="28268"/>
                    <a:pt x="5167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01"/>
                    <a:pt x="3186" y="15554"/>
                  </a:cubicBezTo>
                  <a:cubicBezTo>
                    <a:pt x="5167" y="14510"/>
                    <a:pt x="6398" y="12503"/>
                    <a:pt x="6398" y="10254"/>
                  </a:cubicBezTo>
                  <a:cubicBezTo>
                    <a:pt x="6398" y="8006"/>
                    <a:pt x="5167" y="5999"/>
                    <a:pt x="3186" y="4955"/>
                  </a:cubicBezTo>
                  <a:cubicBezTo>
                    <a:pt x="3186" y="3028"/>
                    <a:pt x="1981" y="1047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5" name="Google Shape;1045;p42"/>
            <p:cNvSpPr/>
            <p:nvPr/>
          </p:nvSpPr>
          <p:spPr>
            <a:xfrm>
              <a:off x="992900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67" y="1"/>
                  </a:moveTo>
                  <a:cubicBezTo>
                    <a:pt x="120" y="1"/>
                    <a:pt x="6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72" y="15402"/>
                    <a:pt x="2945" y="15428"/>
                    <a:pt x="2945" y="15482"/>
                  </a:cubicBezTo>
                  <a:cubicBezTo>
                    <a:pt x="2998" y="17329"/>
                    <a:pt x="1847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72" y="35663"/>
                    <a:pt x="2945" y="35717"/>
                    <a:pt x="2945" y="35770"/>
                  </a:cubicBezTo>
                  <a:cubicBezTo>
                    <a:pt x="3105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18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5" y="78408"/>
                    <a:pt x="3186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6" y="65748"/>
                  </a:cubicBezTo>
                  <a:cubicBezTo>
                    <a:pt x="3105" y="63767"/>
                    <a:pt x="2088" y="61974"/>
                    <a:pt x="402" y="60930"/>
                  </a:cubicBezTo>
                  <a:cubicBezTo>
                    <a:pt x="2088" y="59859"/>
                    <a:pt x="3105" y="58093"/>
                    <a:pt x="3186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6" y="45486"/>
                  </a:cubicBezTo>
                  <a:cubicBezTo>
                    <a:pt x="3159" y="43586"/>
                    <a:pt x="2088" y="41739"/>
                    <a:pt x="402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6" y="25225"/>
                  </a:cubicBezTo>
                  <a:cubicBezTo>
                    <a:pt x="3105" y="23244"/>
                    <a:pt x="2062" y="21451"/>
                    <a:pt x="402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6" name="Google Shape;1046;p42"/>
            <p:cNvSpPr/>
            <p:nvPr/>
          </p:nvSpPr>
          <p:spPr>
            <a:xfrm>
              <a:off x="83967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54" y="244"/>
                  </a:cubicBezTo>
                  <a:cubicBezTo>
                    <a:pt x="1794" y="1234"/>
                    <a:pt x="2971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25" y="6133"/>
                    <a:pt x="6156" y="8086"/>
                    <a:pt x="6156" y="10254"/>
                  </a:cubicBezTo>
                  <a:cubicBezTo>
                    <a:pt x="6156" y="12422"/>
                    <a:pt x="4925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1" y="17321"/>
                    <a:pt x="1847" y="19248"/>
                    <a:pt x="81" y="20265"/>
                  </a:cubicBezTo>
                  <a:cubicBezTo>
                    <a:pt x="54" y="20292"/>
                    <a:pt x="27" y="20318"/>
                    <a:pt x="0" y="20345"/>
                  </a:cubicBezTo>
                  <a:cubicBezTo>
                    <a:pt x="0" y="20425"/>
                    <a:pt x="27" y="20479"/>
                    <a:pt x="54" y="20506"/>
                  </a:cubicBezTo>
                  <a:cubicBezTo>
                    <a:pt x="1794" y="21496"/>
                    <a:pt x="2864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25" y="26394"/>
                    <a:pt x="6156" y="28348"/>
                    <a:pt x="6156" y="30516"/>
                  </a:cubicBezTo>
                  <a:cubicBezTo>
                    <a:pt x="6156" y="32684"/>
                    <a:pt x="4925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8" y="37823"/>
                    <a:pt x="1606" y="39643"/>
                    <a:pt x="81" y="40526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54" y="40767"/>
                  </a:cubicBezTo>
                  <a:cubicBezTo>
                    <a:pt x="1794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25" y="46656"/>
                    <a:pt x="6156" y="48610"/>
                    <a:pt x="6156" y="50778"/>
                  </a:cubicBezTo>
                  <a:cubicBezTo>
                    <a:pt x="6156" y="52972"/>
                    <a:pt x="4925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41"/>
                    <a:pt x="0" y="60895"/>
                  </a:cubicBezTo>
                  <a:cubicBezTo>
                    <a:pt x="0" y="60949"/>
                    <a:pt x="27" y="61002"/>
                    <a:pt x="54" y="61029"/>
                  </a:cubicBezTo>
                  <a:cubicBezTo>
                    <a:pt x="1794" y="62046"/>
                    <a:pt x="2864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25" y="66917"/>
                    <a:pt x="6156" y="68871"/>
                    <a:pt x="6156" y="71066"/>
                  </a:cubicBezTo>
                  <a:cubicBezTo>
                    <a:pt x="6156" y="73234"/>
                    <a:pt x="4925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4" y="78266"/>
                    <a:pt x="1794" y="80059"/>
                    <a:pt x="81" y="81076"/>
                  </a:cubicBezTo>
                  <a:cubicBezTo>
                    <a:pt x="0" y="81103"/>
                    <a:pt x="0" y="81183"/>
                    <a:pt x="27" y="81237"/>
                  </a:cubicBezTo>
                  <a:cubicBezTo>
                    <a:pt x="44" y="81288"/>
                    <a:pt x="83" y="81306"/>
                    <a:pt x="122" y="81306"/>
                  </a:cubicBezTo>
                  <a:cubicBezTo>
                    <a:pt x="145" y="81306"/>
                    <a:pt x="168" y="81300"/>
                    <a:pt x="188" y="81290"/>
                  </a:cubicBezTo>
                  <a:cubicBezTo>
                    <a:pt x="1981" y="80247"/>
                    <a:pt x="3105" y="78400"/>
                    <a:pt x="3159" y="76366"/>
                  </a:cubicBezTo>
                  <a:cubicBezTo>
                    <a:pt x="5166" y="75322"/>
                    <a:pt x="6397" y="73288"/>
                    <a:pt x="6397" y="71066"/>
                  </a:cubicBezTo>
                  <a:cubicBezTo>
                    <a:pt x="6397" y="68818"/>
                    <a:pt x="5166" y="66783"/>
                    <a:pt x="3159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59" y="56077"/>
                  </a:cubicBezTo>
                  <a:cubicBezTo>
                    <a:pt x="5166" y="55060"/>
                    <a:pt x="6397" y="53026"/>
                    <a:pt x="6397" y="50778"/>
                  </a:cubicBezTo>
                  <a:cubicBezTo>
                    <a:pt x="6397" y="48556"/>
                    <a:pt x="5166" y="46522"/>
                    <a:pt x="3159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697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16"/>
                  </a:cubicBezTo>
                  <a:cubicBezTo>
                    <a:pt x="6397" y="28268"/>
                    <a:pt x="5166" y="26260"/>
                    <a:pt x="3159" y="25216"/>
                  </a:cubicBezTo>
                  <a:cubicBezTo>
                    <a:pt x="3078" y="23236"/>
                    <a:pt x="2035" y="21442"/>
                    <a:pt x="375" y="20399"/>
                  </a:cubicBezTo>
                  <a:cubicBezTo>
                    <a:pt x="2061" y="19328"/>
                    <a:pt x="3159" y="17454"/>
                    <a:pt x="3159" y="15608"/>
                  </a:cubicBezTo>
                  <a:cubicBezTo>
                    <a:pt x="3159" y="15581"/>
                    <a:pt x="3159" y="15581"/>
                    <a:pt x="3159" y="15554"/>
                  </a:cubicBezTo>
                  <a:cubicBezTo>
                    <a:pt x="5166" y="14510"/>
                    <a:pt x="6397" y="12503"/>
                    <a:pt x="6397" y="10254"/>
                  </a:cubicBezTo>
                  <a:cubicBezTo>
                    <a:pt x="6397" y="8006"/>
                    <a:pt x="5166" y="5999"/>
                    <a:pt x="3159" y="4955"/>
                  </a:cubicBezTo>
                  <a:cubicBezTo>
                    <a:pt x="3159" y="3028"/>
                    <a:pt x="1981" y="1047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7" name="Google Shape;1047;p42"/>
            <p:cNvSpPr/>
            <p:nvPr/>
          </p:nvSpPr>
          <p:spPr>
            <a:xfrm>
              <a:off x="68577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98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lnTo>
                    <a:pt x="2918" y="45566"/>
                  </a:ln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91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91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91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61" y="81296"/>
                    <a:pt x="95" y="81315"/>
                    <a:pt x="136" y="81315"/>
                  </a:cubicBezTo>
                  <a:cubicBezTo>
                    <a:pt x="159" y="81315"/>
                    <a:pt x="185" y="81308"/>
                    <a:pt x="214" y="81299"/>
                  </a:cubicBezTo>
                  <a:cubicBezTo>
                    <a:pt x="2008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89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8" name="Google Shape;1048;p42"/>
            <p:cNvSpPr/>
            <p:nvPr/>
          </p:nvSpPr>
          <p:spPr>
            <a:xfrm>
              <a:off x="531875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44" y="1"/>
                  </a:moveTo>
                  <a:cubicBezTo>
                    <a:pt x="10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34"/>
                    <a:pt x="2971" y="3162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47"/>
                    <a:pt x="2944" y="15474"/>
                  </a:cubicBezTo>
                  <a:cubicBezTo>
                    <a:pt x="2998" y="17321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lnTo>
                    <a:pt x="2944" y="45558"/>
                  </a:ln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54" y="81237"/>
                  </a:cubicBezTo>
                  <a:cubicBezTo>
                    <a:pt x="71" y="81288"/>
                    <a:pt x="109" y="81306"/>
                    <a:pt x="149" y="81306"/>
                  </a:cubicBezTo>
                  <a:cubicBezTo>
                    <a:pt x="171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5" y="65766"/>
                  </a:cubicBezTo>
                  <a:cubicBezTo>
                    <a:pt x="3105" y="63759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5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00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5" y="25216"/>
                  </a:cubicBezTo>
                  <a:cubicBezTo>
                    <a:pt x="3105" y="23236"/>
                    <a:pt x="2061" y="21442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94" y="10"/>
                    <a:pt x="169" y="1"/>
                    <a:pt x="144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" name="Google Shape;1049;p42"/>
            <p:cNvSpPr/>
            <p:nvPr/>
          </p:nvSpPr>
          <p:spPr>
            <a:xfrm>
              <a:off x="37862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1" y="1"/>
                  </a:moveTo>
                  <a:cubicBezTo>
                    <a:pt x="95" y="1"/>
                    <a:pt x="47" y="26"/>
                    <a:pt x="28" y="65"/>
                  </a:cubicBezTo>
                  <a:cubicBezTo>
                    <a:pt x="1" y="92"/>
                    <a:pt x="1" y="118"/>
                    <a:pt x="1" y="118"/>
                  </a:cubicBezTo>
                  <a:cubicBezTo>
                    <a:pt x="1" y="172"/>
                    <a:pt x="28" y="225"/>
                    <a:pt x="54" y="225"/>
                  </a:cubicBezTo>
                  <a:cubicBezTo>
                    <a:pt x="1794" y="1243"/>
                    <a:pt x="2918" y="3116"/>
                    <a:pt x="2918" y="4963"/>
                  </a:cubicBezTo>
                  <a:cubicBezTo>
                    <a:pt x="2918" y="4990"/>
                    <a:pt x="2918" y="5017"/>
                    <a:pt x="2918" y="5043"/>
                  </a:cubicBezTo>
                  <a:cubicBezTo>
                    <a:pt x="2918" y="5070"/>
                    <a:pt x="2945" y="5124"/>
                    <a:pt x="2999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9" y="15375"/>
                  </a:cubicBezTo>
                  <a:cubicBezTo>
                    <a:pt x="2945" y="15402"/>
                    <a:pt x="2918" y="15428"/>
                    <a:pt x="2918" y="15482"/>
                  </a:cubicBezTo>
                  <a:cubicBezTo>
                    <a:pt x="2972" y="17329"/>
                    <a:pt x="1848" y="19256"/>
                    <a:pt x="81" y="20273"/>
                  </a:cubicBezTo>
                  <a:cubicBezTo>
                    <a:pt x="54" y="20300"/>
                    <a:pt x="28" y="20326"/>
                    <a:pt x="1" y="20353"/>
                  </a:cubicBezTo>
                  <a:cubicBezTo>
                    <a:pt x="1" y="20407"/>
                    <a:pt x="28" y="20487"/>
                    <a:pt x="54" y="20514"/>
                  </a:cubicBezTo>
                  <a:cubicBezTo>
                    <a:pt x="1794" y="21504"/>
                    <a:pt x="2865" y="23297"/>
                    <a:pt x="2918" y="25305"/>
                  </a:cubicBezTo>
                  <a:cubicBezTo>
                    <a:pt x="2918" y="25358"/>
                    <a:pt x="2945" y="25412"/>
                    <a:pt x="2999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9" y="35636"/>
                  </a:cubicBezTo>
                  <a:cubicBezTo>
                    <a:pt x="2945" y="35663"/>
                    <a:pt x="2918" y="35717"/>
                    <a:pt x="2918" y="35770"/>
                  </a:cubicBezTo>
                  <a:cubicBezTo>
                    <a:pt x="3079" y="37831"/>
                    <a:pt x="1607" y="39651"/>
                    <a:pt x="81" y="40535"/>
                  </a:cubicBezTo>
                  <a:cubicBezTo>
                    <a:pt x="54" y="40561"/>
                    <a:pt x="28" y="40588"/>
                    <a:pt x="1" y="40615"/>
                  </a:cubicBezTo>
                  <a:cubicBezTo>
                    <a:pt x="1" y="40668"/>
                    <a:pt x="28" y="40749"/>
                    <a:pt x="54" y="40775"/>
                  </a:cubicBezTo>
                  <a:cubicBezTo>
                    <a:pt x="1794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5" y="45674"/>
                    <a:pt x="2999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9" y="55898"/>
                  </a:cubicBezTo>
                  <a:cubicBezTo>
                    <a:pt x="2945" y="55925"/>
                    <a:pt x="2918" y="55952"/>
                    <a:pt x="2918" y="56005"/>
                  </a:cubicBezTo>
                  <a:cubicBezTo>
                    <a:pt x="2865" y="58012"/>
                    <a:pt x="1821" y="59806"/>
                    <a:pt x="81" y="60796"/>
                  </a:cubicBezTo>
                  <a:cubicBezTo>
                    <a:pt x="54" y="60823"/>
                    <a:pt x="28" y="60850"/>
                    <a:pt x="1" y="60903"/>
                  </a:cubicBezTo>
                  <a:cubicBezTo>
                    <a:pt x="1" y="60957"/>
                    <a:pt x="28" y="61010"/>
                    <a:pt x="54" y="61037"/>
                  </a:cubicBezTo>
                  <a:cubicBezTo>
                    <a:pt x="1794" y="62054"/>
                    <a:pt x="2865" y="63847"/>
                    <a:pt x="2918" y="65828"/>
                  </a:cubicBezTo>
                  <a:cubicBezTo>
                    <a:pt x="2918" y="65882"/>
                    <a:pt x="2945" y="65935"/>
                    <a:pt x="2999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9" y="76160"/>
                  </a:cubicBezTo>
                  <a:cubicBezTo>
                    <a:pt x="2945" y="76186"/>
                    <a:pt x="2918" y="76240"/>
                    <a:pt x="2918" y="76267"/>
                  </a:cubicBezTo>
                  <a:cubicBezTo>
                    <a:pt x="2865" y="78274"/>
                    <a:pt x="1821" y="80067"/>
                    <a:pt x="81" y="81084"/>
                  </a:cubicBezTo>
                  <a:cubicBezTo>
                    <a:pt x="1" y="81111"/>
                    <a:pt x="1" y="81191"/>
                    <a:pt x="28" y="81245"/>
                  </a:cubicBezTo>
                  <a:cubicBezTo>
                    <a:pt x="45" y="81296"/>
                    <a:pt x="83" y="81315"/>
                    <a:pt x="123" y="81315"/>
                  </a:cubicBezTo>
                  <a:cubicBezTo>
                    <a:pt x="145" y="81315"/>
                    <a:pt x="169" y="81308"/>
                    <a:pt x="188" y="81299"/>
                  </a:cubicBezTo>
                  <a:cubicBezTo>
                    <a:pt x="1981" y="80255"/>
                    <a:pt x="3106" y="78408"/>
                    <a:pt x="3159" y="76347"/>
                  </a:cubicBezTo>
                  <a:cubicBezTo>
                    <a:pt x="5167" y="75330"/>
                    <a:pt x="6398" y="73296"/>
                    <a:pt x="6398" y="71047"/>
                  </a:cubicBezTo>
                  <a:cubicBezTo>
                    <a:pt x="6398" y="68826"/>
                    <a:pt x="5167" y="66792"/>
                    <a:pt x="3159" y="65748"/>
                  </a:cubicBezTo>
                  <a:cubicBezTo>
                    <a:pt x="3106" y="63767"/>
                    <a:pt x="2062" y="61974"/>
                    <a:pt x="376" y="60930"/>
                  </a:cubicBezTo>
                  <a:cubicBezTo>
                    <a:pt x="2062" y="59859"/>
                    <a:pt x="3106" y="58093"/>
                    <a:pt x="3159" y="56085"/>
                  </a:cubicBezTo>
                  <a:cubicBezTo>
                    <a:pt x="5167" y="55068"/>
                    <a:pt x="6398" y="53034"/>
                    <a:pt x="6398" y="50786"/>
                  </a:cubicBezTo>
                  <a:cubicBezTo>
                    <a:pt x="6398" y="48537"/>
                    <a:pt x="5167" y="46530"/>
                    <a:pt x="3159" y="45486"/>
                  </a:cubicBezTo>
                  <a:cubicBezTo>
                    <a:pt x="3159" y="43586"/>
                    <a:pt x="2062" y="41739"/>
                    <a:pt x="376" y="40668"/>
                  </a:cubicBezTo>
                  <a:cubicBezTo>
                    <a:pt x="1901" y="39705"/>
                    <a:pt x="3293" y="37885"/>
                    <a:pt x="3186" y="35824"/>
                  </a:cubicBezTo>
                  <a:cubicBezTo>
                    <a:pt x="5167" y="34780"/>
                    <a:pt x="6398" y="32772"/>
                    <a:pt x="6398" y="30524"/>
                  </a:cubicBezTo>
                  <a:cubicBezTo>
                    <a:pt x="6398" y="28276"/>
                    <a:pt x="5167" y="26268"/>
                    <a:pt x="3159" y="25225"/>
                  </a:cubicBezTo>
                  <a:cubicBezTo>
                    <a:pt x="3079" y="23244"/>
                    <a:pt x="2035" y="21451"/>
                    <a:pt x="376" y="20407"/>
                  </a:cubicBezTo>
                  <a:cubicBezTo>
                    <a:pt x="2062" y="19336"/>
                    <a:pt x="3186" y="17436"/>
                    <a:pt x="3186" y="15616"/>
                  </a:cubicBezTo>
                  <a:cubicBezTo>
                    <a:pt x="3186" y="15589"/>
                    <a:pt x="3186" y="15589"/>
                    <a:pt x="3186" y="15562"/>
                  </a:cubicBezTo>
                  <a:cubicBezTo>
                    <a:pt x="5167" y="14518"/>
                    <a:pt x="6398" y="12511"/>
                    <a:pt x="6398" y="10263"/>
                  </a:cubicBezTo>
                  <a:cubicBezTo>
                    <a:pt x="6398" y="8014"/>
                    <a:pt x="5167" y="6007"/>
                    <a:pt x="3186" y="4963"/>
                  </a:cubicBezTo>
                  <a:cubicBezTo>
                    <a:pt x="3186" y="3036"/>
                    <a:pt x="1981" y="1055"/>
                    <a:pt x="188" y="11"/>
                  </a:cubicBezTo>
                  <a:cubicBezTo>
                    <a:pt x="174" y="4"/>
                    <a:pt x="158" y="1"/>
                    <a:pt x="14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50" name="Google Shape;1050;p42"/>
            <p:cNvSpPr/>
            <p:nvPr/>
          </p:nvSpPr>
          <p:spPr>
            <a:xfrm>
              <a:off x="22472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1" y="110"/>
                    <a:pt x="1" y="137"/>
                  </a:cubicBezTo>
                  <a:cubicBezTo>
                    <a:pt x="1" y="164"/>
                    <a:pt x="27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45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47"/>
                    <a:pt x="2918" y="15474"/>
                  </a:cubicBezTo>
                  <a:cubicBezTo>
                    <a:pt x="2972" y="17321"/>
                    <a:pt x="1848" y="19248"/>
                    <a:pt x="108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106" y="37823"/>
                    <a:pt x="1633" y="39643"/>
                    <a:pt x="108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27" y="81237"/>
                  </a:cubicBezTo>
                  <a:cubicBezTo>
                    <a:pt x="61" y="81288"/>
                    <a:pt x="95" y="81306"/>
                    <a:pt x="136" y="81306"/>
                  </a:cubicBezTo>
                  <a:cubicBezTo>
                    <a:pt x="160" y="81306"/>
                    <a:pt x="185" y="81300"/>
                    <a:pt x="215" y="81290"/>
                  </a:cubicBezTo>
                  <a:cubicBezTo>
                    <a:pt x="2008" y="80247"/>
                    <a:pt x="3106" y="78400"/>
                    <a:pt x="3186" y="76366"/>
                  </a:cubicBezTo>
                  <a:cubicBezTo>
                    <a:pt x="5166" y="75322"/>
                    <a:pt x="6398" y="73288"/>
                    <a:pt x="6398" y="71066"/>
                  </a:cubicBezTo>
                  <a:cubicBezTo>
                    <a:pt x="6398" y="68818"/>
                    <a:pt x="5166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6" y="55060"/>
                    <a:pt x="6398" y="53026"/>
                    <a:pt x="6398" y="50778"/>
                  </a:cubicBezTo>
                  <a:cubicBezTo>
                    <a:pt x="6398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6" y="34799"/>
                    <a:pt x="6398" y="32764"/>
                    <a:pt x="6398" y="30516"/>
                  </a:cubicBezTo>
                  <a:cubicBezTo>
                    <a:pt x="6398" y="28268"/>
                    <a:pt x="5166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581"/>
                    <a:pt x="3186" y="15581"/>
                    <a:pt x="3186" y="15554"/>
                  </a:cubicBezTo>
                  <a:cubicBezTo>
                    <a:pt x="5166" y="14510"/>
                    <a:pt x="6398" y="12503"/>
                    <a:pt x="6398" y="10254"/>
                  </a:cubicBezTo>
                  <a:cubicBezTo>
                    <a:pt x="6398" y="8006"/>
                    <a:pt x="5166" y="5999"/>
                    <a:pt x="3186" y="4955"/>
                  </a:cubicBezTo>
                  <a:cubicBezTo>
                    <a:pt x="3186" y="3028"/>
                    <a:pt x="1981" y="1047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51" name="Google Shape;1051;p42"/>
          <p:cNvSpPr/>
          <p:nvPr/>
        </p:nvSpPr>
        <p:spPr>
          <a:xfrm flipH="1" rot="250550">
            <a:off x="838717" y="3110207"/>
            <a:ext cx="5950574" cy="3661060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2" name="Google Shape;1052;p42"/>
          <p:cNvSpPr txBox="1"/>
          <p:nvPr>
            <p:ph type="title"/>
          </p:nvPr>
        </p:nvSpPr>
        <p:spPr>
          <a:xfrm>
            <a:off x="713225" y="528150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053" name="Google Shape;1053;p42"/>
          <p:cNvSpPr txBox="1"/>
          <p:nvPr>
            <p:ph idx="1" type="subTitle"/>
          </p:nvPr>
        </p:nvSpPr>
        <p:spPr>
          <a:xfrm>
            <a:off x="713225" y="2027400"/>
            <a:ext cx="3402600" cy="1088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ext 4">
  <p:cSld name="CUSTOM_35">
    <p:spTree>
      <p:nvGrpSpPr>
        <p:cNvPr id="1054" name="Shape 10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55" name="Google Shape;1055;p43"/>
          <p:cNvGrpSpPr/>
          <p:nvPr/>
        </p:nvGrpSpPr>
        <p:grpSpPr>
          <a:xfrm>
            <a:off x="4789682" y="3273165"/>
            <a:ext cx="2304462" cy="2293869"/>
            <a:chOff x="2414491" y="671177"/>
            <a:chExt cx="1830972" cy="1822411"/>
          </a:xfrm>
        </p:grpSpPr>
        <p:sp>
          <p:nvSpPr>
            <p:cNvPr id="1056" name="Google Shape;1056;p43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57" name="Google Shape;1057;p43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58" name="Google Shape;1058;p43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59" name="Google Shape;1059;p43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0" name="Google Shape;1060;p43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1" name="Google Shape;1061;p43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2" name="Google Shape;1062;p43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3" name="Google Shape;1063;p43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4" name="Google Shape;1064;p43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5" name="Google Shape;1065;p43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6" name="Google Shape;1066;p43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7" name="Google Shape;1067;p43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8" name="Google Shape;1068;p43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9" name="Google Shape;1069;p43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0" name="Google Shape;1070;p43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1" name="Google Shape;1071;p43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2" name="Google Shape;1072;p43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3" name="Google Shape;1073;p43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4" name="Google Shape;1074;p43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5" name="Google Shape;1075;p43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6" name="Google Shape;1076;p43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7" name="Google Shape;1077;p43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8" name="Google Shape;1078;p43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79" name="Google Shape;1079;p43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0" name="Google Shape;1080;p43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1" name="Google Shape;1081;p43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2" name="Google Shape;1082;p43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3" name="Google Shape;1083;p43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4" name="Google Shape;1084;p43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5" name="Google Shape;1085;p43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6" name="Google Shape;1086;p43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7" name="Google Shape;1087;p43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8" name="Google Shape;1088;p43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9" name="Google Shape;1089;p43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90" name="Google Shape;1090;p43"/>
          <p:cNvSpPr/>
          <p:nvPr/>
        </p:nvSpPr>
        <p:spPr>
          <a:xfrm rot="-919010">
            <a:off x="6732142" y="-371518"/>
            <a:ext cx="3397275" cy="3383189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1" name="Google Shape;1091;p43"/>
          <p:cNvSpPr/>
          <p:nvPr/>
        </p:nvSpPr>
        <p:spPr>
          <a:xfrm rot="-5620636">
            <a:off x="-1100482" y="1591409"/>
            <a:ext cx="2991681" cy="2870601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2" name="Google Shape;1092;p43"/>
          <p:cNvSpPr txBox="1"/>
          <p:nvPr>
            <p:ph type="title"/>
          </p:nvPr>
        </p:nvSpPr>
        <p:spPr>
          <a:xfrm>
            <a:off x="713225" y="528150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093" name="Google Shape;1093;p43"/>
          <p:cNvSpPr txBox="1"/>
          <p:nvPr>
            <p:ph idx="1" type="subTitle"/>
          </p:nvPr>
        </p:nvSpPr>
        <p:spPr>
          <a:xfrm>
            <a:off x="5028175" y="2027400"/>
            <a:ext cx="3402600" cy="1088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ext 5">
  <p:cSld name="CUSTOM_36">
    <p:spTree>
      <p:nvGrpSpPr>
        <p:cNvPr id="1094" name="Shape 10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" name="Google Shape;1095;p44"/>
          <p:cNvSpPr/>
          <p:nvPr/>
        </p:nvSpPr>
        <p:spPr>
          <a:xfrm>
            <a:off x="4260425" y="1957095"/>
            <a:ext cx="1774800" cy="1774800"/>
          </a:xfrm>
          <a:prstGeom prst="ellips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6" name="Google Shape;1096;p44"/>
          <p:cNvSpPr/>
          <p:nvPr/>
        </p:nvSpPr>
        <p:spPr>
          <a:xfrm rot="-4971949">
            <a:off x="6653151" y="1865359"/>
            <a:ext cx="4547689" cy="4131091"/>
          </a:xfrm>
          <a:custGeom>
            <a:rect b="b" l="l" r="r" t="t"/>
            <a:pathLst>
              <a:path extrusionOk="0" h="59210" w="65181">
                <a:moveTo>
                  <a:pt x="23617" y="9808"/>
                </a:moveTo>
                <a:cubicBezTo>
                  <a:pt x="25785" y="15712"/>
                  <a:pt x="27153" y="21883"/>
                  <a:pt x="35092" y="17079"/>
                </a:cubicBezTo>
                <a:cubicBezTo>
                  <a:pt x="42998" y="12309"/>
                  <a:pt x="55740" y="12376"/>
                  <a:pt x="59276" y="17546"/>
                </a:cubicBezTo>
                <a:cubicBezTo>
                  <a:pt x="62812" y="22717"/>
                  <a:pt x="56140" y="30055"/>
                  <a:pt x="55940" y="36393"/>
                </a:cubicBezTo>
                <a:cubicBezTo>
                  <a:pt x="55740" y="42731"/>
                  <a:pt x="65180" y="49603"/>
                  <a:pt x="57741" y="54406"/>
                </a:cubicBezTo>
                <a:cubicBezTo>
                  <a:pt x="50303" y="59210"/>
                  <a:pt x="31556" y="57108"/>
                  <a:pt x="33224" y="47535"/>
                </a:cubicBezTo>
                <a:cubicBezTo>
                  <a:pt x="34892" y="37928"/>
                  <a:pt x="25719" y="35026"/>
                  <a:pt x="17579" y="31256"/>
                </a:cubicBezTo>
                <a:cubicBezTo>
                  <a:pt x="9440" y="27520"/>
                  <a:pt x="0" y="13744"/>
                  <a:pt x="7706" y="6872"/>
                </a:cubicBezTo>
                <a:cubicBezTo>
                  <a:pt x="15411" y="1"/>
                  <a:pt x="21449" y="3870"/>
                  <a:pt x="23617" y="9808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7" name="Google Shape;1097;p44"/>
          <p:cNvSpPr/>
          <p:nvPr/>
        </p:nvSpPr>
        <p:spPr>
          <a:xfrm flipH="1" rot="7019959">
            <a:off x="-962151" y="-1327476"/>
            <a:ext cx="4047102" cy="2490011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8" name="Google Shape;1098;p44"/>
          <p:cNvSpPr txBox="1"/>
          <p:nvPr>
            <p:ph type="title"/>
          </p:nvPr>
        </p:nvSpPr>
        <p:spPr>
          <a:xfrm>
            <a:off x="713225" y="528150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099" name="Google Shape;1099;p44"/>
          <p:cNvSpPr txBox="1"/>
          <p:nvPr>
            <p:ph idx="1" type="subTitle"/>
          </p:nvPr>
        </p:nvSpPr>
        <p:spPr>
          <a:xfrm>
            <a:off x="713225" y="2027400"/>
            <a:ext cx="3402600" cy="1088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ext 6">
  <p:cSld name="CUSTOM_37_1">
    <p:spTree>
      <p:nvGrpSpPr>
        <p:cNvPr id="1100" name="Shape 1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1" name="Google Shape;1101;p45"/>
          <p:cNvSpPr/>
          <p:nvPr/>
        </p:nvSpPr>
        <p:spPr>
          <a:xfrm rot="-4971949">
            <a:off x="6499451" y="687059"/>
            <a:ext cx="4547689" cy="4131091"/>
          </a:xfrm>
          <a:custGeom>
            <a:rect b="b" l="l" r="r" t="t"/>
            <a:pathLst>
              <a:path extrusionOk="0" h="59210" w="65181">
                <a:moveTo>
                  <a:pt x="23617" y="9808"/>
                </a:moveTo>
                <a:cubicBezTo>
                  <a:pt x="25785" y="15712"/>
                  <a:pt x="27153" y="21883"/>
                  <a:pt x="35092" y="17079"/>
                </a:cubicBezTo>
                <a:cubicBezTo>
                  <a:pt x="42998" y="12309"/>
                  <a:pt x="55740" y="12376"/>
                  <a:pt x="59276" y="17546"/>
                </a:cubicBezTo>
                <a:cubicBezTo>
                  <a:pt x="62812" y="22717"/>
                  <a:pt x="56140" y="30055"/>
                  <a:pt x="55940" y="36393"/>
                </a:cubicBezTo>
                <a:cubicBezTo>
                  <a:pt x="55740" y="42731"/>
                  <a:pt x="65180" y="49603"/>
                  <a:pt x="57741" y="54406"/>
                </a:cubicBezTo>
                <a:cubicBezTo>
                  <a:pt x="50303" y="59210"/>
                  <a:pt x="31556" y="57108"/>
                  <a:pt x="33224" y="47535"/>
                </a:cubicBezTo>
                <a:cubicBezTo>
                  <a:pt x="34892" y="37928"/>
                  <a:pt x="25719" y="35026"/>
                  <a:pt x="17579" y="31256"/>
                </a:cubicBezTo>
                <a:cubicBezTo>
                  <a:pt x="9440" y="27520"/>
                  <a:pt x="0" y="13744"/>
                  <a:pt x="7706" y="6872"/>
                </a:cubicBezTo>
                <a:cubicBezTo>
                  <a:pt x="15411" y="1"/>
                  <a:pt x="21449" y="3870"/>
                  <a:pt x="23617" y="980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2" name="Google Shape;1102;p45"/>
          <p:cNvSpPr/>
          <p:nvPr/>
        </p:nvSpPr>
        <p:spPr>
          <a:xfrm rot="9475593">
            <a:off x="-1974698" y="-446077"/>
            <a:ext cx="4047145" cy="2489949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3" name="Google Shape;1103;p45"/>
          <p:cNvSpPr txBox="1"/>
          <p:nvPr>
            <p:ph type="title"/>
          </p:nvPr>
        </p:nvSpPr>
        <p:spPr>
          <a:xfrm>
            <a:off x="713225" y="528150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104" name="Google Shape;1104;p45"/>
          <p:cNvSpPr txBox="1"/>
          <p:nvPr>
            <p:ph idx="1" type="subTitle"/>
          </p:nvPr>
        </p:nvSpPr>
        <p:spPr>
          <a:xfrm>
            <a:off x="713225" y="1168075"/>
            <a:ext cx="6264300" cy="3431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●"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ext 7">
  <p:cSld name="CUSTOM_37">
    <p:spTree>
      <p:nvGrpSpPr>
        <p:cNvPr id="1105" name="Shape 1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6" name="Google Shape;1106;p46"/>
          <p:cNvSpPr/>
          <p:nvPr/>
        </p:nvSpPr>
        <p:spPr>
          <a:xfrm flipH="1" rot="-5400000">
            <a:off x="6051628" y="1691784"/>
            <a:ext cx="4906632" cy="3196913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7" name="Google Shape;1107;p46"/>
          <p:cNvSpPr/>
          <p:nvPr/>
        </p:nvSpPr>
        <p:spPr>
          <a:xfrm>
            <a:off x="-749900" y="3073920"/>
            <a:ext cx="1774800" cy="1774800"/>
          </a:xfrm>
          <a:prstGeom prst="ellips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08" name="Google Shape;1108;p46"/>
          <p:cNvGrpSpPr/>
          <p:nvPr/>
        </p:nvGrpSpPr>
        <p:grpSpPr>
          <a:xfrm rot="10800000">
            <a:off x="6204525" y="1244395"/>
            <a:ext cx="1696762" cy="1688828"/>
            <a:chOff x="2414491" y="671177"/>
            <a:chExt cx="1830972" cy="1822411"/>
          </a:xfrm>
        </p:grpSpPr>
        <p:sp>
          <p:nvSpPr>
            <p:cNvPr id="1109" name="Google Shape;1109;p46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0" name="Google Shape;1110;p46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1" name="Google Shape;1111;p46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2" name="Google Shape;1112;p46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3" name="Google Shape;1113;p46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4" name="Google Shape;1114;p46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5" name="Google Shape;1115;p46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6" name="Google Shape;1116;p46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7" name="Google Shape;1117;p46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8" name="Google Shape;1118;p46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19" name="Google Shape;1119;p46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0" name="Google Shape;1120;p46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1" name="Google Shape;1121;p46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2" name="Google Shape;1122;p46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3" name="Google Shape;1123;p46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4" name="Google Shape;1124;p46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5" name="Google Shape;1125;p46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6" name="Google Shape;1126;p46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7" name="Google Shape;1127;p46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8" name="Google Shape;1128;p46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9" name="Google Shape;1129;p46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0" name="Google Shape;1130;p46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1" name="Google Shape;1131;p46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2" name="Google Shape;1132;p46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3" name="Google Shape;1133;p46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4" name="Google Shape;1134;p46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5" name="Google Shape;1135;p46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6" name="Google Shape;1136;p46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7" name="Google Shape;1137;p46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8" name="Google Shape;1138;p46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9" name="Google Shape;1139;p46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40" name="Google Shape;1140;p46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41" name="Google Shape;1141;p46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42" name="Google Shape;1142;p46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43" name="Google Shape;1143;p46"/>
          <p:cNvSpPr txBox="1"/>
          <p:nvPr>
            <p:ph type="title"/>
          </p:nvPr>
        </p:nvSpPr>
        <p:spPr>
          <a:xfrm>
            <a:off x="713225" y="528150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144" name="Google Shape;1144;p46"/>
          <p:cNvSpPr txBox="1"/>
          <p:nvPr>
            <p:ph idx="1" type="subTitle"/>
          </p:nvPr>
        </p:nvSpPr>
        <p:spPr>
          <a:xfrm>
            <a:off x="713225" y="1168075"/>
            <a:ext cx="6028800" cy="3431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●"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hanks">
  <p:cSld name="CUSTOM_31">
    <p:spTree>
      <p:nvGrpSpPr>
        <p:cNvPr id="1145" name="Shape 1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" name="Google Shape;1146;p47"/>
          <p:cNvSpPr/>
          <p:nvPr/>
        </p:nvSpPr>
        <p:spPr>
          <a:xfrm flipH="1" rot="5716307">
            <a:off x="3128709" y="-17350"/>
            <a:ext cx="3009510" cy="5911593"/>
          </a:xfrm>
          <a:custGeom>
            <a:rect b="b" l="l" r="r" t="t"/>
            <a:pathLst>
              <a:path extrusionOk="0" h="83294" w="72386">
                <a:moveTo>
                  <a:pt x="50403" y="3137"/>
                </a:moveTo>
                <a:cubicBezTo>
                  <a:pt x="56941" y="6272"/>
                  <a:pt x="64246" y="10108"/>
                  <a:pt x="60711" y="17614"/>
                </a:cubicBezTo>
                <a:cubicBezTo>
                  <a:pt x="57175" y="25119"/>
                  <a:pt x="44632" y="42031"/>
                  <a:pt x="52938" y="45433"/>
                </a:cubicBezTo>
                <a:cubicBezTo>
                  <a:pt x="61211" y="48803"/>
                  <a:pt x="72386" y="48302"/>
                  <a:pt x="71885" y="57942"/>
                </a:cubicBezTo>
                <a:cubicBezTo>
                  <a:pt x="71351" y="67583"/>
                  <a:pt x="54640" y="83294"/>
                  <a:pt x="40096" y="76189"/>
                </a:cubicBezTo>
                <a:cubicBezTo>
                  <a:pt x="25552" y="69084"/>
                  <a:pt x="35359" y="53839"/>
                  <a:pt x="20982" y="50137"/>
                </a:cubicBezTo>
                <a:cubicBezTo>
                  <a:pt x="6605" y="46434"/>
                  <a:pt x="1" y="20916"/>
                  <a:pt x="6939" y="13477"/>
                </a:cubicBezTo>
                <a:cubicBezTo>
                  <a:pt x="13877" y="6039"/>
                  <a:pt x="43865" y="1"/>
                  <a:pt x="50403" y="3137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7" name="Google Shape;1147;p47"/>
          <p:cNvSpPr/>
          <p:nvPr/>
        </p:nvSpPr>
        <p:spPr>
          <a:xfrm rot="-1408952">
            <a:off x="7059833" y="-1532053"/>
            <a:ext cx="3561578" cy="4437854"/>
          </a:xfrm>
          <a:custGeom>
            <a:rect b="b" l="l" r="r" t="t"/>
            <a:pathLst>
              <a:path extrusionOk="0" h="21250" w="15146">
                <a:moveTo>
                  <a:pt x="2903" y="12143"/>
                </a:moveTo>
                <a:cubicBezTo>
                  <a:pt x="1936" y="10308"/>
                  <a:pt x="234" y="9174"/>
                  <a:pt x="201" y="6972"/>
                </a:cubicBezTo>
                <a:cubicBezTo>
                  <a:pt x="1" y="1"/>
                  <a:pt x="7773" y="1769"/>
                  <a:pt x="11209" y="4637"/>
                </a:cubicBezTo>
                <a:cubicBezTo>
                  <a:pt x="13877" y="6839"/>
                  <a:pt x="15145" y="10208"/>
                  <a:pt x="14178" y="13544"/>
                </a:cubicBezTo>
                <a:cubicBezTo>
                  <a:pt x="13310" y="16379"/>
                  <a:pt x="10141" y="21249"/>
                  <a:pt x="6472" y="20349"/>
                </a:cubicBezTo>
                <a:cubicBezTo>
                  <a:pt x="3203" y="19581"/>
                  <a:pt x="4070" y="14811"/>
                  <a:pt x="3070" y="12476"/>
                </a:cubicBezTo>
                <a:cubicBezTo>
                  <a:pt x="3036" y="12343"/>
                  <a:pt x="2970" y="12243"/>
                  <a:pt x="2903" y="1214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8" name="Google Shape;1148;p47"/>
          <p:cNvSpPr/>
          <p:nvPr/>
        </p:nvSpPr>
        <p:spPr>
          <a:xfrm rot="10800000">
            <a:off x="797253" y="2885987"/>
            <a:ext cx="1774800" cy="1774800"/>
          </a:xfrm>
          <a:prstGeom prst="ellips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49" name="Google Shape;1149;p47"/>
          <p:cNvGrpSpPr/>
          <p:nvPr/>
        </p:nvGrpSpPr>
        <p:grpSpPr>
          <a:xfrm rot="10800000">
            <a:off x="162225" y="2264370"/>
            <a:ext cx="1696762" cy="1688828"/>
            <a:chOff x="2414491" y="671177"/>
            <a:chExt cx="1830972" cy="1822411"/>
          </a:xfrm>
        </p:grpSpPr>
        <p:sp>
          <p:nvSpPr>
            <p:cNvPr id="1150" name="Google Shape;1150;p47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1" name="Google Shape;1151;p47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2" name="Google Shape;1152;p47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3" name="Google Shape;1153;p47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4" name="Google Shape;1154;p47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5" name="Google Shape;1155;p47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6" name="Google Shape;1156;p47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7" name="Google Shape;1157;p47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8" name="Google Shape;1158;p47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9" name="Google Shape;1159;p47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0" name="Google Shape;1160;p47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1" name="Google Shape;1161;p47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2" name="Google Shape;1162;p47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3" name="Google Shape;1163;p47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4" name="Google Shape;1164;p47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5" name="Google Shape;1165;p47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6" name="Google Shape;1166;p47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7" name="Google Shape;1167;p47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8" name="Google Shape;1168;p47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69" name="Google Shape;1169;p47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0" name="Google Shape;1170;p47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1" name="Google Shape;1171;p47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2" name="Google Shape;1172;p47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3" name="Google Shape;1173;p47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4" name="Google Shape;1174;p47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5" name="Google Shape;1175;p47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6" name="Google Shape;1176;p47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7" name="Google Shape;1177;p47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8" name="Google Shape;1178;p47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79" name="Google Shape;1179;p47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80" name="Google Shape;1180;p47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81" name="Google Shape;1181;p47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82" name="Google Shape;1182;p47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83" name="Google Shape;1183;p47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84" name="Google Shape;1184;p47"/>
          <p:cNvSpPr/>
          <p:nvPr/>
        </p:nvSpPr>
        <p:spPr>
          <a:xfrm rot="8100000">
            <a:off x="371399" y="-1150417"/>
            <a:ext cx="1938844" cy="3305623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5" name="Google Shape;1185;p47"/>
          <p:cNvSpPr txBox="1"/>
          <p:nvPr>
            <p:ph type="title"/>
          </p:nvPr>
        </p:nvSpPr>
        <p:spPr>
          <a:xfrm>
            <a:off x="2572050" y="539888"/>
            <a:ext cx="3999900" cy="1065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7700"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186" name="Google Shape;1186;p47"/>
          <p:cNvSpPr txBox="1"/>
          <p:nvPr>
            <p:ph idx="1" type="subTitle"/>
          </p:nvPr>
        </p:nvSpPr>
        <p:spPr>
          <a:xfrm>
            <a:off x="2572050" y="1652263"/>
            <a:ext cx="39999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Font typeface="Anaheim"/>
              <a:buChar char="●"/>
              <a:defRPr sz="16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●"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○"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00"/>
              <a:buFont typeface="Anaheim"/>
              <a:buChar char="■"/>
              <a:defRPr/>
            </a:lvl9pPr>
          </a:lstStyle>
          <a:p/>
        </p:txBody>
      </p:sp>
      <p:sp>
        <p:nvSpPr>
          <p:cNvPr id="1187" name="Google Shape;1187;p47"/>
          <p:cNvSpPr txBox="1"/>
          <p:nvPr/>
        </p:nvSpPr>
        <p:spPr>
          <a:xfrm>
            <a:off x="2720550" y="3431613"/>
            <a:ext cx="37029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0" i="0" lang="en" sz="12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  <a:t>CREDITS: This presentation template was created by </a:t>
            </a:r>
            <a:r>
              <a:rPr b="1" i="0" lang="en" sz="1200" u="none" cap="none" strike="noStrike">
                <a:solidFill>
                  <a:schemeClr val="hlink"/>
                </a:solidFill>
                <a:uFill>
                  <a:noFill/>
                </a:uFill>
                <a:latin typeface="Manjari"/>
                <a:ea typeface="Manjari"/>
                <a:cs typeface="Manjari"/>
                <a:sym typeface="Manjari"/>
                <a:hlinkClick r:id="rId2"/>
              </a:rPr>
              <a:t>Slidesgo</a:t>
            </a:r>
            <a:r>
              <a:rPr b="0" i="0" lang="en" sz="12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  <a:t>, including icons by </a:t>
            </a:r>
            <a:r>
              <a:rPr b="1" i="0" lang="en" sz="1200" u="none" cap="none" strike="noStrike">
                <a:solidFill>
                  <a:schemeClr val="hlink"/>
                </a:solidFill>
                <a:uFill>
                  <a:noFill/>
                </a:uFill>
                <a:latin typeface="Manjari"/>
                <a:ea typeface="Manjari"/>
                <a:cs typeface="Manjari"/>
                <a:sym typeface="Manjari"/>
                <a:hlinkClick r:id="rId3"/>
              </a:rPr>
              <a:t>Flaticon</a:t>
            </a:r>
            <a:r>
              <a:rPr b="0" i="0" lang="en" sz="12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  <a:t>, infographics &amp; images by </a:t>
            </a:r>
            <a:r>
              <a:rPr b="1" i="0" lang="en" sz="1200" u="none" cap="none" strike="noStrike">
                <a:solidFill>
                  <a:schemeClr val="hlink"/>
                </a:solidFill>
                <a:uFill>
                  <a:noFill/>
                </a:uFill>
                <a:latin typeface="Manjari"/>
                <a:ea typeface="Manjari"/>
                <a:cs typeface="Manjari"/>
                <a:sym typeface="Manjari"/>
                <a:hlinkClick r:id="rId4"/>
              </a:rPr>
              <a:t>Freepik</a:t>
            </a:r>
            <a:r>
              <a:rPr b="0" i="0" lang="en" sz="12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  <a:t> </a:t>
            </a:r>
            <a:endParaRPr b="0" i="0" sz="1200" u="none" cap="none" strike="noStrike">
              <a:solidFill>
                <a:schemeClr val="accent2"/>
              </a:solidFill>
              <a:latin typeface="Manjari"/>
              <a:ea typeface="Manjari"/>
              <a:cs typeface="Manjari"/>
              <a:sym typeface="Manjari"/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ackground">
  <p:cSld name="CUSTOM">
    <p:spTree>
      <p:nvGrpSpPr>
        <p:cNvPr id="1188" name="Shape 1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9" name="Google Shape;1189;p48"/>
          <p:cNvSpPr/>
          <p:nvPr/>
        </p:nvSpPr>
        <p:spPr>
          <a:xfrm flipH="1" rot="288678">
            <a:off x="-1270417" y="553336"/>
            <a:ext cx="4658411" cy="4765187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0" name="Google Shape;1190;p48"/>
          <p:cNvSpPr/>
          <p:nvPr/>
        </p:nvSpPr>
        <p:spPr>
          <a:xfrm>
            <a:off x="1334050" y="1127073"/>
            <a:ext cx="1522302" cy="1342795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91" name="Google Shape;1191;p48"/>
          <p:cNvGrpSpPr/>
          <p:nvPr/>
        </p:nvGrpSpPr>
        <p:grpSpPr>
          <a:xfrm>
            <a:off x="5119018" y="713081"/>
            <a:ext cx="2270935" cy="2260335"/>
            <a:chOff x="6762468" y="1386456"/>
            <a:chExt cx="2270935" cy="2260335"/>
          </a:xfrm>
        </p:grpSpPr>
        <p:sp>
          <p:nvSpPr>
            <p:cNvPr id="1192" name="Google Shape;1192;p48"/>
            <p:cNvSpPr/>
            <p:nvPr/>
          </p:nvSpPr>
          <p:spPr>
            <a:xfrm>
              <a:off x="6762468" y="1386456"/>
              <a:ext cx="2270935" cy="2260292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93" name="Google Shape;1193;p48"/>
            <p:cNvSpPr/>
            <p:nvPr/>
          </p:nvSpPr>
          <p:spPr>
            <a:xfrm>
              <a:off x="7236329" y="1587480"/>
              <a:ext cx="12035" cy="9350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94" name="Google Shape;1194;p48"/>
            <p:cNvSpPr/>
            <p:nvPr/>
          </p:nvSpPr>
          <p:spPr>
            <a:xfrm>
              <a:off x="7364144" y="1394464"/>
              <a:ext cx="356781" cy="300882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95" name="Google Shape;1195;p48"/>
            <p:cNvSpPr/>
            <p:nvPr/>
          </p:nvSpPr>
          <p:spPr>
            <a:xfrm>
              <a:off x="7836713" y="1386456"/>
              <a:ext cx="358124" cy="308889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96" name="Google Shape;1196;p48"/>
            <p:cNvSpPr/>
            <p:nvPr/>
          </p:nvSpPr>
          <p:spPr>
            <a:xfrm>
              <a:off x="8310574" y="1516908"/>
              <a:ext cx="135819" cy="79920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97" name="Google Shape;1197;p48"/>
            <p:cNvSpPr/>
            <p:nvPr/>
          </p:nvSpPr>
          <p:spPr>
            <a:xfrm>
              <a:off x="8484940" y="1543565"/>
              <a:ext cx="8057" cy="151784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98" name="Google Shape;1198;p48"/>
            <p:cNvSpPr/>
            <p:nvPr/>
          </p:nvSpPr>
          <p:spPr>
            <a:xfrm>
              <a:off x="6838311" y="2099984"/>
              <a:ext cx="2735" cy="537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99" name="Google Shape;1199;p48"/>
            <p:cNvSpPr/>
            <p:nvPr/>
          </p:nvSpPr>
          <p:spPr>
            <a:xfrm>
              <a:off x="7012727" y="1801781"/>
              <a:ext cx="2686" cy="273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0" name="Google Shape;1200;p48"/>
            <p:cNvSpPr/>
            <p:nvPr/>
          </p:nvSpPr>
          <p:spPr>
            <a:xfrm>
              <a:off x="6912862" y="1942876"/>
              <a:ext cx="102548" cy="63956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1" name="Google Shape;1201;p48"/>
            <p:cNvSpPr/>
            <p:nvPr/>
          </p:nvSpPr>
          <p:spPr>
            <a:xfrm>
              <a:off x="7131192" y="1696645"/>
              <a:ext cx="356781" cy="408702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2" name="Google Shape;1202;p48"/>
            <p:cNvSpPr/>
            <p:nvPr/>
          </p:nvSpPr>
          <p:spPr>
            <a:xfrm>
              <a:off x="7603761" y="1696645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3" name="Google Shape;1203;p48"/>
            <p:cNvSpPr/>
            <p:nvPr/>
          </p:nvSpPr>
          <p:spPr>
            <a:xfrm>
              <a:off x="8077622" y="1696645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4" name="Google Shape;1204;p48"/>
            <p:cNvSpPr/>
            <p:nvPr/>
          </p:nvSpPr>
          <p:spPr>
            <a:xfrm>
              <a:off x="8550190" y="1736581"/>
              <a:ext cx="356781" cy="367424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5" name="Google Shape;1205;p48"/>
            <p:cNvSpPr/>
            <p:nvPr/>
          </p:nvSpPr>
          <p:spPr>
            <a:xfrm>
              <a:off x="6891576" y="2115948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6" name="Google Shape;1206;p48"/>
            <p:cNvSpPr/>
            <p:nvPr/>
          </p:nvSpPr>
          <p:spPr>
            <a:xfrm>
              <a:off x="7364144" y="2115948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7" name="Google Shape;1207;p48"/>
            <p:cNvSpPr/>
            <p:nvPr/>
          </p:nvSpPr>
          <p:spPr>
            <a:xfrm>
              <a:off x="7836713" y="2115948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8" name="Google Shape;1208;p48"/>
            <p:cNvSpPr/>
            <p:nvPr/>
          </p:nvSpPr>
          <p:spPr>
            <a:xfrm>
              <a:off x="8310574" y="2114606"/>
              <a:ext cx="356781" cy="408702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9" name="Google Shape;1209;p48"/>
            <p:cNvSpPr/>
            <p:nvPr/>
          </p:nvSpPr>
          <p:spPr>
            <a:xfrm>
              <a:off x="8783142" y="2114606"/>
              <a:ext cx="239661" cy="408702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0" name="Google Shape;1210;p48"/>
            <p:cNvSpPr/>
            <p:nvPr/>
          </p:nvSpPr>
          <p:spPr>
            <a:xfrm>
              <a:off x="6773111" y="2511280"/>
              <a:ext cx="242297" cy="40735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1" name="Google Shape;1211;p48"/>
            <p:cNvSpPr/>
            <p:nvPr/>
          </p:nvSpPr>
          <p:spPr>
            <a:xfrm>
              <a:off x="7131192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2" name="Google Shape;1212;p48"/>
            <p:cNvSpPr/>
            <p:nvPr/>
          </p:nvSpPr>
          <p:spPr>
            <a:xfrm>
              <a:off x="7603761" y="2511280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3" name="Google Shape;1213;p48"/>
            <p:cNvSpPr/>
            <p:nvPr/>
          </p:nvSpPr>
          <p:spPr>
            <a:xfrm>
              <a:off x="8077622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4" name="Google Shape;1214;p48"/>
            <p:cNvSpPr/>
            <p:nvPr/>
          </p:nvSpPr>
          <p:spPr>
            <a:xfrm>
              <a:off x="8550190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5" name="Google Shape;1215;p48"/>
            <p:cNvSpPr/>
            <p:nvPr/>
          </p:nvSpPr>
          <p:spPr>
            <a:xfrm>
              <a:off x="6891576" y="2934613"/>
              <a:ext cx="356781" cy="363445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6" name="Google Shape;1216;p48"/>
            <p:cNvSpPr/>
            <p:nvPr/>
          </p:nvSpPr>
          <p:spPr>
            <a:xfrm>
              <a:off x="7364144" y="2934613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7" name="Google Shape;1217;p48"/>
            <p:cNvSpPr/>
            <p:nvPr/>
          </p:nvSpPr>
          <p:spPr>
            <a:xfrm>
              <a:off x="7836713" y="2934613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8" name="Google Shape;1218;p48"/>
            <p:cNvSpPr/>
            <p:nvPr/>
          </p:nvSpPr>
          <p:spPr>
            <a:xfrm>
              <a:off x="8310574" y="2934613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9" name="Google Shape;1219;p48"/>
            <p:cNvSpPr/>
            <p:nvPr/>
          </p:nvSpPr>
          <p:spPr>
            <a:xfrm>
              <a:off x="8783142" y="3033085"/>
              <a:ext cx="97227" cy="6127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20" name="Google Shape;1220;p48"/>
            <p:cNvSpPr/>
            <p:nvPr/>
          </p:nvSpPr>
          <p:spPr>
            <a:xfrm>
              <a:off x="7345494" y="3428467"/>
              <a:ext cx="142484" cy="85242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21" name="Google Shape;1221;p48"/>
            <p:cNvSpPr/>
            <p:nvPr/>
          </p:nvSpPr>
          <p:spPr>
            <a:xfrm>
              <a:off x="7305558" y="3329945"/>
              <a:ext cx="8057" cy="161133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22" name="Google Shape;1222;p48"/>
            <p:cNvSpPr/>
            <p:nvPr/>
          </p:nvSpPr>
          <p:spPr>
            <a:xfrm>
              <a:off x="7603761" y="3329945"/>
              <a:ext cx="358124" cy="316846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23" name="Google Shape;1223;p48"/>
            <p:cNvSpPr/>
            <p:nvPr/>
          </p:nvSpPr>
          <p:spPr>
            <a:xfrm>
              <a:off x="8077622" y="3329945"/>
              <a:ext cx="356781" cy="307546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24" name="Google Shape;1224;p48"/>
            <p:cNvSpPr/>
            <p:nvPr/>
          </p:nvSpPr>
          <p:spPr>
            <a:xfrm>
              <a:off x="8550190" y="3428467"/>
              <a:ext cx="16014" cy="12035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225" name="Google Shape;1225;p48"/>
          <p:cNvSpPr/>
          <p:nvPr/>
        </p:nvSpPr>
        <p:spPr>
          <a:xfrm flipH="1" rot="-1848056">
            <a:off x="7756025" y="2517986"/>
            <a:ext cx="1938888" cy="3305698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ackground 1">
  <p:cSld name="CUSTOM_2">
    <p:spTree>
      <p:nvGrpSpPr>
        <p:cNvPr id="1226" name="Shape 1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27" name="Google Shape;1227;p49"/>
          <p:cNvGrpSpPr/>
          <p:nvPr/>
        </p:nvGrpSpPr>
        <p:grpSpPr>
          <a:xfrm>
            <a:off x="5" y="-80449"/>
            <a:ext cx="2277317" cy="5304377"/>
            <a:chOff x="224725" y="566950"/>
            <a:chExt cx="1850875" cy="4311100"/>
          </a:xfrm>
        </p:grpSpPr>
        <p:sp>
          <p:nvSpPr>
            <p:cNvPr id="1228" name="Google Shape;1228;p49"/>
            <p:cNvSpPr/>
            <p:nvPr/>
          </p:nvSpPr>
          <p:spPr>
            <a:xfrm>
              <a:off x="1914975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45" y="15394"/>
                    <a:pt x="2945" y="15447"/>
                    <a:pt x="2945" y="15501"/>
                  </a:cubicBezTo>
                  <a:cubicBezTo>
                    <a:pt x="2998" y="17321"/>
                    <a:pt x="1848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316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45" y="35762"/>
                  </a:cubicBezTo>
                  <a:cubicBezTo>
                    <a:pt x="3106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1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6" y="78427"/>
                    <a:pt x="3186" y="76366"/>
                  </a:cubicBezTo>
                  <a:cubicBezTo>
                    <a:pt x="5166" y="75322"/>
                    <a:pt x="6424" y="73314"/>
                    <a:pt x="6424" y="71066"/>
                  </a:cubicBezTo>
                  <a:cubicBezTo>
                    <a:pt x="6424" y="68818"/>
                    <a:pt x="5166" y="66784"/>
                    <a:pt x="3186" y="65766"/>
                  </a:cubicBezTo>
                  <a:cubicBezTo>
                    <a:pt x="3106" y="63786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104"/>
                  </a:cubicBezTo>
                  <a:cubicBezTo>
                    <a:pt x="5166" y="55060"/>
                    <a:pt x="6424" y="53053"/>
                    <a:pt x="6424" y="50804"/>
                  </a:cubicBezTo>
                  <a:cubicBezTo>
                    <a:pt x="6424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66" y="26260"/>
                    <a:pt x="3186" y="25243"/>
                  </a:cubicBezTo>
                  <a:cubicBezTo>
                    <a:pt x="3106" y="23236"/>
                    <a:pt x="2062" y="21443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66" y="14537"/>
                    <a:pt x="6424" y="12503"/>
                    <a:pt x="6424" y="10255"/>
                  </a:cubicBezTo>
                  <a:cubicBezTo>
                    <a:pt x="6424" y="8033"/>
                    <a:pt x="5166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29" name="Google Shape;1229;p49"/>
            <p:cNvSpPr/>
            <p:nvPr/>
          </p:nvSpPr>
          <p:spPr>
            <a:xfrm>
              <a:off x="1761075" y="8188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49" y="1"/>
                  </a:moveTo>
                  <a:cubicBezTo>
                    <a:pt x="110" y="1"/>
                    <a:pt x="71" y="20"/>
                    <a:pt x="54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1" y="231"/>
                  </a:cubicBezTo>
                  <a:cubicBezTo>
                    <a:pt x="1821" y="1248"/>
                    <a:pt x="2972" y="3175"/>
                    <a:pt x="2945" y="5022"/>
                  </a:cubicBezTo>
                  <a:cubicBezTo>
                    <a:pt x="2945" y="5076"/>
                    <a:pt x="2972" y="5129"/>
                    <a:pt x="2998" y="5156"/>
                  </a:cubicBezTo>
                  <a:cubicBezTo>
                    <a:pt x="4952" y="6119"/>
                    <a:pt x="6183" y="8073"/>
                    <a:pt x="6183" y="10268"/>
                  </a:cubicBezTo>
                  <a:cubicBezTo>
                    <a:pt x="6183" y="12436"/>
                    <a:pt x="4952" y="14390"/>
                    <a:pt x="2998" y="15354"/>
                  </a:cubicBezTo>
                  <a:cubicBezTo>
                    <a:pt x="2972" y="15380"/>
                    <a:pt x="2945" y="15461"/>
                    <a:pt x="2945" y="15487"/>
                  </a:cubicBezTo>
                  <a:cubicBezTo>
                    <a:pt x="2998" y="17334"/>
                    <a:pt x="1847" y="19235"/>
                    <a:pt x="108" y="20278"/>
                  </a:cubicBezTo>
                  <a:cubicBezTo>
                    <a:pt x="81" y="20278"/>
                    <a:pt x="27" y="20305"/>
                    <a:pt x="27" y="20359"/>
                  </a:cubicBezTo>
                  <a:cubicBezTo>
                    <a:pt x="27" y="20412"/>
                    <a:pt x="27" y="20466"/>
                    <a:pt x="81" y="20493"/>
                  </a:cubicBezTo>
                  <a:cubicBezTo>
                    <a:pt x="1821" y="21510"/>
                    <a:pt x="2891" y="23303"/>
                    <a:pt x="2945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83" y="28362"/>
                    <a:pt x="6183" y="30530"/>
                  </a:cubicBezTo>
                  <a:cubicBezTo>
                    <a:pt x="6183" y="32698"/>
                    <a:pt x="4952" y="34652"/>
                    <a:pt x="2998" y="35642"/>
                  </a:cubicBezTo>
                  <a:cubicBezTo>
                    <a:pt x="2972" y="35642"/>
                    <a:pt x="2945" y="35695"/>
                    <a:pt x="2945" y="35749"/>
                  </a:cubicBezTo>
                  <a:cubicBezTo>
                    <a:pt x="3105" y="37837"/>
                    <a:pt x="1633" y="39630"/>
                    <a:pt x="108" y="40540"/>
                  </a:cubicBezTo>
                  <a:cubicBezTo>
                    <a:pt x="81" y="40540"/>
                    <a:pt x="27" y="40594"/>
                    <a:pt x="27" y="40620"/>
                  </a:cubicBezTo>
                  <a:cubicBezTo>
                    <a:pt x="27" y="40674"/>
                    <a:pt x="27" y="40727"/>
                    <a:pt x="81" y="40754"/>
                  </a:cubicBezTo>
                  <a:cubicBezTo>
                    <a:pt x="1821" y="41771"/>
                    <a:pt x="2945" y="43645"/>
                    <a:pt x="2945" y="45545"/>
                  </a:cubicBezTo>
                  <a:cubicBezTo>
                    <a:pt x="2945" y="45545"/>
                    <a:pt x="2945" y="45545"/>
                    <a:pt x="2945" y="45572"/>
                  </a:cubicBezTo>
                  <a:cubicBezTo>
                    <a:pt x="2945" y="45626"/>
                    <a:pt x="2972" y="45652"/>
                    <a:pt x="2998" y="45679"/>
                  </a:cubicBezTo>
                  <a:cubicBezTo>
                    <a:pt x="4952" y="46669"/>
                    <a:pt x="6183" y="48623"/>
                    <a:pt x="6183" y="50791"/>
                  </a:cubicBezTo>
                  <a:cubicBezTo>
                    <a:pt x="6183" y="52959"/>
                    <a:pt x="4952" y="54913"/>
                    <a:pt x="2998" y="55904"/>
                  </a:cubicBezTo>
                  <a:cubicBezTo>
                    <a:pt x="2972" y="55930"/>
                    <a:pt x="2945" y="55957"/>
                    <a:pt x="2945" y="56011"/>
                  </a:cubicBezTo>
                  <a:cubicBezTo>
                    <a:pt x="2891" y="57991"/>
                    <a:pt x="1847" y="59785"/>
                    <a:pt x="108" y="60802"/>
                  </a:cubicBezTo>
                  <a:cubicBezTo>
                    <a:pt x="81" y="60828"/>
                    <a:pt x="27" y="60855"/>
                    <a:pt x="27" y="60882"/>
                  </a:cubicBezTo>
                  <a:cubicBezTo>
                    <a:pt x="27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45" y="65834"/>
                  </a:cubicBezTo>
                  <a:cubicBezTo>
                    <a:pt x="2945" y="65887"/>
                    <a:pt x="2972" y="65914"/>
                    <a:pt x="2998" y="65941"/>
                  </a:cubicBezTo>
                  <a:cubicBezTo>
                    <a:pt x="4952" y="66931"/>
                    <a:pt x="6183" y="68885"/>
                    <a:pt x="6183" y="71053"/>
                  </a:cubicBezTo>
                  <a:cubicBezTo>
                    <a:pt x="6183" y="73221"/>
                    <a:pt x="4952" y="75175"/>
                    <a:pt x="2998" y="76165"/>
                  </a:cubicBezTo>
                  <a:cubicBezTo>
                    <a:pt x="2972" y="76192"/>
                    <a:pt x="2945" y="76219"/>
                    <a:pt x="2945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54" y="81251"/>
                  </a:cubicBezTo>
                  <a:cubicBezTo>
                    <a:pt x="74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5" y="81304"/>
                  </a:cubicBezTo>
                  <a:cubicBezTo>
                    <a:pt x="2008" y="80260"/>
                    <a:pt x="3105" y="78413"/>
                    <a:pt x="3186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6" y="65753"/>
                  </a:cubicBezTo>
                  <a:cubicBezTo>
                    <a:pt x="3132" y="63773"/>
                    <a:pt x="2088" y="61979"/>
                    <a:pt x="402" y="60909"/>
                  </a:cubicBezTo>
                  <a:cubicBezTo>
                    <a:pt x="2088" y="59865"/>
                    <a:pt x="3132" y="58072"/>
                    <a:pt x="3186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6" y="45492"/>
                  </a:cubicBezTo>
                  <a:cubicBezTo>
                    <a:pt x="3186" y="43591"/>
                    <a:pt x="2088" y="41718"/>
                    <a:pt x="402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6" y="25230"/>
                  </a:cubicBezTo>
                  <a:cubicBezTo>
                    <a:pt x="3105" y="23223"/>
                    <a:pt x="2062" y="21429"/>
                    <a:pt x="402" y="20386"/>
                  </a:cubicBezTo>
                  <a:cubicBezTo>
                    <a:pt x="2115" y="19315"/>
                    <a:pt x="3212" y="17415"/>
                    <a:pt x="3186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2008" y="1061"/>
                    <a:pt x="215" y="17"/>
                  </a:cubicBezTo>
                  <a:cubicBezTo>
                    <a:pt x="195" y="7"/>
                    <a:pt x="172" y="1"/>
                    <a:pt x="14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0" name="Google Shape;1230;p49"/>
            <p:cNvSpPr/>
            <p:nvPr/>
          </p:nvSpPr>
          <p:spPr>
            <a:xfrm>
              <a:off x="1607850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71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0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0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64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64" y="78266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44" y="81297"/>
                    <a:pt x="81" y="81320"/>
                    <a:pt x="119" y="81320"/>
                  </a:cubicBezTo>
                  <a:cubicBezTo>
                    <a:pt x="143" y="81320"/>
                    <a:pt x="167" y="81311"/>
                    <a:pt x="188" y="81290"/>
                  </a:cubicBezTo>
                  <a:cubicBezTo>
                    <a:pt x="1981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723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61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1" name="Google Shape;1231;p49"/>
            <p:cNvSpPr/>
            <p:nvPr/>
          </p:nvSpPr>
          <p:spPr>
            <a:xfrm>
              <a:off x="1453950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36" y="1"/>
                  </a:moveTo>
                  <a:cubicBezTo>
                    <a:pt x="95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27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34"/>
                    <a:pt x="2944" y="15487"/>
                  </a:cubicBezTo>
                  <a:cubicBezTo>
                    <a:pt x="2944" y="15514"/>
                    <a:pt x="2944" y="15568"/>
                    <a:pt x="2944" y="15595"/>
                  </a:cubicBezTo>
                  <a:cubicBezTo>
                    <a:pt x="2944" y="17415"/>
                    <a:pt x="1820" y="19261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44" y="35642"/>
                    <a:pt x="2918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72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27" y="81251"/>
                  </a:cubicBezTo>
                  <a:cubicBezTo>
                    <a:pt x="66" y="81290"/>
                    <a:pt x="120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66" y="75309"/>
                    <a:pt x="6424" y="73301"/>
                    <a:pt x="6424" y="71053"/>
                  </a:cubicBezTo>
                  <a:cubicBezTo>
                    <a:pt x="6424" y="68805"/>
                    <a:pt x="5166" y="66797"/>
                    <a:pt x="3185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85" y="56091"/>
                  </a:cubicBezTo>
                  <a:cubicBezTo>
                    <a:pt x="5166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66" y="26247"/>
                    <a:pt x="3185" y="25230"/>
                  </a:cubicBezTo>
                  <a:cubicBezTo>
                    <a:pt x="3105" y="23223"/>
                    <a:pt x="2061" y="21429"/>
                    <a:pt x="375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cubicBezTo>
                    <a:pt x="3185" y="3041"/>
                    <a:pt x="2008" y="1061"/>
                    <a:pt x="214" y="17"/>
                  </a:cubicBezTo>
                  <a:cubicBezTo>
                    <a:pt x="185" y="7"/>
                    <a:pt x="159" y="1"/>
                    <a:pt x="13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2" name="Google Shape;1232;p49"/>
            <p:cNvSpPr/>
            <p:nvPr/>
          </p:nvSpPr>
          <p:spPr>
            <a:xfrm>
              <a:off x="1300050" y="566950"/>
              <a:ext cx="160600" cy="2033000"/>
            </a:xfrm>
            <a:custGeom>
              <a:rect b="b" l="l" r="r" t="t"/>
              <a:pathLst>
                <a:path extrusionOk="0" h="81320" w="6424">
                  <a:moveTo>
                    <a:pt x="146" y="1"/>
                  </a:moveTo>
                  <a:cubicBezTo>
                    <a:pt x="107" y="1"/>
                    <a:pt x="70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61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3025" y="5169"/>
                  </a:cubicBezTo>
                  <a:cubicBezTo>
                    <a:pt x="4952" y="6133"/>
                    <a:pt x="6183" y="8086"/>
                    <a:pt x="6183" y="10255"/>
                  </a:cubicBezTo>
                  <a:cubicBezTo>
                    <a:pt x="6183" y="12449"/>
                    <a:pt x="4952" y="14403"/>
                    <a:pt x="3025" y="15367"/>
                  </a:cubicBezTo>
                  <a:cubicBezTo>
                    <a:pt x="2971" y="15394"/>
                    <a:pt x="2944" y="15447"/>
                    <a:pt x="2944" y="15501"/>
                  </a:cubicBezTo>
                  <a:cubicBezTo>
                    <a:pt x="2998" y="17321"/>
                    <a:pt x="1847" y="19248"/>
                    <a:pt x="107" y="20292"/>
                  </a:cubicBezTo>
                  <a:cubicBezTo>
                    <a:pt x="80" y="20292"/>
                    <a:pt x="54" y="20318"/>
                    <a:pt x="27" y="20372"/>
                  </a:cubicBezTo>
                  <a:cubicBezTo>
                    <a:pt x="27" y="20425"/>
                    <a:pt x="27" y="20479"/>
                    <a:pt x="80" y="20506"/>
                  </a:cubicBezTo>
                  <a:cubicBezTo>
                    <a:pt x="1820" y="21496"/>
                    <a:pt x="2891" y="23316"/>
                    <a:pt x="2944" y="25324"/>
                  </a:cubicBezTo>
                  <a:cubicBezTo>
                    <a:pt x="2944" y="25350"/>
                    <a:pt x="2971" y="25404"/>
                    <a:pt x="3025" y="25431"/>
                  </a:cubicBezTo>
                  <a:cubicBezTo>
                    <a:pt x="4952" y="26394"/>
                    <a:pt x="6183" y="28348"/>
                    <a:pt x="6183" y="30543"/>
                  </a:cubicBezTo>
                  <a:cubicBezTo>
                    <a:pt x="6183" y="32711"/>
                    <a:pt x="4952" y="34665"/>
                    <a:pt x="3025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53"/>
                  </a:cubicBezTo>
                  <a:cubicBezTo>
                    <a:pt x="80" y="40553"/>
                    <a:pt x="54" y="40580"/>
                    <a:pt x="27" y="40633"/>
                  </a:cubicBezTo>
                  <a:cubicBezTo>
                    <a:pt x="27" y="40687"/>
                    <a:pt x="27" y="40741"/>
                    <a:pt x="80" y="40767"/>
                  </a:cubicBezTo>
                  <a:cubicBezTo>
                    <a:pt x="1820" y="41784"/>
                    <a:pt x="2944" y="43658"/>
                    <a:pt x="2944" y="45532"/>
                  </a:cubicBezTo>
                  <a:cubicBezTo>
                    <a:pt x="2944" y="45558"/>
                    <a:pt x="2944" y="45558"/>
                    <a:pt x="2944" y="45585"/>
                  </a:cubicBezTo>
                  <a:cubicBezTo>
                    <a:pt x="2944" y="45612"/>
                    <a:pt x="2971" y="45665"/>
                    <a:pt x="3025" y="45692"/>
                  </a:cubicBezTo>
                  <a:cubicBezTo>
                    <a:pt x="4952" y="46656"/>
                    <a:pt x="6183" y="48636"/>
                    <a:pt x="6183" y="50804"/>
                  </a:cubicBezTo>
                  <a:cubicBezTo>
                    <a:pt x="6183" y="52972"/>
                    <a:pt x="4952" y="54926"/>
                    <a:pt x="3025" y="55917"/>
                  </a:cubicBezTo>
                  <a:cubicBezTo>
                    <a:pt x="2971" y="55917"/>
                    <a:pt x="2944" y="55970"/>
                    <a:pt x="2944" y="56024"/>
                  </a:cubicBezTo>
                  <a:cubicBezTo>
                    <a:pt x="2891" y="58004"/>
                    <a:pt x="1847" y="59798"/>
                    <a:pt x="107" y="60815"/>
                  </a:cubicBezTo>
                  <a:cubicBezTo>
                    <a:pt x="80" y="60815"/>
                    <a:pt x="54" y="60868"/>
                    <a:pt x="27" y="60895"/>
                  </a:cubicBezTo>
                  <a:cubicBezTo>
                    <a:pt x="27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900"/>
                    <a:pt x="2971" y="65927"/>
                    <a:pt x="3025" y="65954"/>
                  </a:cubicBezTo>
                  <a:cubicBezTo>
                    <a:pt x="4952" y="66944"/>
                    <a:pt x="6183" y="68898"/>
                    <a:pt x="6183" y="71066"/>
                  </a:cubicBezTo>
                  <a:cubicBezTo>
                    <a:pt x="6183" y="73234"/>
                    <a:pt x="4952" y="75188"/>
                    <a:pt x="3025" y="76178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86"/>
                    <a:pt x="80" y="81076"/>
                  </a:cubicBezTo>
                  <a:cubicBezTo>
                    <a:pt x="27" y="81130"/>
                    <a:pt x="0" y="81183"/>
                    <a:pt x="54" y="81264"/>
                  </a:cubicBezTo>
                  <a:cubicBezTo>
                    <a:pt x="70" y="81297"/>
                    <a:pt x="107" y="81320"/>
                    <a:pt x="146" y="81320"/>
                  </a:cubicBezTo>
                  <a:cubicBezTo>
                    <a:pt x="169" y="81320"/>
                    <a:pt x="194" y="81311"/>
                    <a:pt x="214" y="81290"/>
                  </a:cubicBezTo>
                  <a:cubicBezTo>
                    <a:pt x="2007" y="80273"/>
                    <a:pt x="3105" y="78427"/>
                    <a:pt x="3185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5" y="65766"/>
                  </a:cubicBezTo>
                  <a:cubicBezTo>
                    <a:pt x="3132" y="63786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5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27" y="39723"/>
                    <a:pt x="3319" y="37903"/>
                    <a:pt x="3212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5" y="25243"/>
                  </a:cubicBezTo>
                  <a:cubicBezTo>
                    <a:pt x="3105" y="23236"/>
                    <a:pt x="2061" y="21443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2007" y="1074"/>
                    <a:pt x="214" y="30"/>
                  </a:cubicBezTo>
                  <a:cubicBezTo>
                    <a:pt x="194" y="10"/>
                    <a:pt x="169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3" name="Google Shape;1233;p49"/>
            <p:cNvSpPr/>
            <p:nvPr/>
          </p:nvSpPr>
          <p:spPr>
            <a:xfrm>
              <a:off x="1146800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3" y="1"/>
                  </a:moveTo>
                  <a:cubicBezTo>
                    <a:pt x="83" y="1"/>
                    <a:pt x="44" y="20"/>
                    <a:pt x="28" y="70"/>
                  </a:cubicBezTo>
                  <a:cubicBezTo>
                    <a:pt x="28" y="70"/>
                    <a:pt x="1" y="97"/>
                    <a:pt x="1" y="124"/>
                  </a:cubicBezTo>
                  <a:cubicBezTo>
                    <a:pt x="1" y="178"/>
                    <a:pt x="28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98" y="17334"/>
                    <a:pt x="1848" y="19235"/>
                    <a:pt x="81" y="20278"/>
                  </a:cubicBezTo>
                  <a:cubicBezTo>
                    <a:pt x="54" y="20278"/>
                    <a:pt x="28" y="20305"/>
                    <a:pt x="1" y="20359"/>
                  </a:cubicBezTo>
                  <a:cubicBezTo>
                    <a:pt x="1" y="20412"/>
                    <a:pt x="28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9" y="37837"/>
                    <a:pt x="1633" y="39630"/>
                    <a:pt x="81" y="40540"/>
                  </a:cubicBezTo>
                  <a:cubicBezTo>
                    <a:pt x="54" y="40540"/>
                    <a:pt x="28" y="40594"/>
                    <a:pt x="1" y="40620"/>
                  </a:cubicBezTo>
                  <a:cubicBezTo>
                    <a:pt x="1" y="40674"/>
                    <a:pt x="28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81" y="60802"/>
                  </a:cubicBezTo>
                  <a:cubicBezTo>
                    <a:pt x="54" y="60828"/>
                    <a:pt x="28" y="60855"/>
                    <a:pt x="1" y="60882"/>
                  </a:cubicBezTo>
                  <a:cubicBezTo>
                    <a:pt x="1" y="60935"/>
                    <a:pt x="28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8" y="81117"/>
                    <a:pt x="1" y="81197"/>
                    <a:pt x="28" y="81251"/>
                  </a:cubicBezTo>
                  <a:cubicBezTo>
                    <a:pt x="47" y="81290"/>
                    <a:pt x="95" y="81315"/>
                    <a:pt x="151" y="81315"/>
                  </a:cubicBezTo>
                  <a:cubicBezTo>
                    <a:pt x="172" y="81315"/>
                    <a:pt x="193" y="81311"/>
                    <a:pt x="215" y="81304"/>
                  </a:cubicBezTo>
                  <a:cubicBezTo>
                    <a:pt x="1981" y="80260"/>
                    <a:pt x="3106" y="78413"/>
                    <a:pt x="3186" y="76352"/>
                  </a:cubicBezTo>
                  <a:cubicBezTo>
                    <a:pt x="5167" y="75309"/>
                    <a:pt x="6398" y="73301"/>
                    <a:pt x="6398" y="71053"/>
                  </a:cubicBezTo>
                  <a:cubicBezTo>
                    <a:pt x="6398" y="68805"/>
                    <a:pt x="5167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7" y="55047"/>
                    <a:pt x="6398" y="53040"/>
                    <a:pt x="6398" y="50791"/>
                  </a:cubicBezTo>
                  <a:cubicBezTo>
                    <a:pt x="6398" y="48543"/>
                    <a:pt x="5167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293" y="37890"/>
                    <a:pt x="3186" y="35829"/>
                  </a:cubicBezTo>
                  <a:cubicBezTo>
                    <a:pt x="5167" y="34785"/>
                    <a:pt x="6398" y="32751"/>
                    <a:pt x="6398" y="30530"/>
                  </a:cubicBezTo>
                  <a:cubicBezTo>
                    <a:pt x="6398" y="28281"/>
                    <a:pt x="5167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15"/>
                    <a:pt x="3186" y="15541"/>
                  </a:cubicBezTo>
                  <a:cubicBezTo>
                    <a:pt x="5167" y="14524"/>
                    <a:pt x="6398" y="12490"/>
                    <a:pt x="6398" y="10268"/>
                  </a:cubicBezTo>
                  <a:cubicBezTo>
                    <a:pt x="6398" y="8020"/>
                    <a:pt x="5167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188" y="17"/>
                  </a:cubicBezTo>
                  <a:cubicBezTo>
                    <a:pt x="169" y="7"/>
                    <a:pt x="145" y="1"/>
                    <a:pt x="12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4" name="Google Shape;1234;p49"/>
            <p:cNvSpPr/>
            <p:nvPr/>
          </p:nvSpPr>
          <p:spPr>
            <a:xfrm>
              <a:off x="992900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45" y="1"/>
                  </a:moveTo>
                  <a:cubicBezTo>
                    <a:pt x="104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72" y="15394"/>
                    <a:pt x="2945" y="15447"/>
                    <a:pt x="2945" y="15501"/>
                  </a:cubicBezTo>
                  <a:cubicBezTo>
                    <a:pt x="2998" y="17347"/>
                    <a:pt x="1847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0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5" y="78427"/>
                    <a:pt x="3186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6" y="65766"/>
                  </a:cubicBezTo>
                  <a:cubicBezTo>
                    <a:pt x="3105" y="63786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6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59" y="43604"/>
                    <a:pt x="2088" y="41731"/>
                    <a:pt x="402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6" y="25243"/>
                  </a:cubicBezTo>
                  <a:cubicBezTo>
                    <a:pt x="3105" y="23236"/>
                    <a:pt x="2062" y="21443"/>
                    <a:pt x="402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94" y="10"/>
                    <a:pt x="170" y="1"/>
                    <a:pt x="14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5" name="Google Shape;1235;p49"/>
            <p:cNvSpPr/>
            <p:nvPr/>
          </p:nvSpPr>
          <p:spPr>
            <a:xfrm>
              <a:off x="83967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2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0" y="70"/>
                    <a:pt x="0" y="97"/>
                    <a:pt x="0" y="124"/>
                  </a:cubicBezTo>
                  <a:cubicBezTo>
                    <a:pt x="0" y="178"/>
                    <a:pt x="27" y="204"/>
                    <a:pt x="54" y="231"/>
                  </a:cubicBezTo>
                  <a:cubicBezTo>
                    <a:pt x="1794" y="1248"/>
                    <a:pt x="2971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25" y="6119"/>
                    <a:pt x="6156" y="8073"/>
                    <a:pt x="6156" y="10268"/>
                  </a:cubicBezTo>
                  <a:cubicBezTo>
                    <a:pt x="6156" y="12436"/>
                    <a:pt x="4925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71" y="17334"/>
                    <a:pt x="1847" y="19235"/>
                    <a:pt x="81" y="20278"/>
                  </a:cubicBezTo>
                  <a:cubicBezTo>
                    <a:pt x="54" y="20278"/>
                    <a:pt x="27" y="20305"/>
                    <a:pt x="0" y="20359"/>
                  </a:cubicBezTo>
                  <a:cubicBezTo>
                    <a:pt x="0" y="20412"/>
                    <a:pt x="27" y="20466"/>
                    <a:pt x="54" y="20493"/>
                  </a:cubicBezTo>
                  <a:cubicBezTo>
                    <a:pt x="1794" y="21510"/>
                    <a:pt x="2864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25" y="26381"/>
                    <a:pt x="6156" y="28362"/>
                    <a:pt x="6156" y="30530"/>
                  </a:cubicBezTo>
                  <a:cubicBezTo>
                    <a:pt x="6156" y="32698"/>
                    <a:pt x="4925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8" y="37837"/>
                    <a:pt x="1606" y="39630"/>
                    <a:pt x="81" y="40540"/>
                  </a:cubicBezTo>
                  <a:cubicBezTo>
                    <a:pt x="54" y="40540"/>
                    <a:pt x="27" y="40594"/>
                    <a:pt x="0" y="40620"/>
                  </a:cubicBezTo>
                  <a:cubicBezTo>
                    <a:pt x="0" y="40674"/>
                    <a:pt x="27" y="40727"/>
                    <a:pt x="54" y="40754"/>
                  </a:cubicBezTo>
                  <a:cubicBezTo>
                    <a:pt x="1794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25" y="46669"/>
                    <a:pt x="6156" y="48623"/>
                    <a:pt x="6156" y="50791"/>
                  </a:cubicBezTo>
                  <a:cubicBezTo>
                    <a:pt x="6156" y="52959"/>
                    <a:pt x="4925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64" y="57991"/>
                    <a:pt x="1820" y="59785"/>
                    <a:pt x="81" y="60802"/>
                  </a:cubicBezTo>
                  <a:cubicBezTo>
                    <a:pt x="54" y="60828"/>
                    <a:pt x="27" y="60855"/>
                    <a:pt x="0" y="60882"/>
                  </a:cubicBezTo>
                  <a:cubicBezTo>
                    <a:pt x="0" y="60935"/>
                    <a:pt x="27" y="60989"/>
                    <a:pt x="54" y="61016"/>
                  </a:cubicBezTo>
                  <a:cubicBezTo>
                    <a:pt x="1794" y="62033"/>
                    <a:pt x="2864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25" y="66931"/>
                    <a:pt x="6156" y="68885"/>
                    <a:pt x="6156" y="71053"/>
                  </a:cubicBezTo>
                  <a:cubicBezTo>
                    <a:pt x="6156" y="73221"/>
                    <a:pt x="4925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64" y="78280"/>
                    <a:pt x="1794" y="80073"/>
                    <a:pt x="81" y="81090"/>
                  </a:cubicBezTo>
                  <a:cubicBezTo>
                    <a:pt x="0" y="81117"/>
                    <a:pt x="0" y="81197"/>
                    <a:pt x="27" y="81251"/>
                  </a:cubicBezTo>
                  <a:cubicBezTo>
                    <a:pt x="47" y="81290"/>
                    <a:pt x="95" y="81315"/>
                    <a:pt x="140" y="81315"/>
                  </a:cubicBezTo>
                  <a:cubicBezTo>
                    <a:pt x="157" y="81315"/>
                    <a:pt x="173" y="81311"/>
                    <a:pt x="188" y="81304"/>
                  </a:cubicBezTo>
                  <a:cubicBezTo>
                    <a:pt x="1981" y="80260"/>
                    <a:pt x="3105" y="78413"/>
                    <a:pt x="3159" y="76352"/>
                  </a:cubicBezTo>
                  <a:cubicBezTo>
                    <a:pt x="5166" y="75309"/>
                    <a:pt x="6397" y="73301"/>
                    <a:pt x="6397" y="71053"/>
                  </a:cubicBezTo>
                  <a:cubicBezTo>
                    <a:pt x="6397" y="68805"/>
                    <a:pt x="5166" y="66797"/>
                    <a:pt x="3159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59" y="56091"/>
                  </a:cubicBezTo>
                  <a:cubicBezTo>
                    <a:pt x="5166" y="55047"/>
                    <a:pt x="6397" y="53040"/>
                    <a:pt x="6397" y="50791"/>
                  </a:cubicBezTo>
                  <a:cubicBezTo>
                    <a:pt x="6397" y="48543"/>
                    <a:pt x="5166" y="46536"/>
                    <a:pt x="3159" y="45492"/>
                  </a:cubicBezTo>
                  <a:cubicBezTo>
                    <a:pt x="3159" y="43591"/>
                    <a:pt x="2061" y="41718"/>
                    <a:pt x="375" y="40647"/>
                  </a:cubicBezTo>
                  <a:cubicBezTo>
                    <a:pt x="1901" y="39710"/>
                    <a:pt x="3292" y="37890"/>
                    <a:pt x="3185" y="35829"/>
                  </a:cubicBezTo>
                  <a:cubicBezTo>
                    <a:pt x="5166" y="34785"/>
                    <a:pt x="6397" y="32751"/>
                    <a:pt x="6397" y="30530"/>
                  </a:cubicBezTo>
                  <a:cubicBezTo>
                    <a:pt x="6397" y="28281"/>
                    <a:pt x="5166" y="26247"/>
                    <a:pt x="3159" y="25230"/>
                  </a:cubicBezTo>
                  <a:cubicBezTo>
                    <a:pt x="3078" y="23223"/>
                    <a:pt x="2035" y="21429"/>
                    <a:pt x="375" y="20386"/>
                  </a:cubicBezTo>
                  <a:cubicBezTo>
                    <a:pt x="2061" y="19315"/>
                    <a:pt x="3159" y="17441"/>
                    <a:pt x="3159" y="15595"/>
                  </a:cubicBezTo>
                  <a:cubicBezTo>
                    <a:pt x="3159" y="15595"/>
                    <a:pt x="3159" y="15568"/>
                    <a:pt x="3159" y="15541"/>
                  </a:cubicBezTo>
                  <a:cubicBezTo>
                    <a:pt x="5166" y="14524"/>
                    <a:pt x="6397" y="12490"/>
                    <a:pt x="6397" y="10268"/>
                  </a:cubicBezTo>
                  <a:cubicBezTo>
                    <a:pt x="6397" y="8020"/>
                    <a:pt x="5166" y="5986"/>
                    <a:pt x="3159" y="4969"/>
                  </a:cubicBezTo>
                  <a:lnTo>
                    <a:pt x="3159" y="4942"/>
                  </a:lnTo>
                  <a:cubicBezTo>
                    <a:pt x="3159" y="3041"/>
                    <a:pt x="1981" y="1061"/>
                    <a:pt x="188" y="17"/>
                  </a:cubicBezTo>
                  <a:cubicBezTo>
                    <a:pt x="168" y="7"/>
                    <a:pt x="145" y="1"/>
                    <a:pt x="122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6" name="Google Shape;1236;p49"/>
            <p:cNvSpPr/>
            <p:nvPr/>
          </p:nvSpPr>
          <p:spPr>
            <a:xfrm>
              <a:off x="68577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98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91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91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91" y="78293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60" y="81297"/>
                    <a:pt x="93" y="81320"/>
                    <a:pt x="133" y="81320"/>
                  </a:cubicBezTo>
                  <a:cubicBezTo>
                    <a:pt x="157" y="81320"/>
                    <a:pt x="184" y="81311"/>
                    <a:pt x="214" y="81290"/>
                  </a:cubicBezTo>
                  <a:cubicBezTo>
                    <a:pt x="2008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292" y="37903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88" y="19328"/>
                    <a:pt x="3185" y="1740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7" name="Google Shape;1237;p49"/>
            <p:cNvSpPr/>
            <p:nvPr/>
          </p:nvSpPr>
          <p:spPr>
            <a:xfrm>
              <a:off x="531875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47" y="1"/>
                  </a:moveTo>
                  <a:cubicBezTo>
                    <a:pt x="106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61"/>
                    <a:pt x="2944" y="15487"/>
                  </a:cubicBezTo>
                  <a:cubicBezTo>
                    <a:pt x="2998" y="17334"/>
                    <a:pt x="1847" y="19235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71" y="35642"/>
                    <a:pt x="2944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45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54" y="81251"/>
                  </a:cubicBezTo>
                  <a:cubicBezTo>
                    <a:pt x="73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5" y="65753"/>
                  </a:cubicBezTo>
                  <a:cubicBezTo>
                    <a:pt x="3105" y="63773"/>
                    <a:pt x="2088" y="61979"/>
                    <a:pt x="402" y="60909"/>
                  </a:cubicBezTo>
                  <a:cubicBezTo>
                    <a:pt x="2088" y="59865"/>
                    <a:pt x="3105" y="58072"/>
                    <a:pt x="3185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85" y="43591"/>
                    <a:pt x="2088" y="41718"/>
                    <a:pt x="402" y="40647"/>
                  </a:cubicBezTo>
                  <a:cubicBezTo>
                    <a:pt x="1900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5" y="25230"/>
                  </a:cubicBezTo>
                  <a:cubicBezTo>
                    <a:pt x="3105" y="23223"/>
                    <a:pt x="2061" y="21429"/>
                    <a:pt x="402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lnTo>
                    <a:pt x="3185" y="4942"/>
                  </a:lnTo>
                  <a:cubicBezTo>
                    <a:pt x="3185" y="3041"/>
                    <a:pt x="2008" y="1061"/>
                    <a:pt x="214" y="17"/>
                  </a:cubicBezTo>
                  <a:cubicBezTo>
                    <a:pt x="195" y="7"/>
                    <a:pt x="171" y="1"/>
                    <a:pt x="14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8" name="Google Shape;1238;p49"/>
            <p:cNvSpPr/>
            <p:nvPr/>
          </p:nvSpPr>
          <p:spPr>
            <a:xfrm>
              <a:off x="37862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1" y="84"/>
                    <a:pt x="1" y="110"/>
                    <a:pt x="1" y="137"/>
                  </a:cubicBezTo>
                  <a:cubicBezTo>
                    <a:pt x="1" y="164"/>
                    <a:pt x="28" y="217"/>
                    <a:pt x="54" y="244"/>
                  </a:cubicBezTo>
                  <a:cubicBezTo>
                    <a:pt x="1821" y="1261"/>
                    <a:pt x="2972" y="3188"/>
                    <a:pt x="2918" y="5035"/>
                  </a:cubicBezTo>
                  <a:cubicBezTo>
                    <a:pt x="2918" y="5116"/>
                    <a:pt x="2945" y="5142"/>
                    <a:pt x="2999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9" y="15367"/>
                  </a:cubicBezTo>
                  <a:cubicBezTo>
                    <a:pt x="2945" y="15394"/>
                    <a:pt x="2918" y="15447"/>
                    <a:pt x="2918" y="15501"/>
                  </a:cubicBezTo>
                  <a:cubicBezTo>
                    <a:pt x="2972" y="17347"/>
                    <a:pt x="1848" y="19248"/>
                    <a:pt x="81" y="20292"/>
                  </a:cubicBezTo>
                  <a:cubicBezTo>
                    <a:pt x="54" y="20292"/>
                    <a:pt x="28" y="20318"/>
                    <a:pt x="1" y="20372"/>
                  </a:cubicBezTo>
                  <a:cubicBezTo>
                    <a:pt x="1" y="20425"/>
                    <a:pt x="28" y="20479"/>
                    <a:pt x="54" y="20506"/>
                  </a:cubicBezTo>
                  <a:cubicBezTo>
                    <a:pt x="1794" y="21496"/>
                    <a:pt x="2865" y="23316"/>
                    <a:pt x="2918" y="25324"/>
                  </a:cubicBezTo>
                  <a:cubicBezTo>
                    <a:pt x="2918" y="25350"/>
                    <a:pt x="2945" y="25404"/>
                    <a:pt x="2999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9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07" y="39643"/>
                    <a:pt x="81" y="40553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54" y="40767"/>
                  </a:cubicBezTo>
                  <a:cubicBezTo>
                    <a:pt x="1794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5" y="45665"/>
                    <a:pt x="2999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9" y="55917"/>
                  </a:cubicBezTo>
                  <a:cubicBezTo>
                    <a:pt x="2945" y="55917"/>
                    <a:pt x="2918" y="55970"/>
                    <a:pt x="2918" y="56024"/>
                  </a:cubicBezTo>
                  <a:cubicBezTo>
                    <a:pt x="2865" y="58004"/>
                    <a:pt x="1821" y="59798"/>
                    <a:pt x="81" y="60815"/>
                  </a:cubicBezTo>
                  <a:cubicBezTo>
                    <a:pt x="54" y="60815"/>
                    <a:pt x="28" y="60868"/>
                    <a:pt x="1" y="60895"/>
                  </a:cubicBezTo>
                  <a:cubicBezTo>
                    <a:pt x="1" y="60949"/>
                    <a:pt x="28" y="61002"/>
                    <a:pt x="54" y="61029"/>
                  </a:cubicBezTo>
                  <a:cubicBezTo>
                    <a:pt x="1794" y="62046"/>
                    <a:pt x="2865" y="63839"/>
                    <a:pt x="2918" y="65847"/>
                  </a:cubicBezTo>
                  <a:cubicBezTo>
                    <a:pt x="2918" y="65900"/>
                    <a:pt x="2945" y="65927"/>
                    <a:pt x="2999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9" y="76178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5" y="78293"/>
                    <a:pt x="1821" y="80086"/>
                    <a:pt x="81" y="81076"/>
                  </a:cubicBezTo>
                  <a:cubicBezTo>
                    <a:pt x="1" y="81130"/>
                    <a:pt x="1" y="81183"/>
                    <a:pt x="28" y="81264"/>
                  </a:cubicBezTo>
                  <a:cubicBezTo>
                    <a:pt x="44" y="81297"/>
                    <a:pt x="81" y="81320"/>
                    <a:pt x="120" y="81320"/>
                  </a:cubicBezTo>
                  <a:cubicBezTo>
                    <a:pt x="143" y="81320"/>
                    <a:pt x="168" y="81311"/>
                    <a:pt x="188" y="81290"/>
                  </a:cubicBezTo>
                  <a:cubicBezTo>
                    <a:pt x="1981" y="80273"/>
                    <a:pt x="3106" y="78427"/>
                    <a:pt x="3159" y="76366"/>
                  </a:cubicBezTo>
                  <a:cubicBezTo>
                    <a:pt x="5167" y="75322"/>
                    <a:pt x="6398" y="73314"/>
                    <a:pt x="6398" y="71066"/>
                  </a:cubicBezTo>
                  <a:cubicBezTo>
                    <a:pt x="6398" y="68818"/>
                    <a:pt x="5167" y="66784"/>
                    <a:pt x="3159" y="65766"/>
                  </a:cubicBezTo>
                  <a:cubicBezTo>
                    <a:pt x="3106" y="63786"/>
                    <a:pt x="2062" y="61992"/>
                    <a:pt x="376" y="60922"/>
                  </a:cubicBezTo>
                  <a:cubicBezTo>
                    <a:pt x="2062" y="59878"/>
                    <a:pt x="3106" y="58085"/>
                    <a:pt x="3159" y="56104"/>
                  </a:cubicBezTo>
                  <a:cubicBezTo>
                    <a:pt x="5167" y="55060"/>
                    <a:pt x="6398" y="53053"/>
                    <a:pt x="6398" y="50804"/>
                  </a:cubicBezTo>
                  <a:cubicBezTo>
                    <a:pt x="6398" y="48556"/>
                    <a:pt x="5167" y="46522"/>
                    <a:pt x="3159" y="45505"/>
                  </a:cubicBezTo>
                  <a:cubicBezTo>
                    <a:pt x="3159" y="43604"/>
                    <a:pt x="2062" y="41731"/>
                    <a:pt x="376" y="40660"/>
                  </a:cubicBezTo>
                  <a:cubicBezTo>
                    <a:pt x="1901" y="39723"/>
                    <a:pt x="3293" y="37903"/>
                    <a:pt x="3186" y="35816"/>
                  </a:cubicBezTo>
                  <a:cubicBezTo>
                    <a:pt x="5167" y="34799"/>
                    <a:pt x="6398" y="32764"/>
                    <a:pt x="6398" y="30543"/>
                  </a:cubicBezTo>
                  <a:cubicBezTo>
                    <a:pt x="6398" y="28295"/>
                    <a:pt x="5167" y="26260"/>
                    <a:pt x="3159" y="25243"/>
                  </a:cubicBezTo>
                  <a:cubicBezTo>
                    <a:pt x="3079" y="23236"/>
                    <a:pt x="2035" y="21443"/>
                    <a:pt x="376" y="20399"/>
                  </a:cubicBezTo>
                  <a:cubicBezTo>
                    <a:pt x="2089" y="19328"/>
                    <a:pt x="3186" y="17401"/>
                    <a:pt x="3186" y="15554"/>
                  </a:cubicBezTo>
                  <a:cubicBezTo>
                    <a:pt x="5167" y="14537"/>
                    <a:pt x="6398" y="12503"/>
                    <a:pt x="6398" y="10255"/>
                  </a:cubicBezTo>
                  <a:cubicBezTo>
                    <a:pt x="6398" y="8033"/>
                    <a:pt x="5167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1981" y="1074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9" name="Google Shape;1239;p49"/>
            <p:cNvSpPr/>
            <p:nvPr/>
          </p:nvSpPr>
          <p:spPr>
            <a:xfrm>
              <a:off x="22472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9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27" y="70"/>
                    <a:pt x="1" y="97"/>
                    <a:pt x="1" y="124"/>
                  </a:cubicBezTo>
                  <a:cubicBezTo>
                    <a:pt x="1" y="178"/>
                    <a:pt x="27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45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61"/>
                    <a:pt x="2918" y="15487"/>
                  </a:cubicBezTo>
                  <a:cubicBezTo>
                    <a:pt x="2998" y="17334"/>
                    <a:pt x="1848" y="19235"/>
                    <a:pt x="108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1" y="20412"/>
                    <a:pt x="27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106" y="37837"/>
                    <a:pt x="1633" y="39630"/>
                    <a:pt x="108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1" y="40674"/>
                    <a:pt x="27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108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1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27" y="81251"/>
                  </a:cubicBezTo>
                  <a:cubicBezTo>
                    <a:pt x="67" y="81290"/>
                    <a:pt x="106" y="81315"/>
                    <a:pt x="156" y="81315"/>
                  </a:cubicBezTo>
                  <a:cubicBezTo>
                    <a:pt x="174" y="81315"/>
                    <a:pt x="193" y="81311"/>
                    <a:pt x="215" y="81304"/>
                  </a:cubicBezTo>
                  <a:cubicBezTo>
                    <a:pt x="2008" y="80260"/>
                    <a:pt x="3106" y="78413"/>
                    <a:pt x="3186" y="76352"/>
                  </a:cubicBezTo>
                  <a:cubicBezTo>
                    <a:pt x="5166" y="75309"/>
                    <a:pt x="6398" y="73301"/>
                    <a:pt x="6398" y="71053"/>
                  </a:cubicBezTo>
                  <a:cubicBezTo>
                    <a:pt x="6398" y="68805"/>
                    <a:pt x="5166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6" y="55047"/>
                    <a:pt x="6398" y="53040"/>
                    <a:pt x="6398" y="50791"/>
                  </a:cubicBezTo>
                  <a:cubicBezTo>
                    <a:pt x="6398" y="48543"/>
                    <a:pt x="5166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66" y="34785"/>
                    <a:pt x="6398" y="32751"/>
                    <a:pt x="6398" y="30530"/>
                  </a:cubicBezTo>
                  <a:cubicBezTo>
                    <a:pt x="6398" y="28281"/>
                    <a:pt x="5166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41"/>
                    <a:pt x="3186" y="15595"/>
                  </a:cubicBezTo>
                  <a:cubicBezTo>
                    <a:pt x="3186" y="15595"/>
                    <a:pt x="3186" y="15568"/>
                    <a:pt x="3186" y="15541"/>
                  </a:cubicBezTo>
                  <a:cubicBezTo>
                    <a:pt x="5166" y="14524"/>
                    <a:pt x="6398" y="12490"/>
                    <a:pt x="6398" y="10268"/>
                  </a:cubicBezTo>
                  <a:cubicBezTo>
                    <a:pt x="6398" y="8020"/>
                    <a:pt x="5166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215" y="17"/>
                  </a:cubicBezTo>
                  <a:cubicBezTo>
                    <a:pt x="185" y="7"/>
                    <a:pt x="156" y="1"/>
                    <a:pt x="12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0" name="Google Shape;1240;p49"/>
            <p:cNvSpPr/>
            <p:nvPr/>
          </p:nvSpPr>
          <p:spPr>
            <a:xfrm>
              <a:off x="1914975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51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27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45" y="15402"/>
                    <a:pt x="2945" y="15428"/>
                    <a:pt x="2945" y="15482"/>
                  </a:cubicBezTo>
                  <a:cubicBezTo>
                    <a:pt x="2998" y="17355"/>
                    <a:pt x="1848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45" y="35663"/>
                    <a:pt x="2918" y="35717"/>
                    <a:pt x="2945" y="35770"/>
                  </a:cubicBezTo>
                  <a:cubicBezTo>
                    <a:pt x="3106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45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6" y="78408"/>
                    <a:pt x="3186" y="76347"/>
                  </a:cubicBezTo>
                  <a:cubicBezTo>
                    <a:pt x="5166" y="75330"/>
                    <a:pt x="6424" y="73296"/>
                    <a:pt x="6424" y="71047"/>
                  </a:cubicBezTo>
                  <a:cubicBezTo>
                    <a:pt x="6424" y="68826"/>
                    <a:pt x="5166" y="66792"/>
                    <a:pt x="3186" y="65748"/>
                  </a:cubicBezTo>
                  <a:cubicBezTo>
                    <a:pt x="3106" y="63767"/>
                    <a:pt x="2062" y="61974"/>
                    <a:pt x="375" y="60930"/>
                  </a:cubicBezTo>
                  <a:cubicBezTo>
                    <a:pt x="2062" y="59859"/>
                    <a:pt x="3106" y="58093"/>
                    <a:pt x="3186" y="56085"/>
                  </a:cubicBezTo>
                  <a:cubicBezTo>
                    <a:pt x="5166" y="55068"/>
                    <a:pt x="6424" y="53034"/>
                    <a:pt x="6424" y="50786"/>
                  </a:cubicBezTo>
                  <a:cubicBezTo>
                    <a:pt x="6424" y="48537"/>
                    <a:pt x="5166" y="46530"/>
                    <a:pt x="3186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66" y="26268"/>
                    <a:pt x="3186" y="25225"/>
                  </a:cubicBezTo>
                  <a:cubicBezTo>
                    <a:pt x="3106" y="23244"/>
                    <a:pt x="2062" y="21451"/>
                    <a:pt x="375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66" y="14518"/>
                    <a:pt x="6424" y="12511"/>
                    <a:pt x="6424" y="10263"/>
                  </a:cubicBezTo>
                  <a:cubicBezTo>
                    <a:pt x="6424" y="8014"/>
                    <a:pt x="5166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193" y="4"/>
                    <a:pt x="172" y="1"/>
                    <a:pt x="15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1" name="Google Shape;1241;p49"/>
            <p:cNvSpPr/>
            <p:nvPr/>
          </p:nvSpPr>
          <p:spPr>
            <a:xfrm>
              <a:off x="1761075" y="2845375"/>
              <a:ext cx="160625" cy="2032675"/>
            </a:xfrm>
            <a:custGeom>
              <a:rect b="b" l="l" r="r" t="t"/>
              <a:pathLst>
                <a:path extrusionOk="0" h="81307" w="6425">
                  <a:moveTo>
                    <a:pt x="146" y="1"/>
                  </a:moveTo>
                  <a:cubicBezTo>
                    <a:pt x="108" y="1"/>
                    <a:pt x="71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34"/>
                    <a:pt x="2972" y="3162"/>
                    <a:pt x="2945" y="5035"/>
                  </a:cubicBezTo>
                  <a:cubicBezTo>
                    <a:pt x="2945" y="5089"/>
                    <a:pt x="2972" y="5142"/>
                    <a:pt x="2998" y="5142"/>
                  </a:cubicBezTo>
                  <a:cubicBezTo>
                    <a:pt x="4952" y="6133"/>
                    <a:pt x="6183" y="8086"/>
                    <a:pt x="6183" y="10254"/>
                  </a:cubicBezTo>
                  <a:cubicBezTo>
                    <a:pt x="6183" y="12422"/>
                    <a:pt x="4952" y="14376"/>
                    <a:pt x="2998" y="15367"/>
                  </a:cubicBezTo>
                  <a:cubicBezTo>
                    <a:pt x="2972" y="15393"/>
                    <a:pt x="2945" y="15447"/>
                    <a:pt x="2945" y="15474"/>
                  </a:cubicBezTo>
                  <a:cubicBezTo>
                    <a:pt x="2998" y="17321"/>
                    <a:pt x="1847" y="19248"/>
                    <a:pt x="108" y="20265"/>
                  </a:cubicBezTo>
                  <a:cubicBezTo>
                    <a:pt x="81" y="20292"/>
                    <a:pt x="27" y="20318"/>
                    <a:pt x="27" y="20345"/>
                  </a:cubicBezTo>
                  <a:cubicBezTo>
                    <a:pt x="27" y="20425"/>
                    <a:pt x="27" y="20479"/>
                    <a:pt x="81" y="20506"/>
                  </a:cubicBezTo>
                  <a:cubicBezTo>
                    <a:pt x="1821" y="21496"/>
                    <a:pt x="2891" y="23289"/>
                    <a:pt x="2945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83" y="28348"/>
                    <a:pt x="6183" y="30516"/>
                  </a:cubicBezTo>
                  <a:cubicBezTo>
                    <a:pt x="6183" y="32684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26"/>
                  </a:cubicBezTo>
                  <a:cubicBezTo>
                    <a:pt x="81" y="40553"/>
                    <a:pt x="27" y="40580"/>
                    <a:pt x="27" y="40633"/>
                  </a:cubicBezTo>
                  <a:cubicBezTo>
                    <a:pt x="27" y="40687"/>
                    <a:pt x="27" y="40741"/>
                    <a:pt x="81" y="40767"/>
                  </a:cubicBezTo>
                  <a:cubicBezTo>
                    <a:pt x="1821" y="41784"/>
                    <a:pt x="2945" y="43631"/>
                    <a:pt x="2945" y="45532"/>
                  </a:cubicBezTo>
                  <a:lnTo>
                    <a:pt x="2945" y="45558"/>
                  </a:ln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83" y="48610"/>
                    <a:pt x="6183" y="50778"/>
                  </a:cubicBezTo>
                  <a:cubicBezTo>
                    <a:pt x="6183" y="52972"/>
                    <a:pt x="4952" y="54926"/>
                    <a:pt x="2998" y="55890"/>
                  </a:cubicBezTo>
                  <a:cubicBezTo>
                    <a:pt x="2972" y="55917"/>
                    <a:pt x="2945" y="55970"/>
                    <a:pt x="2945" y="55997"/>
                  </a:cubicBezTo>
                  <a:cubicBezTo>
                    <a:pt x="2891" y="58004"/>
                    <a:pt x="1847" y="59798"/>
                    <a:pt x="108" y="60815"/>
                  </a:cubicBezTo>
                  <a:cubicBezTo>
                    <a:pt x="81" y="60815"/>
                    <a:pt x="27" y="60841"/>
                    <a:pt x="27" y="60895"/>
                  </a:cubicBezTo>
                  <a:cubicBezTo>
                    <a:pt x="27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873"/>
                    <a:pt x="2972" y="65927"/>
                    <a:pt x="2998" y="65954"/>
                  </a:cubicBezTo>
                  <a:cubicBezTo>
                    <a:pt x="4952" y="66917"/>
                    <a:pt x="6183" y="68871"/>
                    <a:pt x="6183" y="71066"/>
                  </a:cubicBezTo>
                  <a:cubicBezTo>
                    <a:pt x="6183" y="73234"/>
                    <a:pt x="4952" y="75188"/>
                    <a:pt x="2998" y="76151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54" y="81237"/>
                  </a:cubicBezTo>
                  <a:cubicBezTo>
                    <a:pt x="71" y="81288"/>
                    <a:pt x="110" y="81306"/>
                    <a:pt x="149" y="81306"/>
                  </a:cubicBezTo>
                  <a:cubicBezTo>
                    <a:pt x="172" y="81306"/>
                    <a:pt x="195" y="81300"/>
                    <a:pt x="215" y="81290"/>
                  </a:cubicBezTo>
                  <a:cubicBezTo>
                    <a:pt x="2008" y="80247"/>
                    <a:pt x="3105" y="78400"/>
                    <a:pt x="3186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6" y="65766"/>
                  </a:cubicBezTo>
                  <a:cubicBezTo>
                    <a:pt x="3132" y="63759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6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86" y="43604"/>
                    <a:pt x="2088" y="41731"/>
                    <a:pt x="402" y="40660"/>
                  </a:cubicBezTo>
                  <a:cubicBezTo>
                    <a:pt x="1901" y="39697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6" y="25216"/>
                  </a:cubicBezTo>
                  <a:cubicBezTo>
                    <a:pt x="3105" y="23236"/>
                    <a:pt x="2062" y="21442"/>
                    <a:pt x="402" y="20399"/>
                  </a:cubicBezTo>
                  <a:cubicBezTo>
                    <a:pt x="2115" y="19328"/>
                    <a:pt x="3212" y="17401"/>
                    <a:pt x="3186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6" y="4955"/>
                  </a:cubicBezTo>
                  <a:cubicBezTo>
                    <a:pt x="3186" y="3028"/>
                    <a:pt x="2008" y="1047"/>
                    <a:pt x="215" y="30"/>
                  </a:cubicBezTo>
                  <a:cubicBezTo>
                    <a:pt x="194" y="10"/>
                    <a:pt x="170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2" name="Google Shape;1242;p49"/>
            <p:cNvSpPr/>
            <p:nvPr/>
          </p:nvSpPr>
          <p:spPr>
            <a:xfrm>
              <a:off x="1607850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0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71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0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0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64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0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64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64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44" y="81296"/>
                    <a:pt x="82" y="81315"/>
                    <a:pt x="122" y="81315"/>
                  </a:cubicBezTo>
                  <a:cubicBezTo>
                    <a:pt x="145" y="81315"/>
                    <a:pt x="168" y="81308"/>
                    <a:pt x="188" y="81299"/>
                  </a:cubicBezTo>
                  <a:cubicBezTo>
                    <a:pt x="1981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61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61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3" name="Google Shape;1243;p49"/>
            <p:cNvSpPr/>
            <p:nvPr/>
          </p:nvSpPr>
          <p:spPr>
            <a:xfrm>
              <a:off x="1453950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33" y="1"/>
                  </a:moveTo>
                  <a:cubicBezTo>
                    <a:pt x="9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0" y="244"/>
                  </a:cubicBezTo>
                  <a:cubicBezTo>
                    <a:pt x="1820" y="1234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20"/>
                    <a:pt x="2944" y="15474"/>
                  </a:cubicBezTo>
                  <a:cubicBezTo>
                    <a:pt x="2998" y="17347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cubicBezTo>
                    <a:pt x="2944" y="45558"/>
                    <a:pt x="2944" y="45558"/>
                    <a:pt x="2944" y="45558"/>
                  </a:cubicBez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27" y="81237"/>
                  </a:cubicBezTo>
                  <a:cubicBezTo>
                    <a:pt x="61" y="81288"/>
                    <a:pt x="106" y="81306"/>
                    <a:pt x="147" y="81306"/>
                  </a:cubicBezTo>
                  <a:cubicBezTo>
                    <a:pt x="172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66" y="75322"/>
                    <a:pt x="6424" y="73288"/>
                    <a:pt x="6424" y="71066"/>
                  </a:cubicBezTo>
                  <a:cubicBezTo>
                    <a:pt x="6424" y="68818"/>
                    <a:pt x="5166" y="66783"/>
                    <a:pt x="3185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077"/>
                  </a:cubicBezTo>
                  <a:cubicBezTo>
                    <a:pt x="5166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66" y="26260"/>
                    <a:pt x="3185" y="25216"/>
                  </a:cubicBezTo>
                  <a:cubicBezTo>
                    <a:pt x="3105" y="23236"/>
                    <a:pt x="2061" y="21442"/>
                    <a:pt x="375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84" y="10"/>
                    <a:pt x="157" y="1"/>
                    <a:pt x="13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4" name="Google Shape;1244;p49"/>
            <p:cNvSpPr/>
            <p:nvPr/>
          </p:nvSpPr>
          <p:spPr>
            <a:xfrm>
              <a:off x="1300050" y="25935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67" y="1"/>
                  </a:moveTo>
                  <a:cubicBezTo>
                    <a:pt x="121" y="1"/>
                    <a:pt x="73" y="26"/>
                    <a:pt x="54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0" y="225"/>
                  </a:cubicBezTo>
                  <a:cubicBezTo>
                    <a:pt x="1820" y="1243"/>
                    <a:pt x="2971" y="3170"/>
                    <a:pt x="2944" y="5043"/>
                  </a:cubicBezTo>
                  <a:cubicBezTo>
                    <a:pt x="2944" y="5070"/>
                    <a:pt x="2971" y="5124"/>
                    <a:pt x="3025" y="5150"/>
                  </a:cubicBezTo>
                  <a:cubicBezTo>
                    <a:pt x="4952" y="6141"/>
                    <a:pt x="6183" y="8095"/>
                    <a:pt x="6183" y="10263"/>
                  </a:cubicBezTo>
                  <a:cubicBezTo>
                    <a:pt x="6183" y="12431"/>
                    <a:pt x="4952" y="14384"/>
                    <a:pt x="3025" y="15375"/>
                  </a:cubicBezTo>
                  <a:cubicBezTo>
                    <a:pt x="2971" y="15402"/>
                    <a:pt x="2944" y="15428"/>
                    <a:pt x="2944" y="15482"/>
                  </a:cubicBezTo>
                  <a:cubicBezTo>
                    <a:pt x="2998" y="17355"/>
                    <a:pt x="1847" y="19256"/>
                    <a:pt x="107" y="20273"/>
                  </a:cubicBezTo>
                  <a:cubicBezTo>
                    <a:pt x="80" y="20300"/>
                    <a:pt x="54" y="20326"/>
                    <a:pt x="27" y="20353"/>
                  </a:cubicBezTo>
                  <a:cubicBezTo>
                    <a:pt x="27" y="20407"/>
                    <a:pt x="27" y="20460"/>
                    <a:pt x="80" y="20514"/>
                  </a:cubicBezTo>
                  <a:cubicBezTo>
                    <a:pt x="1820" y="21504"/>
                    <a:pt x="2891" y="23297"/>
                    <a:pt x="2944" y="25305"/>
                  </a:cubicBezTo>
                  <a:cubicBezTo>
                    <a:pt x="2944" y="25358"/>
                    <a:pt x="2971" y="25385"/>
                    <a:pt x="3025" y="25412"/>
                  </a:cubicBezTo>
                  <a:cubicBezTo>
                    <a:pt x="4952" y="26402"/>
                    <a:pt x="6183" y="28356"/>
                    <a:pt x="6183" y="30524"/>
                  </a:cubicBezTo>
                  <a:cubicBezTo>
                    <a:pt x="6183" y="32692"/>
                    <a:pt x="4952" y="34646"/>
                    <a:pt x="3025" y="35636"/>
                  </a:cubicBezTo>
                  <a:cubicBezTo>
                    <a:pt x="2971" y="35663"/>
                    <a:pt x="2944" y="35717"/>
                    <a:pt x="2944" y="35770"/>
                  </a:cubicBezTo>
                  <a:cubicBezTo>
                    <a:pt x="3105" y="37831"/>
                    <a:pt x="1633" y="39651"/>
                    <a:pt x="107" y="40535"/>
                  </a:cubicBezTo>
                  <a:cubicBezTo>
                    <a:pt x="80" y="40561"/>
                    <a:pt x="54" y="40588"/>
                    <a:pt x="27" y="40615"/>
                  </a:cubicBezTo>
                  <a:cubicBezTo>
                    <a:pt x="27" y="40668"/>
                    <a:pt x="27" y="40749"/>
                    <a:pt x="80" y="40775"/>
                  </a:cubicBezTo>
                  <a:cubicBezTo>
                    <a:pt x="1820" y="41766"/>
                    <a:pt x="2944" y="43639"/>
                    <a:pt x="2944" y="45540"/>
                  </a:cubicBezTo>
                  <a:cubicBezTo>
                    <a:pt x="2944" y="45540"/>
                    <a:pt x="2944" y="45566"/>
                    <a:pt x="2944" y="45566"/>
                  </a:cubicBezTo>
                  <a:cubicBezTo>
                    <a:pt x="2944" y="45620"/>
                    <a:pt x="2971" y="45674"/>
                    <a:pt x="3025" y="45674"/>
                  </a:cubicBezTo>
                  <a:cubicBezTo>
                    <a:pt x="4952" y="46664"/>
                    <a:pt x="6183" y="48618"/>
                    <a:pt x="6183" y="50786"/>
                  </a:cubicBezTo>
                  <a:cubicBezTo>
                    <a:pt x="6183" y="52954"/>
                    <a:pt x="4952" y="54934"/>
                    <a:pt x="3025" y="55898"/>
                  </a:cubicBezTo>
                  <a:cubicBezTo>
                    <a:pt x="2971" y="55925"/>
                    <a:pt x="2944" y="55952"/>
                    <a:pt x="2944" y="56005"/>
                  </a:cubicBezTo>
                  <a:cubicBezTo>
                    <a:pt x="2891" y="58012"/>
                    <a:pt x="1847" y="59806"/>
                    <a:pt x="107" y="60796"/>
                  </a:cubicBezTo>
                  <a:cubicBezTo>
                    <a:pt x="80" y="60823"/>
                    <a:pt x="54" y="60850"/>
                    <a:pt x="27" y="60903"/>
                  </a:cubicBezTo>
                  <a:cubicBezTo>
                    <a:pt x="27" y="60957"/>
                    <a:pt x="27" y="61010"/>
                    <a:pt x="80" y="61037"/>
                  </a:cubicBezTo>
                  <a:cubicBezTo>
                    <a:pt x="1820" y="62054"/>
                    <a:pt x="2891" y="63847"/>
                    <a:pt x="2944" y="65828"/>
                  </a:cubicBezTo>
                  <a:cubicBezTo>
                    <a:pt x="2944" y="65882"/>
                    <a:pt x="2971" y="65935"/>
                    <a:pt x="3025" y="65962"/>
                  </a:cubicBezTo>
                  <a:cubicBezTo>
                    <a:pt x="4952" y="66925"/>
                    <a:pt x="6183" y="68879"/>
                    <a:pt x="6183" y="71047"/>
                  </a:cubicBezTo>
                  <a:cubicBezTo>
                    <a:pt x="6183" y="73242"/>
                    <a:pt x="4952" y="75196"/>
                    <a:pt x="3025" y="76160"/>
                  </a:cubicBezTo>
                  <a:cubicBezTo>
                    <a:pt x="2971" y="76186"/>
                    <a:pt x="2944" y="76240"/>
                    <a:pt x="2944" y="76267"/>
                  </a:cubicBezTo>
                  <a:cubicBezTo>
                    <a:pt x="2891" y="78274"/>
                    <a:pt x="1820" y="80067"/>
                    <a:pt x="80" y="81084"/>
                  </a:cubicBezTo>
                  <a:cubicBezTo>
                    <a:pt x="27" y="81111"/>
                    <a:pt x="0" y="81191"/>
                    <a:pt x="54" y="81245"/>
                  </a:cubicBezTo>
                  <a:cubicBezTo>
                    <a:pt x="71" y="81296"/>
                    <a:pt x="109" y="81315"/>
                    <a:pt x="149" y="81315"/>
                  </a:cubicBezTo>
                  <a:cubicBezTo>
                    <a:pt x="171" y="81315"/>
                    <a:pt x="195" y="81308"/>
                    <a:pt x="214" y="81299"/>
                  </a:cubicBezTo>
                  <a:cubicBezTo>
                    <a:pt x="2007" y="80255"/>
                    <a:pt x="3105" y="78408"/>
                    <a:pt x="3185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5" y="65748"/>
                  </a:cubicBezTo>
                  <a:cubicBezTo>
                    <a:pt x="3132" y="63767"/>
                    <a:pt x="2088" y="61974"/>
                    <a:pt x="402" y="60930"/>
                  </a:cubicBezTo>
                  <a:cubicBezTo>
                    <a:pt x="2088" y="59859"/>
                    <a:pt x="3132" y="58093"/>
                    <a:pt x="3185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5" y="45486"/>
                  </a:cubicBezTo>
                  <a:cubicBezTo>
                    <a:pt x="3185" y="43586"/>
                    <a:pt x="2088" y="41739"/>
                    <a:pt x="402" y="40668"/>
                  </a:cubicBezTo>
                  <a:cubicBezTo>
                    <a:pt x="1927" y="39705"/>
                    <a:pt x="3319" y="37885"/>
                    <a:pt x="3212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5" y="25225"/>
                  </a:cubicBezTo>
                  <a:cubicBezTo>
                    <a:pt x="3105" y="23244"/>
                    <a:pt x="2061" y="21451"/>
                    <a:pt x="402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5" y="4963"/>
                  </a:cubicBezTo>
                  <a:cubicBezTo>
                    <a:pt x="3185" y="3036"/>
                    <a:pt x="2007" y="1055"/>
                    <a:pt x="214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5" name="Google Shape;1245;p49"/>
            <p:cNvSpPr/>
            <p:nvPr/>
          </p:nvSpPr>
          <p:spPr>
            <a:xfrm>
              <a:off x="1146800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28" y="84"/>
                    <a:pt x="1" y="110"/>
                    <a:pt x="1" y="137"/>
                  </a:cubicBezTo>
                  <a:cubicBezTo>
                    <a:pt x="1" y="164"/>
                    <a:pt x="28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2" y="17321"/>
                    <a:pt x="1848" y="19248"/>
                    <a:pt x="81" y="20265"/>
                  </a:cubicBezTo>
                  <a:cubicBezTo>
                    <a:pt x="54" y="20292"/>
                    <a:pt x="28" y="20318"/>
                    <a:pt x="1" y="20345"/>
                  </a:cubicBezTo>
                  <a:cubicBezTo>
                    <a:pt x="1" y="20425"/>
                    <a:pt x="28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33" y="39643"/>
                    <a:pt x="81" y="40526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32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81" y="60815"/>
                  </a:cubicBezTo>
                  <a:cubicBezTo>
                    <a:pt x="54" y="60815"/>
                    <a:pt x="28" y="60841"/>
                    <a:pt x="1" y="60895"/>
                  </a:cubicBezTo>
                  <a:cubicBezTo>
                    <a:pt x="1" y="60949"/>
                    <a:pt x="28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8" y="81103"/>
                    <a:pt x="1" y="81183"/>
                    <a:pt x="28" y="81237"/>
                  </a:cubicBezTo>
                  <a:cubicBezTo>
                    <a:pt x="44" y="81288"/>
                    <a:pt x="83" y="81306"/>
                    <a:pt x="129" y="81306"/>
                  </a:cubicBezTo>
                  <a:cubicBezTo>
                    <a:pt x="156" y="81306"/>
                    <a:pt x="185" y="81300"/>
                    <a:pt x="215" y="81290"/>
                  </a:cubicBezTo>
                  <a:cubicBezTo>
                    <a:pt x="1981" y="80247"/>
                    <a:pt x="3106" y="78400"/>
                    <a:pt x="3186" y="76366"/>
                  </a:cubicBezTo>
                  <a:cubicBezTo>
                    <a:pt x="5167" y="75322"/>
                    <a:pt x="6398" y="73288"/>
                    <a:pt x="6398" y="71066"/>
                  </a:cubicBezTo>
                  <a:cubicBezTo>
                    <a:pt x="6398" y="68818"/>
                    <a:pt x="5167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7" y="55060"/>
                    <a:pt x="6398" y="53026"/>
                    <a:pt x="6398" y="50778"/>
                  </a:cubicBezTo>
                  <a:cubicBezTo>
                    <a:pt x="6398" y="48556"/>
                    <a:pt x="5167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7" y="34799"/>
                    <a:pt x="6398" y="32764"/>
                    <a:pt x="6398" y="30516"/>
                  </a:cubicBezTo>
                  <a:cubicBezTo>
                    <a:pt x="6398" y="28268"/>
                    <a:pt x="5167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01"/>
                    <a:pt x="3186" y="15554"/>
                  </a:cubicBezTo>
                  <a:cubicBezTo>
                    <a:pt x="5167" y="14510"/>
                    <a:pt x="6398" y="12503"/>
                    <a:pt x="6398" y="10254"/>
                  </a:cubicBezTo>
                  <a:cubicBezTo>
                    <a:pt x="6398" y="8006"/>
                    <a:pt x="5167" y="5999"/>
                    <a:pt x="3186" y="4955"/>
                  </a:cubicBezTo>
                  <a:cubicBezTo>
                    <a:pt x="3186" y="3028"/>
                    <a:pt x="1981" y="1047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6" name="Google Shape;1246;p49"/>
            <p:cNvSpPr/>
            <p:nvPr/>
          </p:nvSpPr>
          <p:spPr>
            <a:xfrm>
              <a:off x="992900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67" y="1"/>
                  </a:moveTo>
                  <a:cubicBezTo>
                    <a:pt x="120" y="1"/>
                    <a:pt x="6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72" y="15402"/>
                    <a:pt x="2945" y="15428"/>
                    <a:pt x="2945" y="15482"/>
                  </a:cubicBezTo>
                  <a:cubicBezTo>
                    <a:pt x="2998" y="17329"/>
                    <a:pt x="1847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72" y="35663"/>
                    <a:pt x="2945" y="35717"/>
                    <a:pt x="2945" y="35770"/>
                  </a:cubicBezTo>
                  <a:cubicBezTo>
                    <a:pt x="3105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18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5" y="78408"/>
                    <a:pt x="3186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6" y="65748"/>
                  </a:cubicBezTo>
                  <a:cubicBezTo>
                    <a:pt x="3105" y="63767"/>
                    <a:pt x="2088" y="61974"/>
                    <a:pt x="402" y="60930"/>
                  </a:cubicBezTo>
                  <a:cubicBezTo>
                    <a:pt x="2088" y="59859"/>
                    <a:pt x="3105" y="58093"/>
                    <a:pt x="3186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6" y="45486"/>
                  </a:cubicBezTo>
                  <a:cubicBezTo>
                    <a:pt x="3159" y="43586"/>
                    <a:pt x="2088" y="41739"/>
                    <a:pt x="402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6" y="25225"/>
                  </a:cubicBezTo>
                  <a:cubicBezTo>
                    <a:pt x="3105" y="23244"/>
                    <a:pt x="2062" y="21451"/>
                    <a:pt x="402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7" name="Google Shape;1247;p49"/>
            <p:cNvSpPr/>
            <p:nvPr/>
          </p:nvSpPr>
          <p:spPr>
            <a:xfrm>
              <a:off x="83967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54" y="244"/>
                  </a:cubicBezTo>
                  <a:cubicBezTo>
                    <a:pt x="1794" y="1234"/>
                    <a:pt x="2971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25" y="6133"/>
                    <a:pt x="6156" y="8086"/>
                    <a:pt x="6156" y="10254"/>
                  </a:cubicBezTo>
                  <a:cubicBezTo>
                    <a:pt x="6156" y="12422"/>
                    <a:pt x="4925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1" y="17321"/>
                    <a:pt x="1847" y="19248"/>
                    <a:pt x="81" y="20265"/>
                  </a:cubicBezTo>
                  <a:cubicBezTo>
                    <a:pt x="54" y="20292"/>
                    <a:pt x="27" y="20318"/>
                    <a:pt x="0" y="20345"/>
                  </a:cubicBezTo>
                  <a:cubicBezTo>
                    <a:pt x="0" y="20425"/>
                    <a:pt x="27" y="20479"/>
                    <a:pt x="54" y="20506"/>
                  </a:cubicBezTo>
                  <a:cubicBezTo>
                    <a:pt x="1794" y="21496"/>
                    <a:pt x="2864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25" y="26394"/>
                    <a:pt x="6156" y="28348"/>
                    <a:pt x="6156" y="30516"/>
                  </a:cubicBezTo>
                  <a:cubicBezTo>
                    <a:pt x="6156" y="32684"/>
                    <a:pt x="4925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8" y="37823"/>
                    <a:pt x="1606" y="39643"/>
                    <a:pt x="81" y="40526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54" y="40767"/>
                  </a:cubicBezTo>
                  <a:cubicBezTo>
                    <a:pt x="1794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25" y="46656"/>
                    <a:pt x="6156" y="48610"/>
                    <a:pt x="6156" y="50778"/>
                  </a:cubicBezTo>
                  <a:cubicBezTo>
                    <a:pt x="6156" y="52972"/>
                    <a:pt x="4925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41"/>
                    <a:pt x="0" y="60895"/>
                  </a:cubicBezTo>
                  <a:cubicBezTo>
                    <a:pt x="0" y="60949"/>
                    <a:pt x="27" y="61002"/>
                    <a:pt x="54" y="61029"/>
                  </a:cubicBezTo>
                  <a:cubicBezTo>
                    <a:pt x="1794" y="62046"/>
                    <a:pt x="2864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25" y="66917"/>
                    <a:pt x="6156" y="68871"/>
                    <a:pt x="6156" y="71066"/>
                  </a:cubicBezTo>
                  <a:cubicBezTo>
                    <a:pt x="6156" y="73234"/>
                    <a:pt x="4925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4" y="78266"/>
                    <a:pt x="1794" y="80059"/>
                    <a:pt x="81" y="81076"/>
                  </a:cubicBezTo>
                  <a:cubicBezTo>
                    <a:pt x="0" y="81103"/>
                    <a:pt x="0" y="81183"/>
                    <a:pt x="27" y="81237"/>
                  </a:cubicBezTo>
                  <a:cubicBezTo>
                    <a:pt x="44" y="81288"/>
                    <a:pt x="83" y="81306"/>
                    <a:pt x="122" y="81306"/>
                  </a:cubicBezTo>
                  <a:cubicBezTo>
                    <a:pt x="145" y="81306"/>
                    <a:pt x="168" y="81300"/>
                    <a:pt x="188" y="81290"/>
                  </a:cubicBezTo>
                  <a:cubicBezTo>
                    <a:pt x="1981" y="80247"/>
                    <a:pt x="3105" y="78400"/>
                    <a:pt x="3159" y="76366"/>
                  </a:cubicBezTo>
                  <a:cubicBezTo>
                    <a:pt x="5166" y="75322"/>
                    <a:pt x="6397" y="73288"/>
                    <a:pt x="6397" y="71066"/>
                  </a:cubicBezTo>
                  <a:cubicBezTo>
                    <a:pt x="6397" y="68818"/>
                    <a:pt x="5166" y="66783"/>
                    <a:pt x="3159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59" y="56077"/>
                  </a:cubicBezTo>
                  <a:cubicBezTo>
                    <a:pt x="5166" y="55060"/>
                    <a:pt x="6397" y="53026"/>
                    <a:pt x="6397" y="50778"/>
                  </a:cubicBezTo>
                  <a:cubicBezTo>
                    <a:pt x="6397" y="48556"/>
                    <a:pt x="5166" y="46522"/>
                    <a:pt x="3159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697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16"/>
                  </a:cubicBezTo>
                  <a:cubicBezTo>
                    <a:pt x="6397" y="28268"/>
                    <a:pt x="5166" y="26260"/>
                    <a:pt x="3159" y="25216"/>
                  </a:cubicBezTo>
                  <a:cubicBezTo>
                    <a:pt x="3078" y="23236"/>
                    <a:pt x="2035" y="21442"/>
                    <a:pt x="375" y="20399"/>
                  </a:cubicBezTo>
                  <a:cubicBezTo>
                    <a:pt x="2061" y="19328"/>
                    <a:pt x="3159" y="17454"/>
                    <a:pt x="3159" y="15608"/>
                  </a:cubicBezTo>
                  <a:cubicBezTo>
                    <a:pt x="3159" y="15581"/>
                    <a:pt x="3159" y="15581"/>
                    <a:pt x="3159" y="15554"/>
                  </a:cubicBezTo>
                  <a:cubicBezTo>
                    <a:pt x="5166" y="14510"/>
                    <a:pt x="6397" y="12503"/>
                    <a:pt x="6397" y="10254"/>
                  </a:cubicBezTo>
                  <a:cubicBezTo>
                    <a:pt x="6397" y="8006"/>
                    <a:pt x="5166" y="5999"/>
                    <a:pt x="3159" y="4955"/>
                  </a:cubicBezTo>
                  <a:cubicBezTo>
                    <a:pt x="3159" y="3028"/>
                    <a:pt x="1981" y="1047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8" name="Google Shape;1248;p49"/>
            <p:cNvSpPr/>
            <p:nvPr/>
          </p:nvSpPr>
          <p:spPr>
            <a:xfrm>
              <a:off x="68577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98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lnTo>
                    <a:pt x="2918" y="45566"/>
                  </a:ln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91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91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91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61" y="81296"/>
                    <a:pt x="95" y="81315"/>
                    <a:pt x="136" y="81315"/>
                  </a:cubicBezTo>
                  <a:cubicBezTo>
                    <a:pt x="159" y="81315"/>
                    <a:pt x="185" y="81308"/>
                    <a:pt x="214" y="81299"/>
                  </a:cubicBezTo>
                  <a:cubicBezTo>
                    <a:pt x="2008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89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9" name="Google Shape;1249;p49"/>
            <p:cNvSpPr/>
            <p:nvPr/>
          </p:nvSpPr>
          <p:spPr>
            <a:xfrm>
              <a:off x="531875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44" y="1"/>
                  </a:moveTo>
                  <a:cubicBezTo>
                    <a:pt x="10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34"/>
                    <a:pt x="2971" y="3162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47"/>
                    <a:pt x="2944" y="15474"/>
                  </a:cubicBezTo>
                  <a:cubicBezTo>
                    <a:pt x="2998" y="17321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lnTo>
                    <a:pt x="2944" y="45558"/>
                  </a:ln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54" y="81237"/>
                  </a:cubicBezTo>
                  <a:cubicBezTo>
                    <a:pt x="71" y="81288"/>
                    <a:pt x="109" y="81306"/>
                    <a:pt x="149" y="81306"/>
                  </a:cubicBezTo>
                  <a:cubicBezTo>
                    <a:pt x="171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5" y="65766"/>
                  </a:cubicBezTo>
                  <a:cubicBezTo>
                    <a:pt x="3105" y="63759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5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00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5" y="25216"/>
                  </a:cubicBezTo>
                  <a:cubicBezTo>
                    <a:pt x="3105" y="23236"/>
                    <a:pt x="2061" y="21442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94" y="10"/>
                    <a:pt x="169" y="1"/>
                    <a:pt x="144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50" name="Google Shape;1250;p49"/>
            <p:cNvSpPr/>
            <p:nvPr/>
          </p:nvSpPr>
          <p:spPr>
            <a:xfrm>
              <a:off x="37862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1" y="1"/>
                  </a:moveTo>
                  <a:cubicBezTo>
                    <a:pt x="95" y="1"/>
                    <a:pt x="47" y="26"/>
                    <a:pt x="28" y="65"/>
                  </a:cubicBezTo>
                  <a:cubicBezTo>
                    <a:pt x="1" y="92"/>
                    <a:pt x="1" y="118"/>
                    <a:pt x="1" y="118"/>
                  </a:cubicBezTo>
                  <a:cubicBezTo>
                    <a:pt x="1" y="172"/>
                    <a:pt x="28" y="225"/>
                    <a:pt x="54" y="225"/>
                  </a:cubicBezTo>
                  <a:cubicBezTo>
                    <a:pt x="1794" y="1243"/>
                    <a:pt x="2918" y="3116"/>
                    <a:pt x="2918" y="4963"/>
                  </a:cubicBezTo>
                  <a:cubicBezTo>
                    <a:pt x="2918" y="4990"/>
                    <a:pt x="2918" y="5017"/>
                    <a:pt x="2918" y="5043"/>
                  </a:cubicBezTo>
                  <a:cubicBezTo>
                    <a:pt x="2918" y="5070"/>
                    <a:pt x="2945" y="5124"/>
                    <a:pt x="2999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9" y="15375"/>
                  </a:cubicBezTo>
                  <a:cubicBezTo>
                    <a:pt x="2945" y="15402"/>
                    <a:pt x="2918" y="15428"/>
                    <a:pt x="2918" y="15482"/>
                  </a:cubicBezTo>
                  <a:cubicBezTo>
                    <a:pt x="2972" y="17329"/>
                    <a:pt x="1848" y="19256"/>
                    <a:pt x="81" y="20273"/>
                  </a:cubicBezTo>
                  <a:cubicBezTo>
                    <a:pt x="54" y="20300"/>
                    <a:pt x="28" y="20326"/>
                    <a:pt x="1" y="20353"/>
                  </a:cubicBezTo>
                  <a:cubicBezTo>
                    <a:pt x="1" y="20407"/>
                    <a:pt x="28" y="20487"/>
                    <a:pt x="54" y="20514"/>
                  </a:cubicBezTo>
                  <a:cubicBezTo>
                    <a:pt x="1794" y="21504"/>
                    <a:pt x="2865" y="23297"/>
                    <a:pt x="2918" y="25305"/>
                  </a:cubicBezTo>
                  <a:cubicBezTo>
                    <a:pt x="2918" y="25358"/>
                    <a:pt x="2945" y="25412"/>
                    <a:pt x="2999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9" y="35636"/>
                  </a:cubicBezTo>
                  <a:cubicBezTo>
                    <a:pt x="2945" y="35663"/>
                    <a:pt x="2918" y="35717"/>
                    <a:pt x="2918" y="35770"/>
                  </a:cubicBezTo>
                  <a:cubicBezTo>
                    <a:pt x="3079" y="37831"/>
                    <a:pt x="1607" y="39651"/>
                    <a:pt x="81" y="40535"/>
                  </a:cubicBezTo>
                  <a:cubicBezTo>
                    <a:pt x="54" y="40561"/>
                    <a:pt x="28" y="40588"/>
                    <a:pt x="1" y="40615"/>
                  </a:cubicBezTo>
                  <a:cubicBezTo>
                    <a:pt x="1" y="40668"/>
                    <a:pt x="28" y="40749"/>
                    <a:pt x="54" y="40775"/>
                  </a:cubicBezTo>
                  <a:cubicBezTo>
                    <a:pt x="1794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5" y="45674"/>
                    <a:pt x="2999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9" y="55898"/>
                  </a:cubicBezTo>
                  <a:cubicBezTo>
                    <a:pt x="2945" y="55925"/>
                    <a:pt x="2918" y="55952"/>
                    <a:pt x="2918" y="56005"/>
                  </a:cubicBezTo>
                  <a:cubicBezTo>
                    <a:pt x="2865" y="58012"/>
                    <a:pt x="1821" y="59806"/>
                    <a:pt x="81" y="60796"/>
                  </a:cubicBezTo>
                  <a:cubicBezTo>
                    <a:pt x="54" y="60823"/>
                    <a:pt x="28" y="60850"/>
                    <a:pt x="1" y="60903"/>
                  </a:cubicBezTo>
                  <a:cubicBezTo>
                    <a:pt x="1" y="60957"/>
                    <a:pt x="28" y="61010"/>
                    <a:pt x="54" y="61037"/>
                  </a:cubicBezTo>
                  <a:cubicBezTo>
                    <a:pt x="1794" y="62054"/>
                    <a:pt x="2865" y="63847"/>
                    <a:pt x="2918" y="65828"/>
                  </a:cubicBezTo>
                  <a:cubicBezTo>
                    <a:pt x="2918" y="65882"/>
                    <a:pt x="2945" y="65935"/>
                    <a:pt x="2999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9" y="76160"/>
                  </a:cubicBezTo>
                  <a:cubicBezTo>
                    <a:pt x="2945" y="76186"/>
                    <a:pt x="2918" y="76240"/>
                    <a:pt x="2918" y="76267"/>
                  </a:cubicBezTo>
                  <a:cubicBezTo>
                    <a:pt x="2865" y="78274"/>
                    <a:pt x="1821" y="80067"/>
                    <a:pt x="81" y="81084"/>
                  </a:cubicBezTo>
                  <a:cubicBezTo>
                    <a:pt x="1" y="81111"/>
                    <a:pt x="1" y="81191"/>
                    <a:pt x="28" y="81245"/>
                  </a:cubicBezTo>
                  <a:cubicBezTo>
                    <a:pt x="45" y="81296"/>
                    <a:pt x="83" y="81315"/>
                    <a:pt x="123" y="81315"/>
                  </a:cubicBezTo>
                  <a:cubicBezTo>
                    <a:pt x="145" y="81315"/>
                    <a:pt x="169" y="81308"/>
                    <a:pt x="188" y="81299"/>
                  </a:cubicBezTo>
                  <a:cubicBezTo>
                    <a:pt x="1981" y="80255"/>
                    <a:pt x="3106" y="78408"/>
                    <a:pt x="3159" y="76347"/>
                  </a:cubicBezTo>
                  <a:cubicBezTo>
                    <a:pt x="5167" y="75330"/>
                    <a:pt x="6398" y="73296"/>
                    <a:pt x="6398" y="71047"/>
                  </a:cubicBezTo>
                  <a:cubicBezTo>
                    <a:pt x="6398" y="68826"/>
                    <a:pt x="5167" y="66792"/>
                    <a:pt x="3159" y="65748"/>
                  </a:cubicBezTo>
                  <a:cubicBezTo>
                    <a:pt x="3106" y="63767"/>
                    <a:pt x="2062" y="61974"/>
                    <a:pt x="376" y="60930"/>
                  </a:cubicBezTo>
                  <a:cubicBezTo>
                    <a:pt x="2062" y="59859"/>
                    <a:pt x="3106" y="58093"/>
                    <a:pt x="3159" y="56085"/>
                  </a:cubicBezTo>
                  <a:cubicBezTo>
                    <a:pt x="5167" y="55068"/>
                    <a:pt x="6398" y="53034"/>
                    <a:pt x="6398" y="50786"/>
                  </a:cubicBezTo>
                  <a:cubicBezTo>
                    <a:pt x="6398" y="48537"/>
                    <a:pt x="5167" y="46530"/>
                    <a:pt x="3159" y="45486"/>
                  </a:cubicBezTo>
                  <a:cubicBezTo>
                    <a:pt x="3159" y="43586"/>
                    <a:pt x="2062" y="41739"/>
                    <a:pt x="376" y="40668"/>
                  </a:cubicBezTo>
                  <a:cubicBezTo>
                    <a:pt x="1901" y="39705"/>
                    <a:pt x="3293" y="37885"/>
                    <a:pt x="3186" y="35824"/>
                  </a:cubicBezTo>
                  <a:cubicBezTo>
                    <a:pt x="5167" y="34780"/>
                    <a:pt x="6398" y="32772"/>
                    <a:pt x="6398" y="30524"/>
                  </a:cubicBezTo>
                  <a:cubicBezTo>
                    <a:pt x="6398" y="28276"/>
                    <a:pt x="5167" y="26268"/>
                    <a:pt x="3159" y="25225"/>
                  </a:cubicBezTo>
                  <a:cubicBezTo>
                    <a:pt x="3079" y="23244"/>
                    <a:pt x="2035" y="21451"/>
                    <a:pt x="376" y="20407"/>
                  </a:cubicBezTo>
                  <a:cubicBezTo>
                    <a:pt x="2062" y="19336"/>
                    <a:pt x="3186" y="17436"/>
                    <a:pt x="3186" y="15616"/>
                  </a:cubicBezTo>
                  <a:cubicBezTo>
                    <a:pt x="3186" y="15589"/>
                    <a:pt x="3186" y="15589"/>
                    <a:pt x="3186" y="15562"/>
                  </a:cubicBezTo>
                  <a:cubicBezTo>
                    <a:pt x="5167" y="14518"/>
                    <a:pt x="6398" y="12511"/>
                    <a:pt x="6398" y="10263"/>
                  </a:cubicBezTo>
                  <a:cubicBezTo>
                    <a:pt x="6398" y="8014"/>
                    <a:pt x="5167" y="6007"/>
                    <a:pt x="3186" y="4963"/>
                  </a:cubicBezTo>
                  <a:cubicBezTo>
                    <a:pt x="3186" y="3036"/>
                    <a:pt x="1981" y="1055"/>
                    <a:pt x="188" y="11"/>
                  </a:cubicBezTo>
                  <a:cubicBezTo>
                    <a:pt x="174" y="4"/>
                    <a:pt x="158" y="1"/>
                    <a:pt x="14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51" name="Google Shape;1251;p49"/>
            <p:cNvSpPr/>
            <p:nvPr/>
          </p:nvSpPr>
          <p:spPr>
            <a:xfrm>
              <a:off x="22472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1" y="110"/>
                    <a:pt x="1" y="137"/>
                  </a:cubicBezTo>
                  <a:cubicBezTo>
                    <a:pt x="1" y="164"/>
                    <a:pt x="27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45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47"/>
                    <a:pt x="2918" y="15474"/>
                  </a:cubicBezTo>
                  <a:cubicBezTo>
                    <a:pt x="2972" y="17321"/>
                    <a:pt x="1848" y="19248"/>
                    <a:pt x="108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106" y="37823"/>
                    <a:pt x="1633" y="39643"/>
                    <a:pt x="108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27" y="81237"/>
                  </a:cubicBezTo>
                  <a:cubicBezTo>
                    <a:pt x="61" y="81288"/>
                    <a:pt x="95" y="81306"/>
                    <a:pt x="136" y="81306"/>
                  </a:cubicBezTo>
                  <a:cubicBezTo>
                    <a:pt x="160" y="81306"/>
                    <a:pt x="185" y="81300"/>
                    <a:pt x="215" y="81290"/>
                  </a:cubicBezTo>
                  <a:cubicBezTo>
                    <a:pt x="2008" y="80247"/>
                    <a:pt x="3106" y="78400"/>
                    <a:pt x="3186" y="76366"/>
                  </a:cubicBezTo>
                  <a:cubicBezTo>
                    <a:pt x="5166" y="75322"/>
                    <a:pt x="6398" y="73288"/>
                    <a:pt x="6398" y="71066"/>
                  </a:cubicBezTo>
                  <a:cubicBezTo>
                    <a:pt x="6398" y="68818"/>
                    <a:pt x="5166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6" y="55060"/>
                    <a:pt x="6398" y="53026"/>
                    <a:pt x="6398" y="50778"/>
                  </a:cubicBezTo>
                  <a:cubicBezTo>
                    <a:pt x="6398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6" y="34799"/>
                    <a:pt x="6398" y="32764"/>
                    <a:pt x="6398" y="30516"/>
                  </a:cubicBezTo>
                  <a:cubicBezTo>
                    <a:pt x="6398" y="28268"/>
                    <a:pt x="5166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581"/>
                    <a:pt x="3186" y="15581"/>
                    <a:pt x="3186" y="15554"/>
                  </a:cubicBezTo>
                  <a:cubicBezTo>
                    <a:pt x="5166" y="14510"/>
                    <a:pt x="6398" y="12503"/>
                    <a:pt x="6398" y="10254"/>
                  </a:cubicBezTo>
                  <a:cubicBezTo>
                    <a:pt x="6398" y="8006"/>
                    <a:pt x="5166" y="5999"/>
                    <a:pt x="3186" y="4955"/>
                  </a:cubicBezTo>
                  <a:cubicBezTo>
                    <a:pt x="3186" y="3028"/>
                    <a:pt x="1981" y="1047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252" name="Google Shape;1252;p49"/>
          <p:cNvSpPr/>
          <p:nvPr/>
        </p:nvSpPr>
        <p:spPr>
          <a:xfrm flipH="1" rot="-3415034">
            <a:off x="5349941" y="647072"/>
            <a:ext cx="4814608" cy="4095305"/>
          </a:xfrm>
          <a:custGeom>
            <a:rect b="b" l="l" r="r" t="t"/>
            <a:pathLst>
              <a:path extrusionOk="0" h="52038" w="61178">
                <a:moveTo>
                  <a:pt x="4170" y="12043"/>
                </a:moveTo>
                <a:cubicBezTo>
                  <a:pt x="7339" y="7239"/>
                  <a:pt x="14177" y="1"/>
                  <a:pt x="24184" y="5571"/>
                </a:cubicBezTo>
                <a:cubicBezTo>
                  <a:pt x="34191" y="11142"/>
                  <a:pt x="29988" y="17146"/>
                  <a:pt x="34024" y="21249"/>
                </a:cubicBezTo>
                <a:cubicBezTo>
                  <a:pt x="38061" y="25319"/>
                  <a:pt x="43198" y="25586"/>
                  <a:pt x="51103" y="27253"/>
                </a:cubicBezTo>
                <a:cubicBezTo>
                  <a:pt x="58976" y="28921"/>
                  <a:pt x="61177" y="36093"/>
                  <a:pt x="54472" y="41664"/>
                </a:cubicBezTo>
                <a:cubicBezTo>
                  <a:pt x="47801" y="47268"/>
                  <a:pt x="33758" y="52038"/>
                  <a:pt x="26819" y="46467"/>
                </a:cubicBezTo>
                <a:cubicBezTo>
                  <a:pt x="19848" y="40930"/>
                  <a:pt x="11108" y="34826"/>
                  <a:pt x="5537" y="31590"/>
                </a:cubicBezTo>
                <a:cubicBezTo>
                  <a:pt x="0" y="28388"/>
                  <a:pt x="967" y="16879"/>
                  <a:pt x="4170" y="12043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3" name="Google Shape;1253;p49"/>
          <p:cNvSpPr/>
          <p:nvPr/>
        </p:nvSpPr>
        <p:spPr>
          <a:xfrm rot="1379372">
            <a:off x="5149944" y="2281365"/>
            <a:ext cx="1343009" cy="1754062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4" name="Google Shape;1254;p49"/>
          <p:cNvSpPr/>
          <p:nvPr/>
        </p:nvSpPr>
        <p:spPr>
          <a:xfrm>
            <a:off x="-767475" y="502200"/>
            <a:ext cx="2264661" cy="1997587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ackground 2">
  <p:cSld name="CUSTOM_4">
    <p:spTree>
      <p:nvGrpSpPr>
        <p:cNvPr id="1255" name="Shape 12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56" name="Google Shape;1256;p50"/>
          <p:cNvGrpSpPr/>
          <p:nvPr/>
        </p:nvGrpSpPr>
        <p:grpSpPr>
          <a:xfrm rot="-4412986">
            <a:off x="6233427" y="1978854"/>
            <a:ext cx="2523466" cy="2406919"/>
            <a:chOff x="616550" y="744600"/>
            <a:chExt cx="936200" cy="893025"/>
          </a:xfrm>
        </p:grpSpPr>
        <p:sp>
          <p:nvSpPr>
            <p:cNvPr id="1257" name="Google Shape;1257;p50"/>
            <p:cNvSpPr/>
            <p:nvPr/>
          </p:nvSpPr>
          <p:spPr>
            <a:xfrm>
              <a:off x="616550" y="744600"/>
              <a:ext cx="936200" cy="893025"/>
            </a:xfrm>
            <a:custGeom>
              <a:rect b="b" l="l" r="r" t="t"/>
              <a:pathLst>
                <a:path extrusionOk="0" h="35721" w="37448">
                  <a:moveTo>
                    <a:pt x="21003" y="1"/>
                  </a:moveTo>
                  <a:cubicBezTo>
                    <a:pt x="20950" y="1"/>
                    <a:pt x="20897" y="16"/>
                    <a:pt x="20852" y="46"/>
                  </a:cubicBezTo>
                  <a:lnTo>
                    <a:pt x="18177" y="2356"/>
                  </a:lnTo>
                  <a:cubicBezTo>
                    <a:pt x="18177" y="2356"/>
                    <a:pt x="18146" y="2387"/>
                    <a:pt x="18146" y="2387"/>
                  </a:cubicBezTo>
                  <a:lnTo>
                    <a:pt x="91" y="26946"/>
                  </a:lnTo>
                  <a:cubicBezTo>
                    <a:pt x="0" y="27068"/>
                    <a:pt x="61" y="27220"/>
                    <a:pt x="182" y="27281"/>
                  </a:cubicBezTo>
                  <a:lnTo>
                    <a:pt x="2523" y="28436"/>
                  </a:lnTo>
                  <a:lnTo>
                    <a:pt x="15654" y="35700"/>
                  </a:lnTo>
                  <a:cubicBezTo>
                    <a:pt x="15692" y="35713"/>
                    <a:pt x="15735" y="35720"/>
                    <a:pt x="15776" y="35720"/>
                  </a:cubicBezTo>
                  <a:cubicBezTo>
                    <a:pt x="15835" y="35720"/>
                    <a:pt x="15892" y="35705"/>
                    <a:pt x="15927" y="35670"/>
                  </a:cubicBezTo>
                  <a:cubicBezTo>
                    <a:pt x="16657" y="35092"/>
                    <a:pt x="20274" y="32083"/>
                    <a:pt x="25320" y="27433"/>
                  </a:cubicBezTo>
                  <a:cubicBezTo>
                    <a:pt x="30730" y="22417"/>
                    <a:pt x="37204" y="14666"/>
                    <a:pt x="37204" y="14666"/>
                  </a:cubicBezTo>
                  <a:cubicBezTo>
                    <a:pt x="37448" y="14454"/>
                    <a:pt x="37448" y="14089"/>
                    <a:pt x="37204" y="13876"/>
                  </a:cubicBezTo>
                  <a:cubicBezTo>
                    <a:pt x="36779" y="13451"/>
                    <a:pt x="35867" y="12600"/>
                    <a:pt x="34286" y="11171"/>
                  </a:cubicBezTo>
                  <a:cubicBezTo>
                    <a:pt x="31824" y="9013"/>
                    <a:pt x="22493" y="1171"/>
                    <a:pt x="21155" y="46"/>
                  </a:cubicBezTo>
                  <a:cubicBezTo>
                    <a:pt x="21110" y="16"/>
                    <a:pt x="21057" y="1"/>
                    <a:pt x="2100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58" name="Google Shape;1258;p50"/>
            <p:cNvSpPr/>
            <p:nvPr/>
          </p:nvSpPr>
          <p:spPr>
            <a:xfrm>
              <a:off x="1118825" y="951075"/>
              <a:ext cx="191525" cy="163425"/>
            </a:xfrm>
            <a:custGeom>
              <a:rect b="b" l="l" r="r" t="t"/>
              <a:pathLst>
                <a:path extrusionOk="0" h="6537" w="7661">
                  <a:moveTo>
                    <a:pt x="426" y="0"/>
                  </a:moveTo>
                  <a:cubicBezTo>
                    <a:pt x="317" y="0"/>
                    <a:pt x="206" y="46"/>
                    <a:pt x="122" y="146"/>
                  </a:cubicBezTo>
                  <a:cubicBezTo>
                    <a:pt x="1" y="298"/>
                    <a:pt x="31" y="541"/>
                    <a:pt x="183" y="663"/>
                  </a:cubicBezTo>
                  <a:lnTo>
                    <a:pt x="6992" y="6468"/>
                  </a:lnTo>
                  <a:cubicBezTo>
                    <a:pt x="7052" y="6499"/>
                    <a:pt x="7144" y="6529"/>
                    <a:pt x="7235" y="6529"/>
                  </a:cubicBezTo>
                  <a:cubicBezTo>
                    <a:pt x="7251" y="6534"/>
                    <a:pt x="7268" y="6537"/>
                    <a:pt x="7286" y="6537"/>
                  </a:cubicBezTo>
                  <a:cubicBezTo>
                    <a:pt x="7368" y="6537"/>
                    <a:pt x="7464" y="6483"/>
                    <a:pt x="7539" y="6407"/>
                  </a:cubicBezTo>
                  <a:cubicBezTo>
                    <a:pt x="7660" y="6255"/>
                    <a:pt x="7630" y="6012"/>
                    <a:pt x="7478" y="5860"/>
                  </a:cubicBezTo>
                  <a:lnTo>
                    <a:pt x="669" y="85"/>
                  </a:lnTo>
                  <a:cubicBezTo>
                    <a:pt x="601" y="31"/>
                    <a:pt x="514" y="0"/>
                    <a:pt x="42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59" name="Google Shape;1259;p50"/>
            <p:cNvSpPr/>
            <p:nvPr/>
          </p:nvSpPr>
          <p:spPr>
            <a:xfrm>
              <a:off x="1078550" y="994400"/>
              <a:ext cx="190750" cy="164750"/>
            </a:xfrm>
            <a:custGeom>
              <a:rect b="b" l="l" r="r" t="t"/>
              <a:pathLst>
                <a:path extrusionOk="0" h="6590" w="7630">
                  <a:moveTo>
                    <a:pt x="413" y="0"/>
                  </a:moveTo>
                  <a:cubicBezTo>
                    <a:pt x="308" y="0"/>
                    <a:pt x="206" y="45"/>
                    <a:pt x="122" y="146"/>
                  </a:cubicBezTo>
                  <a:cubicBezTo>
                    <a:pt x="1" y="298"/>
                    <a:pt x="1" y="541"/>
                    <a:pt x="153" y="662"/>
                  </a:cubicBezTo>
                  <a:lnTo>
                    <a:pt x="6931" y="6498"/>
                  </a:lnTo>
                  <a:cubicBezTo>
                    <a:pt x="7022" y="6559"/>
                    <a:pt x="7113" y="6589"/>
                    <a:pt x="7174" y="6589"/>
                  </a:cubicBezTo>
                  <a:cubicBezTo>
                    <a:pt x="7296" y="6589"/>
                    <a:pt x="7417" y="6529"/>
                    <a:pt x="7478" y="6437"/>
                  </a:cubicBezTo>
                  <a:cubicBezTo>
                    <a:pt x="7630" y="6285"/>
                    <a:pt x="7600" y="6042"/>
                    <a:pt x="7448" y="5921"/>
                  </a:cubicBezTo>
                  <a:lnTo>
                    <a:pt x="669" y="85"/>
                  </a:lnTo>
                  <a:cubicBezTo>
                    <a:pt x="587" y="30"/>
                    <a:pt x="499" y="0"/>
                    <a:pt x="413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60" name="Google Shape;1260;p50"/>
            <p:cNvSpPr/>
            <p:nvPr/>
          </p:nvSpPr>
          <p:spPr>
            <a:xfrm>
              <a:off x="1041325" y="1033375"/>
              <a:ext cx="196075" cy="159975"/>
            </a:xfrm>
            <a:custGeom>
              <a:rect b="b" l="l" r="r" t="t"/>
              <a:pathLst>
                <a:path extrusionOk="0" h="6399" w="7843">
                  <a:moveTo>
                    <a:pt x="446" y="1"/>
                  </a:moveTo>
                  <a:cubicBezTo>
                    <a:pt x="335" y="1"/>
                    <a:pt x="223" y="48"/>
                    <a:pt x="152" y="137"/>
                  </a:cubicBezTo>
                  <a:cubicBezTo>
                    <a:pt x="0" y="319"/>
                    <a:pt x="31" y="532"/>
                    <a:pt x="213" y="684"/>
                  </a:cubicBezTo>
                  <a:lnTo>
                    <a:pt x="7174" y="6307"/>
                  </a:lnTo>
                  <a:cubicBezTo>
                    <a:pt x="7234" y="6368"/>
                    <a:pt x="7326" y="6398"/>
                    <a:pt x="7386" y="6398"/>
                  </a:cubicBezTo>
                  <a:cubicBezTo>
                    <a:pt x="7508" y="6398"/>
                    <a:pt x="7630" y="6337"/>
                    <a:pt x="7690" y="6246"/>
                  </a:cubicBezTo>
                  <a:cubicBezTo>
                    <a:pt x="7842" y="6094"/>
                    <a:pt x="7812" y="5851"/>
                    <a:pt x="7630" y="5729"/>
                  </a:cubicBezTo>
                  <a:lnTo>
                    <a:pt x="669" y="76"/>
                  </a:lnTo>
                  <a:cubicBezTo>
                    <a:pt x="606" y="25"/>
                    <a:pt x="526" y="1"/>
                    <a:pt x="4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61" name="Google Shape;1261;p50"/>
            <p:cNvSpPr/>
            <p:nvPr/>
          </p:nvSpPr>
          <p:spPr>
            <a:xfrm>
              <a:off x="1007125" y="1070750"/>
              <a:ext cx="186950" cy="159825"/>
            </a:xfrm>
            <a:custGeom>
              <a:rect b="b" l="l" r="r" t="t"/>
              <a:pathLst>
                <a:path extrusionOk="0" h="6393" w="7478">
                  <a:moveTo>
                    <a:pt x="413" y="1"/>
                  </a:moveTo>
                  <a:cubicBezTo>
                    <a:pt x="307" y="1"/>
                    <a:pt x="206" y="48"/>
                    <a:pt x="122" y="131"/>
                  </a:cubicBezTo>
                  <a:cubicBezTo>
                    <a:pt x="0" y="283"/>
                    <a:pt x="0" y="526"/>
                    <a:pt x="183" y="678"/>
                  </a:cubicBezTo>
                  <a:lnTo>
                    <a:pt x="6809" y="6301"/>
                  </a:lnTo>
                  <a:cubicBezTo>
                    <a:pt x="6870" y="6362"/>
                    <a:pt x="6961" y="6393"/>
                    <a:pt x="7022" y="6393"/>
                  </a:cubicBezTo>
                  <a:cubicBezTo>
                    <a:pt x="7143" y="6393"/>
                    <a:pt x="7265" y="6362"/>
                    <a:pt x="7326" y="6271"/>
                  </a:cubicBezTo>
                  <a:cubicBezTo>
                    <a:pt x="7478" y="6119"/>
                    <a:pt x="7447" y="5876"/>
                    <a:pt x="7295" y="5724"/>
                  </a:cubicBezTo>
                  <a:lnTo>
                    <a:pt x="669" y="101"/>
                  </a:lnTo>
                  <a:cubicBezTo>
                    <a:pt x="587" y="32"/>
                    <a:pt x="499" y="1"/>
                    <a:pt x="41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262" name="Google Shape;1262;p50"/>
          <p:cNvGrpSpPr/>
          <p:nvPr/>
        </p:nvGrpSpPr>
        <p:grpSpPr>
          <a:xfrm>
            <a:off x="1326404" y="500540"/>
            <a:ext cx="1830972" cy="1822411"/>
            <a:chOff x="2414491" y="671177"/>
            <a:chExt cx="1830972" cy="1822411"/>
          </a:xfrm>
        </p:grpSpPr>
        <p:sp>
          <p:nvSpPr>
            <p:cNvPr id="1263" name="Google Shape;1263;p50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64" name="Google Shape;1264;p50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65" name="Google Shape;1265;p50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66" name="Google Shape;1266;p50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67" name="Google Shape;1267;p50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68" name="Google Shape;1268;p50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69" name="Google Shape;1269;p50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0" name="Google Shape;1270;p50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1" name="Google Shape;1271;p50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2" name="Google Shape;1272;p50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3" name="Google Shape;1273;p50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4" name="Google Shape;1274;p50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5" name="Google Shape;1275;p50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6" name="Google Shape;1276;p50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7" name="Google Shape;1277;p50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8" name="Google Shape;1278;p50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9" name="Google Shape;1279;p50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0" name="Google Shape;1280;p50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1" name="Google Shape;1281;p50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2" name="Google Shape;1282;p50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3" name="Google Shape;1283;p50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4" name="Google Shape;1284;p50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5" name="Google Shape;1285;p50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6" name="Google Shape;1286;p50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7" name="Google Shape;1287;p50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8" name="Google Shape;1288;p50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9" name="Google Shape;1289;p50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0" name="Google Shape;1290;p50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1" name="Google Shape;1291;p50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2" name="Google Shape;1292;p50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3" name="Google Shape;1293;p50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4" name="Google Shape;1294;p50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5" name="Google Shape;1295;p50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6" name="Google Shape;1296;p50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297" name="Google Shape;1297;p50"/>
          <p:cNvGrpSpPr/>
          <p:nvPr/>
        </p:nvGrpSpPr>
        <p:grpSpPr>
          <a:xfrm rot="-969610">
            <a:off x="6880585" y="2461943"/>
            <a:ext cx="2217391" cy="2896369"/>
            <a:chOff x="6078061" y="1684347"/>
            <a:chExt cx="1743860" cy="2277840"/>
          </a:xfrm>
        </p:grpSpPr>
        <p:sp>
          <p:nvSpPr>
            <p:cNvPr id="1298" name="Google Shape;1298;p50"/>
            <p:cNvSpPr/>
            <p:nvPr/>
          </p:nvSpPr>
          <p:spPr>
            <a:xfrm>
              <a:off x="7384410" y="1684347"/>
              <a:ext cx="437511" cy="516459"/>
            </a:xfrm>
            <a:custGeom>
              <a:rect b="b" l="l" r="r" t="t"/>
              <a:pathLst>
                <a:path extrusionOk="0" h="10022" w="8490">
                  <a:moveTo>
                    <a:pt x="8405" y="0"/>
                  </a:moveTo>
                  <a:cubicBezTo>
                    <a:pt x="8396" y="0"/>
                    <a:pt x="8390" y="41"/>
                    <a:pt x="8390" y="41"/>
                  </a:cubicBezTo>
                  <a:cubicBezTo>
                    <a:pt x="8390" y="41"/>
                    <a:pt x="6535" y="1439"/>
                    <a:pt x="4043" y="1986"/>
                  </a:cubicBezTo>
                  <a:cubicBezTo>
                    <a:pt x="1551" y="2563"/>
                    <a:pt x="0" y="6636"/>
                    <a:pt x="487" y="8430"/>
                  </a:cubicBezTo>
                  <a:cubicBezTo>
                    <a:pt x="895" y="9870"/>
                    <a:pt x="1871" y="10021"/>
                    <a:pt x="2264" y="10021"/>
                  </a:cubicBezTo>
                  <a:cubicBezTo>
                    <a:pt x="2369" y="10021"/>
                    <a:pt x="2432" y="10010"/>
                    <a:pt x="2432" y="10010"/>
                  </a:cubicBezTo>
                  <a:cubicBezTo>
                    <a:pt x="2432" y="10010"/>
                    <a:pt x="8298" y="8794"/>
                    <a:pt x="8420" y="4053"/>
                  </a:cubicBezTo>
                  <a:cubicBezTo>
                    <a:pt x="8490" y="427"/>
                    <a:pt x="8435" y="0"/>
                    <a:pt x="840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9" name="Google Shape;1299;p50"/>
            <p:cNvSpPr/>
            <p:nvPr/>
          </p:nvSpPr>
          <p:spPr>
            <a:xfrm>
              <a:off x="6078061" y="2151644"/>
              <a:ext cx="1448939" cy="1810543"/>
            </a:xfrm>
            <a:custGeom>
              <a:rect b="b" l="l" r="r" t="t"/>
              <a:pathLst>
                <a:path extrusionOk="0" h="35134" w="28117">
                  <a:moveTo>
                    <a:pt x="26110" y="0"/>
                  </a:moveTo>
                  <a:cubicBezTo>
                    <a:pt x="26110" y="0"/>
                    <a:pt x="21247" y="3587"/>
                    <a:pt x="16353" y="10213"/>
                  </a:cubicBezTo>
                  <a:cubicBezTo>
                    <a:pt x="11429" y="16839"/>
                    <a:pt x="0" y="34256"/>
                    <a:pt x="1186" y="35107"/>
                  </a:cubicBezTo>
                  <a:cubicBezTo>
                    <a:pt x="1210" y="35125"/>
                    <a:pt x="1241" y="35134"/>
                    <a:pt x="1279" y="35134"/>
                  </a:cubicBezTo>
                  <a:cubicBezTo>
                    <a:pt x="3097" y="35134"/>
                    <a:pt x="20354" y="14791"/>
                    <a:pt x="24195" y="8420"/>
                  </a:cubicBezTo>
                  <a:cubicBezTo>
                    <a:pt x="28116" y="1915"/>
                    <a:pt x="27782" y="942"/>
                    <a:pt x="27782" y="942"/>
                  </a:cubicBezTo>
                  <a:lnTo>
                    <a:pt x="2611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300" name="Google Shape;1300;p50"/>
          <p:cNvSpPr/>
          <p:nvPr/>
        </p:nvSpPr>
        <p:spPr>
          <a:xfrm rot="5400000">
            <a:off x="-1836150" y="1175258"/>
            <a:ext cx="4913539" cy="3022943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1" name="Google Shape;1301;p50"/>
          <p:cNvSpPr/>
          <p:nvPr/>
        </p:nvSpPr>
        <p:spPr>
          <a:xfrm rot="-7977683">
            <a:off x="2160949" y="3164250"/>
            <a:ext cx="1554661" cy="1491741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2" name="Google Shape;1302;p50"/>
          <p:cNvSpPr/>
          <p:nvPr/>
        </p:nvSpPr>
        <p:spPr>
          <a:xfrm flipH="1" rot="4742319">
            <a:off x="6790763" y="-645967"/>
            <a:ext cx="3210858" cy="3197544"/>
          </a:xfrm>
          <a:custGeom>
            <a:rect b="b" l="l" r="r" t="t"/>
            <a:pathLst>
              <a:path extrusionOk="0" h="48035" w="48235">
                <a:moveTo>
                  <a:pt x="3770" y="17379"/>
                </a:moveTo>
                <a:cubicBezTo>
                  <a:pt x="7573" y="20948"/>
                  <a:pt x="10108" y="20948"/>
                  <a:pt x="20515" y="21349"/>
                </a:cubicBezTo>
                <a:cubicBezTo>
                  <a:pt x="30956" y="21782"/>
                  <a:pt x="19314" y="35525"/>
                  <a:pt x="27520" y="41797"/>
                </a:cubicBezTo>
                <a:cubicBezTo>
                  <a:pt x="35726" y="48034"/>
                  <a:pt x="48235" y="37827"/>
                  <a:pt x="48235" y="26986"/>
                </a:cubicBezTo>
                <a:cubicBezTo>
                  <a:pt x="48235" y="16145"/>
                  <a:pt x="35026" y="0"/>
                  <a:pt x="18080" y="867"/>
                </a:cubicBezTo>
                <a:cubicBezTo>
                  <a:pt x="1135" y="1768"/>
                  <a:pt x="1" y="13843"/>
                  <a:pt x="3770" y="17379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6"/>
          <p:cNvSpPr/>
          <p:nvPr/>
        </p:nvSpPr>
        <p:spPr>
          <a:xfrm>
            <a:off x="6710333" y="1328994"/>
            <a:ext cx="2375400" cy="23754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0" name="Google Shape;120;p6"/>
          <p:cNvGrpSpPr/>
          <p:nvPr/>
        </p:nvGrpSpPr>
        <p:grpSpPr>
          <a:xfrm>
            <a:off x="6352643" y="607781"/>
            <a:ext cx="2270935" cy="2260335"/>
            <a:chOff x="6762468" y="1386456"/>
            <a:chExt cx="2270935" cy="2260335"/>
          </a:xfrm>
        </p:grpSpPr>
        <p:sp>
          <p:nvSpPr>
            <p:cNvPr id="121" name="Google Shape;121;p6"/>
            <p:cNvSpPr/>
            <p:nvPr/>
          </p:nvSpPr>
          <p:spPr>
            <a:xfrm>
              <a:off x="6762468" y="1386456"/>
              <a:ext cx="2270935" cy="2260292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2" name="Google Shape;122;p6"/>
            <p:cNvSpPr/>
            <p:nvPr/>
          </p:nvSpPr>
          <p:spPr>
            <a:xfrm>
              <a:off x="7236329" y="1587480"/>
              <a:ext cx="12035" cy="9350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3" name="Google Shape;123;p6"/>
            <p:cNvSpPr/>
            <p:nvPr/>
          </p:nvSpPr>
          <p:spPr>
            <a:xfrm>
              <a:off x="7364144" y="1394464"/>
              <a:ext cx="356781" cy="300882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" name="Google Shape;124;p6"/>
            <p:cNvSpPr/>
            <p:nvPr/>
          </p:nvSpPr>
          <p:spPr>
            <a:xfrm>
              <a:off x="7836713" y="1386456"/>
              <a:ext cx="358124" cy="308889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5" name="Google Shape;125;p6"/>
            <p:cNvSpPr/>
            <p:nvPr/>
          </p:nvSpPr>
          <p:spPr>
            <a:xfrm>
              <a:off x="8310574" y="1516908"/>
              <a:ext cx="135819" cy="79920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6" name="Google Shape;126;p6"/>
            <p:cNvSpPr/>
            <p:nvPr/>
          </p:nvSpPr>
          <p:spPr>
            <a:xfrm>
              <a:off x="8484940" y="1543565"/>
              <a:ext cx="8057" cy="151784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" name="Google Shape;127;p6"/>
            <p:cNvSpPr/>
            <p:nvPr/>
          </p:nvSpPr>
          <p:spPr>
            <a:xfrm>
              <a:off x="6838311" y="2099984"/>
              <a:ext cx="2735" cy="537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" name="Google Shape;128;p6"/>
            <p:cNvSpPr/>
            <p:nvPr/>
          </p:nvSpPr>
          <p:spPr>
            <a:xfrm>
              <a:off x="7012727" y="1801781"/>
              <a:ext cx="2686" cy="273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" name="Google Shape;129;p6"/>
            <p:cNvSpPr/>
            <p:nvPr/>
          </p:nvSpPr>
          <p:spPr>
            <a:xfrm>
              <a:off x="6912862" y="1942876"/>
              <a:ext cx="102548" cy="63956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0" name="Google Shape;130;p6"/>
            <p:cNvSpPr/>
            <p:nvPr/>
          </p:nvSpPr>
          <p:spPr>
            <a:xfrm>
              <a:off x="7131192" y="1696645"/>
              <a:ext cx="356781" cy="408702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1" name="Google Shape;131;p6"/>
            <p:cNvSpPr/>
            <p:nvPr/>
          </p:nvSpPr>
          <p:spPr>
            <a:xfrm>
              <a:off x="7603761" y="1696645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2" name="Google Shape;132;p6"/>
            <p:cNvSpPr/>
            <p:nvPr/>
          </p:nvSpPr>
          <p:spPr>
            <a:xfrm>
              <a:off x="8077622" y="1696645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3" name="Google Shape;133;p6"/>
            <p:cNvSpPr/>
            <p:nvPr/>
          </p:nvSpPr>
          <p:spPr>
            <a:xfrm>
              <a:off x="8550190" y="1736581"/>
              <a:ext cx="356781" cy="367424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4" name="Google Shape;134;p6"/>
            <p:cNvSpPr/>
            <p:nvPr/>
          </p:nvSpPr>
          <p:spPr>
            <a:xfrm>
              <a:off x="6891576" y="2115948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5" name="Google Shape;135;p6"/>
            <p:cNvSpPr/>
            <p:nvPr/>
          </p:nvSpPr>
          <p:spPr>
            <a:xfrm>
              <a:off x="7364144" y="2115948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6" name="Google Shape;136;p6"/>
            <p:cNvSpPr/>
            <p:nvPr/>
          </p:nvSpPr>
          <p:spPr>
            <a:xfrm>
              <a:off x="7836713" y="2115948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7" name="Google Shape;137;p6"/>
            <p:cNvSpPr/>
            <p:nvPr/>
          </p:nvSpPr>
          <p:spPr>
            <a:xfrm>
              <a:off x="8310574" y="2114606"/>
              <a:ext cx="356781" cy="408702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8" name="Google Shape;138;p6"/>
            <p:cNvSpPr/>
            <p:nvPr/>
          </p:nvSpPr>
          <p:spPr>
            <a:xfrm>
              <a:off x="8783142" y="2114606"/>
              <a:ext cx="239661" cy="408702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9" name="Google Shape;139;p6"/>
            <p:cNvSpPr/>
            <p:nvPr/>
          </p:nvSpPr>
          <p:spPr>
            <a:xfrm>
              <a:off x="6773111" y="2511280"/>
              <a:ext cx="242297" cy="40735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0" name="Google Shape;140;p6"/>
            <p:cNvSpPr/>
            <p:nvPr/>
          </p:nvSpPr>
          <p:spPr>
            <a:xfrm>
              <a:off x="7131192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1" name="Google Shape;141;p6"/>
            <p:cNvSpPr/>
            <p:nvPr/>
          </p:nvSpPr>
          <p:spPr>
            <a:xfrm>
              <a:off x="7603761" y="2511280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2" name="Google Shape;142;p6"/>
            <p:cNvSpPr/>
            <p:nvPr/>
          </p:nvSpPr>
          <p:spPr>
            <a:xfrm>
              <a:off x="8077622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" name="Google Shape;143;p6"/>
            <p:cNvSpPr/>
            <p:nvPr/>
          </p:nvSpPr>
          <p:spPr>
            <a:xfrm>
              <a:off x="8550190" y="2511280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4" name="Google Shape;144;p6"/>
            <p:cNvSpPr/>
            <p:nvPr/>
          </p:nvSpPr>
          <p:spPr>
            <a:xfrm>
              <a:off x="6891576" y="2934613"/>
              <a:ext cx="356781" cy="363445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" name="Google Shape;145;p6"/>
            <p:cNvSpPr/>
            <p:nvPr/>
          </p:nvSpPr>
          <p:spPr>
            <a:xfrm>
              <a:off x="7364144" y="2934613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" name="Google Shape;146;p6"/>
            <p:cNvSpPr/>
            <p:nvPr/>
          </p:nvSpPr>
          <p:spPr>
            <a:xfrm>
              <a:off x="7836713" y="2934613"/>
              <a:ext cx="358124" cy="40735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" name="Google Shape;147;p6"/>
            <p:cNvSpPr/>
            <p:nvPr/>
          </p:nvSpPr>
          <p:spPr>
            <a:xfrm>
              <a:off x="8310574" y="2934613"/>
              <a:ext cx="356781" cy="40735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8" name="Google Shape;148;p6"/>
            <p:cNvSpPr/>
            <p:nvPr/>
          </p:nvSpPr>
          <p:spPr>
            <a:xfrm>
              <a:off x="8783142" y="3033085"/>
              <a:ext cx="97227" cy="6127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9" name="Google Shape;149;p6"/>
            <p:cNvSpPr/>
            <p:nvPr/>
          </p:nvSpPr>
          <p:spPr>
            <a:xfrm>
              <a:off x="7345494" y="3428467"/>
              <a:ext cx="142484" cy="85242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0" name="Google Shape;150;p6"/>
            <p:cNvSpPr/>
            <p:nvPr/>
          </p:nvSpPr>
          <p:spPr>
            <a:xfrm>
              <a:off x="7305558" y="3329945"/>
              <a:ext cx="8057" cy="161133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1" name="Google Shape;151;p6"/>
            <p:cNvSpPr/>
            <p:nvPr/>
          </p:nvSpPr>
          <p:spPr>
            <a:xfrm>
              <a:off x="7603761" y="3329945"/>
              <a:ext cx="358124" cy="316846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2" name="Google Shape;152;p6"/>
            <p:cNvSpPr/>
            <p:nvPr/>
          </p:nvSpPr>
          <p:spPr>
            <a:xfrm>
              <a:off x="8077622" y="3329945"/>
              <a:ext cx="356781" cy="307546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3" name="Google Shape;153;p6"/>
            <p:cNvSpPr/>
            <p:nvPr/>
          </p:nvSpPr>
          <p:spPr>
            <a:xfrm>
              <a:off x="8550190" y="3428467"/>
              <a:ext cx="16014" cy="12035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54" name="Google Shape;154;p6"/>
          <p:cNvSpPr/>
          <p:nvPr/>
        </p:nvSpPr>
        <p:spPr>
          <a:xfrm rot="8100000">
            <a:off x="402124" y="-935267"/>
            <a:ext cx="1938844" cy="3305623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5" name="Google Shape;155;p6"/>
          <p:cNvSpPr/>
          <p:nvPr/>
        </p:nvSpPr>
        <p:spPr>
          <a:xfrm>
            <a:off x="641525" y="2945026"/>
            <a:ext cx="1460036" cy="1906827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6" name="Google Shape;156;p6"/>
          <p:cNvSpPr txBox="1"/>
          <p:nvPr>
            <p:ph type="title"/>
          </p:nvPr>
        </p:nvSpPr>
        <p:spPr>
          <a:xfrm>
            <a:off x="2019300" y="1960425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5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7" name="Google Shape;157;p6"/>
          <p:cNvSpPr txBox="1"/>
          <p:nvPr>
            <p:ph idx="2" type="title"/>
          </p:nvPr>
        </p:nvSpPr>
        <p:spPr>
          <a:xfrm>
            <a:off x="2019300" y="914400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75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/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ackground 3">
  <p:cSld name="CUSTOM_5">
    <p:spTree>
      <p:nvGrpSpPr>
        <p:cNvPr id="1303" name="Shape 13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4" name="Google Shape;1304;p51"/>
          <p:cNvSpPr/>
          <p:nvPr/>
        </p:nvSpPr>
        <p:spPr>
          <a:xfrm flipH="1" rot="288619">
            <a:off x="-1653681" y="1325314"/>
            <a:ext cx="4829256" cy="4097619"/>
          </a:xfrm>
          <a:custGeom>
            <a:rect b="b" l="l" r="r" t="t"/>
            <a:pathLst>
              <a:path extrusionOk="0" h="136664" w="142469">
                <a:moveTo>
                  <a:pt x="97052" y="0"/>
                </a:moveTo>
                <a:cubicBezTo>
                  <a:pt x="94985" y="0"/>
                  <a:pt x="92658" y="685"/>
                  <a:pt x="89955" y="2065"/>
                </a:cubicBezTo>
                <a:cubicBezTo>
                  <a:pt x="76197" y="9104"/>
                  <a:pt x="81149" y="14564"/>
                  <a:pt x="82755" y="40634"/>
                </a:cubicBezTo>
                <a:cubicBezTo>
                  <a:pt x="85458" y="83646"/>
                  <a:pt x="12896" y="58112"/>
                  <a:pt x="4519" y="103881"/>
                </a:cubicBezTo>
                <a:cubicBezTo>
                  <a:pt x="0" y="128495"/>
                  <a:pt x="10558" y="136664"/>
                  <a:pt x="39417" y="136664"/>
                </a:cubicBezTo>
                <a:cubicBezTo>
                  <a:pt x="47997" y="136664"/>
                  <a:pt x="58195" y="135942"/>
                  <a:pt x="70095" y="134715"/>
                </a:cubicBezTo>
                <a:cubicBezTo>
                  <a:pt x="122047" y="129389"/>
                  <a:pt x="142469" y="101392"/>
                  <a:pt x="125767" y="56907"/>
                </a:cubicBezTo>
                <a:cubicBezTo>
                  <a:pt x="111706" y="19432"/>
                  <a:pt x="108060" y="0"/>
                  <a:pt x="97052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5" name="Google Shape;1305;p51"/>
          <p:cNvSpPr/>
          <p:nvPr/>
        </p:nvSpPr>
        <p:spPr>
          <a:xfrm>
            <a:off x="7777725" y="671438"/>
            <a:ext cx="2264661" cy="1997587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6" name="Google Shape;1306;p51"/>
          <p:cNvSpPr/>
          <p:nvPr/>
        </p:nvSpPr>
        <p:spPr>
          <a:xfrm rot="8226410">
            <a:off x="757957" y="-908700"/>
            <a:ext cx="1938898" cy="3305715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07" name="Google Shape;1307;p51"/>
          <p:cNvGrpSpPr/>
          <p:nvPr/>
        </p:nvGrpSpPr>
        <p:grpSpPr>
          <a:xfrm rot="-3861937">
            <a:off x="6523183" y="1380139"/>
            <a:ext cx="2023570" cy="3313878"/>
            <a:chOff x="5754175" y="3922575"/>
            <a:chExt cx="682400" cy="1117525"/>
          </a:xfrm>
        </p:grpSpPr>
        <p:sp>
          <p:nvSpPr>
            <p:cNvPr id="1308" name="Google Shape;1308;p51"/>
            <p:cNvSpPr/>
            <p:nvPr/>
          </p:nvSpPr>
          <p:spPr>
            <a:xfrm>
              <a:off x="5754175" y="4953250"/>
              <a:ext cx="70700" cy="86850"/>
            </a:xfrm>
            <a:custGeom>
              <a:rect b="b" l="l" r="r" t="t"/>
              <a:pathLst>
                <a:path extrusionOk="0" h="3474" w="2828">
                  <a:moveTo>
                    <a:pt x="1855" y="1"/>
                  </a:moveTo>
                  <a:cubicBezTo>
                    <a:pt x="1855" y="1"/>
                    <a:pt x="0" y="3283"/>
                    <a:pt x="973" y="3466"/>
                  </a:cubicBezTo>
                  <a:cubicBezTo>
                    <a:pt x="1000" y="3471"/>
                    <a:pt x="1027" y="3473"/>
                    <a:pt x="1054" y="3473"/>
                  </a:cubicBezTo>
                  <a:cubicBezTo>
                    <a:pt x="1994" y="3473"/>
                    <a:pt x="2827" y="456"/>
                    <a:pt x="2827" y="456"/>
                  </a:cubicBezTo>
                  <a:lnTo>
                    <a:pt x="185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09" name="Google Shape;1309;p51"/>
            <p:cNvSpPr/>
            <p:nvPr/>
          </p:nvSpPr>
          <p:spPr>
            <a:xfrm>
              <a:off x="5768600" y="4780750"/>
              <a:ext cx="193050" cy="209925"/>
            </a:xfrm>
            <a:custGeom>
              <a:rect b="b" l="l" r="r" t="t"/>
              <a:pathLst>
                <a:path extrusionOk="0" h="8397" w="7722">
                  <a:moveTo>
                    <a:pt x="1065" y="1"/>
                  </a:moveTo>
                  <a:cubicBezTo>
                    <a:pt x="1065" y="1"/>
                    <a:pt x="1" y="7812"/>
                    <a:pt x="1156" y="8359"/>
                  </a:cubicBezTo>
                  <a:cubicBezTo>
                    <a:pt x="1208" y="8384"/>
                    <a:pt x="1269" y="8396"/>
                    <a:pt x="1338" y="8396"/>
                  </a:cubicBezTo>
                  <a:cubicBezTo>
                    <a:pt x="2789" y="8396"/>
                    <a:pt x="7721" y="3131"/>
                    <a:pt x="7721" y="3131"/>
                  </a:cubicBezTo>
                  <a:lnTo>
                    <a:pt x="1065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10" name="Google Shape;1310;p51"/>
            <p:cNvSpPr/>
            <p:nvPr/>
          </p:nvSpPr>
          <p:spPr>
            <a:xfrm>
              <a:off x="5795200" y="4343050"/>
              <a:ext cx="389100" cy="516000"/>
            </a:xfrm>
            <a:custGeom>
              <a:rect b="b" l="l" r="r" t="t"/>
              <a:pathLst>
                <a:path extrusionOk="0" h="20640" w="15564">
                  <a:moveTo>
                    <a:pt x="8329" y="1"/>
                  </a:moveTo>
                  <a:cubicBezTo>
                    <a:pt x="8329" y="1"/>
                    <a:pt x="7296" y="1399"/>
                    <a:pt x="5715" y="5047"/>
                  </a:cubicBezTo>
                  <a:cubicBezTo>
                    <a:pt x="4104" y="8694"/>
                    <a:pt x="1" y="17509"/>
                    <a:pt x="1" y="17509"/>
                  </a:cubicBezTo>
                  <a:lnTo>
                    <a:pt x="6657" y="20639"/>
                  </a:lnTo>
                  <a:cubicBezTo>
                    <a:pt x="6657" y="20639"/>
                    <a:pt x="7387" y="19728"/>
                    <a:pt x="9636" y="15381"/>
                  </a:cubicBezTo>
                  <a:cubicBezTo>
                    <a:pt x="12281" y="10305"/>
                    <a:pt x="15563" y="3010"/>
                    <a:pt x="15563" y="3010"/>
                  </a:cubicBezTo>
                  <a:lnTo>
                    <a:pt x="832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11" name="Google Shape;1311;p51"/>
            <p:cNvSpPr/>
            <p:nvPr/>
          </p:nvSpPr>
          <p:spPr>
            <a:xfrm>
              <a:off x="6003425" y="3922575"/>
              <a:ext cx="433150" cy="579525"/>
            </a:xfrm>
            <a:custGeom>
              <a:rect b="b" l="l" r="r" t="t"/>
              <a:pathLst>
                <a:path extrusionOk="0" h="23181" w="17326">
                  <a:moveTo>
                    <a:pt x="11816" y="1"/>
                  </a:moveTo>
                  <a:cubicBezTo>
                    <a:pt x="10345" y="1"/>
                    <a:pt x="8903" y="821"/>
                    <a:pt x="8085" y="2200"/>
                  </a:cubicBezTo>
                  <a:cubicBezTo>
                    <a:pt x="6535" y="4814"/>
                    <a:pt x="0" y="16820"/>
                    <a:pt x="0" y="16820"/>
                  </a:cubicBezTo>
                  <a:lnTo>
                    <a:pt x="7234" y="19829"/>
                  </a:lnTo>
                  <a:cubicBezTo>
                    <a:pt x="7234" y="19829"/>
                    <a:pt x="13515" y="6181"/>
                    <a:pt x="13978" y="6181"/>
                  </a:cubicBezTo>
                  <a:cubicBezTo>
                    <a:pt x="13979" y="6181"/>
                    <a:pt x="13981" y="6181"/>
                    <a:pt x="13982" y="6181"/>
                  </a:cubicBezTo>
                  <a:cubicBezTo>
                    <a:pt x="14469" y="6273"/>
                    <a:pt x="8237" y="17276"/>
                    <a:pt x="8481" y="20619"/>
                  </a:cubicBezTo>
                  <a:cubicBezTo>
                    <a:pt x="8589" y="22468"/>
                    <a:pt x="9616" y="23180"/>
                    <a:pt x="10214" y="23180"/>
                  </a:cubicBezTo>
                  <a:cubicBezTo>
                    <a:pt x="10451" y="23180"/>
                    <a:pt x="10621" y="23068"/>
                    <a:pt x="10639" y="22869"/>
                  </a:cubicBezTo>
                  <a:cubicBezTo>
                    <a:pt x="10730" y="22109"/>
                    <a:pt x="8845" y="21835"/>
                    <a:pt x="9757" y="19130"/>
                  </a:cubicBezTo>
                  <a:cubicBezTo>
                    <a:pt x="12493" y="10802"/>
                    <a:pt x="17326" y="5300"/>
                    <a:pt x="15411" y="2169"/>
                  </a:cubicBezTo>
                  <a:cubicBezTo>
                    <a:pt x="14477" y="660"/>
                    <a:pt x="13135" y="1"/>
                    <a:pt x="1181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 2">
  <p:cSld name="CUSTOM_12"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7"/>
          <p:cNvSpPr/>
          <p:nvPr/>
        </p:nvSpPr>
        <p:spPr>
          <a:xfrm flipH="1" rot="-2505069">
            <a:off x="6267646" y="1159768"/>
            <a:ext cx="4436783" cy="3714225"/>
          </a:xfrm>
          <a:custGeom>
            <a:rect b="b" l="l" r="r" t="t"/>
            <a:pathLst>
              <a:path extrusionOk="0" h="52038" w="61178">
                <a:moveTo>
                  <a:pt x="4170" y="12043"/>
                </a:moveTo>
                <a:cubicBezTo>
                  <a:pt x="7339" y="7239"/>
                  <a:pt x="14177" y="1"/>
                  <a:pt x="24184" y="5571"/>
                </a:cubicBezTo>
                <a:cubicBezTo>
                  <a:pt x="34191" y="11142"/>
                  <a:pt x="29988" y="17146"/>
                  <a:pt x="34024" y="21249"/>
                </a:cubicBezTo>
                <a:cubicBezTo>
                  <a:pt x="38061" y="25319"/>
                  <a:pt x="43198" y="25586"/>
                  <a:pt x="51103" y="27253"/>
                </a:cubicBezTo>
                <a:cubicBezTo>
                  <a:pt x="58976" y="28921"/>
                  <a:pt x="61177" y="36093"/>
                  <a:pt x="54472" y="41664"/>
                </a:cubicBezTo>
                <a:cubicBezTo>
                  <a:pt x="47801" y="47268"/>
                  <a:pt x="33758" y="52038"/>
                  <a:pt x="26819" y="46467"/>
                </a:cubicBezTo>
                <a:cubicBezTo>
                  <a:pt x="19848" y="40930"/>
                  <a:pt x="11108" y="34826"/>
                  <a:pt x="5537" y="31590"/>
                </a:cubicBezTo>
                <a:cubicBezTo>
                  <a:pt x="0" y="28388"/>
                  <a:pt x="967" y="16879"/>
                  <a:pt x="4170" y="1204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0" name="Google Shape;160;p7"/>
          <p:cNvSpPr/>
          <p:nvPr/>
        </p:nvSpPr>
        <p:spPr>
          <a:xfrm rot="3781174">
            <a:off x="-1644519" y="1806437"/>
            <a:ext cx="4267951" cy="2625760"/>
          </a:xfrm>
          <a:custGeom>
            <a:rect b="b" l="l" r="r" t="t"/>
            <a:pathLst>
              <a:path extrusionOk="0" h="36694" w="59643">
                <a:moveTo>
                  <a:pt x="6271" y="15779"/>
                </a:moveTo>
                <a:cubicBezTo>
                  <a:pt x="9374" y="14178"/>
                  <a:pt x="17513" y="18347"/>
                  <a:pt x="23150" y="11676"/>
                </a:cubicBezTo>
                <a:cubicBezTo>
                  <a:pt x="28787" y="5004"/>
                  <a:pt x="30455" y="1"/>
                  <a:pt x="37327" y="2302"/>
                </a:cubicBezTo>
                <a:cubicBezTo>
                  <a:pt x="44198" y="4571"/>
                  <a:pt x="43064" y="13410"/>
                  <a:pt x="47601" y="15779"/>
                </a:cubicBezTo>
                <a:cubicBezTo>
                  <a:pt x="52104" y="18147"/>
                  <a:pt x="59643" y="31690"/>
                  <a:pt x="43364" y="34192"/>
                </a:cubicBezTo>
                <a:cubicBezTo>
                  <a:pt x="27120" y="36694"/>
                  <a:pt x="10441" y="33158"/>
                  <a:pt x="5204" y="27520"/>
                </a:cubicBezTo>
                <a:cubicBezTo>
                  <a:pt x="0" y="21883"/>
                  <a:pt x="3136" y="17380"/>
                  <a:pt x="6271" y="15779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1" name="Google Shape;161;p7"/>
          <p:cNvGrpSpPr/>
          <p:nvPr/>
        </p:nvGrpSpPr>
        <p:grpSpPr>
          <a:xfrm flipH="1" rot="10800000">
            <a:off x="566191" y="1712532"/>
            <a:ext cx="1696762" cy="1688828"/>
            <a:chOff x="2414491" y="671177"/>
            <a:chExt cx="1830972" cy="1822411"/>
          </a:xfrm>
        </p:grpSpPr>
        <p:sp>
          <p:nvSpPr>
            <p:cNvPr id="162" name="Google Shape;162;p7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3" name="Google Shape;163;p7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4" name="Google Shape;164;p7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5" name="Google Shape;165;p7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6" name="Google Shape;166;p7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7" name="Google Shape;167;p7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8" name="Google Shape;168;p7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9" name="Google Shape;169;p7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0" name="Google Shape;170;p7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1" name="Google Shape;171;p7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2" name="Google Shape;172;p7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3" name="Google Shape;173;p7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4" name="Google Shape;174;p7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5" name="Google Shape;175;p7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6" name="Google Shape;176;p7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7" name="Google Shape;177;p7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8" name="Google Shape;178;p7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9" name="Google Shape;179;p7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0" name="Google Shape;180;p7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1" name="Google Shape;181;p7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2" name="Google Shape;182;p7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3" name="Google Shape;183;p7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4" name="Google Shape;184;p7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5" name="Google Shape;185;p7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6" name="Google Shape;186;p7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7" name="Google Shape;187;p7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8" name="Google Shape;188;p7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9" name="Google Shape;189;p7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0" name="Google Shape;190;p7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1" name="Google Shape;191;p7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2" name="Google Shape;192;p7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3" name="Google Shape;193;p7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4" name="Google Shape;194;p7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5" name="Google Shape;195;p7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96" name="Google Shape;196;p7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 1">
  <p:cSld name="CUSTOM_6"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8"/>
          <p:cNvSpPr/>
          <p:nvPr/>
        </p:nvSpPr>
        <p:spPr>
          <a:xfrm rot="-2187687">
            <a:off x="6997415" y="2824325"/>
            <a:ext cx="1938838" cy="3305612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9" name="Google Shape;199;p8"/>
          <p:cNvSpPr/>
          <p:nvPr/>
        </p:nvSpPr>
        <p:spPr>
          <a:xfrm rot="1855510">
            <a:off x="2523490" y="193756"/>
            <a:ext cx="4979106" cy="4104445"/>
          </a:xfrm>
          <a:custGeom>
            <a:rect b="b" l="l" r="r" t="t"/>
            <a:pathLst>
              <a:path extrusionOk="0" h="48836" w="59243">
                <a:moveTo>
                  <a:pt x="27153" y="9007"/>
                </a:moveTo>
                <a:cubicBezTo>
                  <a:pt x="33591" y="9007"/>
                  <a:pt x="31990" y="9240"/>
                  <a:pt x="38094" y="5071"/>
                </a:cubicBezTo>
                <a:cubicBezTo>
                  <a:pt x="44232" y="901"/>
                  <a:pt x="51737" y="0"/>
                  <a:pt x="55473" y="5071"/>
                </a:cubicBezTo>
                <a:cubicBezTo>
                  <a:pt x="59243" y="10108"/>
                  <a:pt x="46800" y="16346"/>
                  <a:pt x="46767" y="22483"/>
                </a:cubicBezTo>
                <a:cubicBezTo>
                  <a:pt x="46734" y="28621"/>
                  <a:pt x="48768" y="48835"/>
                  <a:pt x="28354" y="48835"/>
                </a:cubicBezTo>
                <a:cubicBezTo>
                  <a:pt x="7939" y="48835"/>
                  <a:pt x="0" y="22583"/>
                  <a:pt x="8973" y="14011"/>
                </a:cubicBezTo>
                <a:cubicBezTo>
                  <a:pt x="17946" y="5471"/>
                  <a:pt x="20715" y="9007"/>
                  <a:pt x="27153" y="9007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0" name="Google Shape;200;p8"/>
          <p:cNvSpPr/>
          <p:nvPr/>
        </p:nvSpPr>
        <p:spPr>
          <a:xfrm flipH="1" rot="10800000">
            <a:off x="242450" y="2888462"/>
            <a:ext cx="1774800" cy="17748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01" name="Google Shape;201;p8"/>
          <p:cNvGrpSpPr/>
          <p:nvPr/>
        </p:nvGrpSpPr>
        <p:grpSpPr>
          <a:xfrm flipH="1" rot="10800000">
            <a:off x="955516" y="2266845"/>
            <a:ext cx="1696762" cy="1688828"/>
            <a:chOff x="2414491" y="671177"/>
            <a:chExt cx="1830972" cy="1822411"/>
          </a:xfrm>
        </p:grpSpPr>
        <p:sp>
          <p:nvSpPr>
            <p:cNvPr id="202" name="Google Shape;202;p8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03" name="Google Shape;203;p8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04" name="Google Shape;204;p8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05" name="Google Shape;205;p8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06" name="Google Shape;206;p8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07" name="Google Shape;207;p8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08" name="Google Shape;208;p8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09" name="Google Shape;209;p8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0" name="Google Shape;210;p8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" name="Google Shape;211;p8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2" name="Google Shape;212;p8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3" name="Google Shape;213;p8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4" name="Google Shape;214;p8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5" name="Google Shape;215;p8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6" name="Google Shape;216;p8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7" name="Google Shape;217;p8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8" name="Google Shape;218;p8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9" name="Google Shape;219;p8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0" name="Google Shape;220;p8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1" name="Google Shape;221;p8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2" name="Google Shape;222;p8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3" name="Google Shape;223;p8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4" name="Google Shape;224;p8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5" name="Google Shape;225;p8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6" name="Google Shape;226;p8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7" name="Google Shape;227;p8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8" name="Google Shape;228;p8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9" name="Google Shape;229;p8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0" name="Google Shape;230;p8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1" name="Google Shape;231;p8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2" name="Google Shape;232;p8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3" name="Google Shape;233;p8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4" name="Google Shape;234;p8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5" name="Google Shape;235;p8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36" name="Google Shape;236;p8"/>
          <p:cNvSpPr/>
          <p:nvPr/>
        </p:nvSpPr>
        <p:spPr>
          <a:xfrm rot="-7977683">
            <a:off x="6033949" y="548625"/>
            <a:ext cx="1554661" cy="1491741"/>
          </a:xfrm>
          <a:custGeom>
            <a:rect b="b" l="l" r="r" t="t"/>
            <a:pathLst>
              <a:path extrusionOk="0" h="19749" w="20582">
                <a:moveTo>
                  <a:pt x="15178" y="401"/>
                </a:moveTo>
                <a:cubicBezTo>
                  <a:pt x="11542" y="1"/>
                  <a:pt x="4470" y="1235"/>
                  <a:pt x="2235" y="7773"/>
                </a:cubicBezTo>
                <a:cubicBezTo>
                  <a:pt x="0" y="14311"/>
                  <a:pt x="7939" y="17947"/>
                  <a:pt x="11675" y="18848"/>
                </a:cubicBezTo>
                <a:cubicBezTo>
                  <a:pt x="15445" y="19748"/>
                  <a:pt x="20315" y="19448"/>
                  <a:pt x="20448" y="13477"/>
                </a:cubicBezTo>
                <a:cubicBezTo>
                  <a:pt x="20582" y="7506"/>
                  <a:pt x="18780" y="835"/>
                  <a:pt x="15178" y="401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7" name="Google Shape;237;p8"/>
          <p:cNvSpPr txBox="1"/>
          <p:nvPr>
            <p:ph type="title"/>
          </p:nvPr>
        </p:nvSpPr>
        <p:spPr>
          <a:xfrm>
            <a:off x="2019300" y="1960425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5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238" name="Google Shape;238;p8"/>
          <p:cNvSpPr txBox="1"/>
          <p:nvPr>
            <p:ph idx="2" type="title"/>
          </p:nvPr>
        </p:nvSpPr>
        <p:spPr>
          <a:xfrm>
            <a:off x="2019300" y="914400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75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9"/>
          <p:cNvSpPr/>
          <p:nvPr/>
        </p:nvSpPr>
        <p:spPr>
          <a:xfrm flipH="1">
            <a:off x="75" y="1620000"/>
            <a:ext cx="9143837" cy="2281200"/>
          </a:xfrm>
          <a:custGeom>
            <a:rect b="b" l="l" r="r" t="t"/>
            <a:pathLst>
              <a:path extrusionOk="0" h="121664" w="305584">
                <a:moveTo>
                  <a:pt x="219307" y="0"/>
                </a:moveTo>
                <a:cubicBezTo>
                  <a:pt x="203338" y="0"/>
                  <a:pt x="187335" y="4914"/>
                  <a:pt x="174406" y="14271"/>
                </a:cubicBezTo>
                <a:cubicBezTo>
                  <a:pt x="167072" y="19544"/>
                  <a:pt x="160755" y="26102"/>
                  <a:pt x="153475" y="31428"/>
                </a:cubicBezTo>
                <a:cubicBezTo>
                  <a:pt x="146652" y="36401"/>
                  <a:pt x="138616" y="40348"/>
                  <a:pt x="130237" y="40348"/>
                </a:cubicBezTo>
                <a:cubicBezTo>
                  <a:pt x="129643" y="40348"/>
                  <a:pt x="129047" y="40328"/>
                  <a:pt x="128449" y="40287"/>
                </a:cubicBezTo>
                <a:cubicBezTo>
                  <a:pt x="122935" y="39913"/>
                  <a:pt x="117662" y="37771"/>
                  <a:pt x="112175" y="37076"/>
                </a:cubicBezTo>
                <a:cubicBezTo>
                  <a:pt x="110880" y="36911"/>
                  <a:pt x="109574" y="36830"/>
                  <a:pt x="108268" y="36830"/>
                </a:cubicBezTo>
                <a:cubicBezTo>
                  <a:pt x="102130" y="36830"/>
                  <a:pt x="95990" y="38624"/>
                  <a:pt x="90870" y="42000"/>
                </a:cubicBezTo>
                <a:cubicBezTo>
                  <a:pt x="84982" y="45881"/>
                  <a:pt x="80351" y="51743"/>
                  <a:pt x="73794" y="54339"/>
                </a:cubicBezTo>
                <a:cubicBezTo>
                  <a:pt x="70523" y="55637"/>
                  <a:pt x="67081" y="56009"/>
                  <a:pt x="63565" y="56009"/>
                </a:cubicBezTo>
                <a:cubicBezTo>
                  <a:pt x="58850" y="56009"/>
                  <a:pt x="54001" y="55340"/>
                  <a:pt x="49253" y="55340"/>
                </a:cubicBezTo>
                <a:cubicBezTo>
                  <a:pt x="46444" y="55340"/>
                  <a:pt x="43669" y="55575"/>
                  <a:pt x="40979" y="56320"/>
                </a:cubicBezTo>
                <a:cubicBezTo>
                  <a:pt x="25348" y="60629"/>
                  <a:pt x="16515" y="80811"/>
                  <a:pt x="322" y="81212"/>
                </a:cubicBezTo>
                <a:lnTo>
                  <a:pt x="1" y="105140"/>
                </a:lnTo>
                <a:cubicBezTo>
                  <a:pt x="1" y="105140"/>
                  <a:pt x="15474" y="110471"/>
                  <a:pt x="34154" y="110471"/>
                </a:cubicBezTo>
                <a:cubicBezTo>
                  <a:pt x="45744" y="110471"/>
                  <a:pt x="58569" y="108419"/>
                  <a:pt x="69698" y="101768"/>
                </a:cubicBezTo>
                <a:cubicBezTo>
                  <a:pt x="77727" y="96977"/>
                  <a:pt x="84000" y="95050"/>
                  <a:pt x="89631" y="95050"/>
                </a:cubicBezTo>
                <a:cubicBezTo>
                  <a:pt x="104388" y="95050"/>
                  <a:pt x="114744" y="108287"/>
                  <a:pt x="140761" y="117934"/>
                </a:cubicBezTo>
                <a:cubicBezTo>
                  <a:pt x="147990" y="120617"/>
                  <a:pt x="154305" y="121664"/>
                  <a:pt x="160177" y="121664"/>
                </a:cubicBezTo>
                <a:cubicBezTo>
                  <a:pt x="181037" y="121664"/>
                  <a:pt x="196328" y="108460"/>
                  <a:pt x="227278" y="108460"/>
                </a:cubicBezTo>
                <a:cubicBezTo>
                  <a:pt x="230911" y="108460"/>
                  <a:pt x="234759" y="108642"/>
                  <a:pt x="238857" y="109048"/>
                </a:cubicBezTo>
                <a:cubicBezTo>
                  <a:pt x="240758" y="109237"/>
                  <a:pt x="242612" y="109327"/>
                  <a:pt x="244420" y="109327"/>
                </a:cubicBezTo>
                <a:cubicBezTo>
                  <a:pt x="289069" y="109327"/>
                  <a:pt x="305584" y="54072"/>
                  <a:pt x="305584" y="54072"/>
                </a:cubicBezTo>
                <a:lnTo>
                  <a:pt x="305584" y="33917"/>
                </a:lnTo>
                <a:cubicBezTo>
                  <a:pt x="282994" y="28243"/>
                  <a:pt x="264927" y="11033"/>
                  <a:pt x="242792" y="3726"/>
                </a:cubicBezTo>
                <a:cubicBezTo>
                  <a:pt x="235229" y="1223"/>
                  <a:pt x="227273" y="0"/>
                  <a:pt x="219307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1" name="Google Shape;241;p9"/>
          <p:cNvSpPr/>
          <p:nvPr/>
        </p:nvSpPr>
        <p:spPr>
          <a:xfrm rot="5400000">
            <a:off x="-1596150" y="-854219"/>
            <a:ext cx="3561783" cy="3029652"/>
          </a:xfrm>
          <a:custGeom>
            <a:rect b="b" l="l" r="r" t="t"/>
            <a:pathLst>
              <a:path extrusionOk="0" h="52038" w="61178">
                <a:moveTo>
                  <a:pt x="4170" y="12043"/>
                </a:moveTo>
                <a:cubicBezTo>
                  <a:pt x="7339" y="7239"/>
                  <a:pt x="14177" y="1"/>
                  <a:pt x="24184" y="5571"/>
                </a:cubicBezTo>
                <a:cubicBezTo>
                  <a:pt x="34191" y="11142"/>
                  <a:pt x="29988" y="17146"/>
                  <a:pt x="34024" y="21249"/>
                </a:cubicBezTo>
                <a:cubicBezTo>
                  <a:pt x="38061" y="25319"/>
                  <a:pt x="43198" y="25586"/>
                  <a:pt x="51103" y="27253"/>
                </a:cubicBezTo>
                <a:cubicBezTo>
                  <a:pt x="58976" y="28921"/>
                  <a:pt x="61177" y="36093"/>
                  <a:pt x="54472" y="41664"/>
                </a:cubicBezTo>
                <a:cubicBezTo>
                  <a:pt x="47801" y="47268"/>
                  <a:pt x="33758" y="52038"/>
                  <a:pt x="26819" y="46467"/>
                </a:cubicBezTo>
                <a:cubicBezTo>
                  <a:pt x="19848" y="40930"/>
                  <a:pt x="11108" y="34826"/>
                  <a:pt x="5537" y="31590"/>
                </a:cubicBezTo>
                <a:cubicBezTo>
                  <a:pt x="0" y="28388"/>
                  <a:pt x="967" y="16879"/>
                  <a:pt x="4170" y="12043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2" name="Google Shape;242;p9"/>
          <p:cNvSpPr/>
          <p:nvPr/>
        </p:nvSpPr>
        <p:spPr>
          <a:xfrm>
            <a:off x="7699300" y="2874875"/>
            <a:ext cx="1176089" cy="1535988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3" name="Google Shape;243;p9"/>
          <p:cNvSpPr txBox="1"/>
          <p:nvPr>
            <p:ph idx="1" type="body"/>
          </p:nvPr>
        </p:nvSpPr>
        <p:spPr>
          <a:xfrm>
            <a:off x="1101975" y="2260925"/>
            <a:ext cx="2954400" cy="1536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●"/>
              <a:defRPr sz="1600"/>
            </a:lvl1pPr>
            <a:lvl2pPr indent="-317500" lvl="1" marL="914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○"/>
              <a:defRPr sz="1200"/>
            </a:lvl2pPr>
            <a:lvl3pPr indent="-317500" lvl="2" marL="1371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■"/>
              <a:defRPr sz="1200"/>
            </a:lvl3pPr>
            <a:lvl4pPr indent="-317500" lvl="3" marL="18288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●"/>
              <a:defRPr sz="1200"/>
            </a:lvl4pPr>
            <a:lvl5pPr indent="-317500" lvl="4" marL="22860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○"/>
              <a:defRPr sz="1200"/>
            </a:lvl5pPr>
            <a:lvl6pPr indent="-317500" lvl="5" marL="2743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■"/>
              <a:defRPr sz="1200"/>
            </a:lvl6pPr>
            <a:lvl7pPr indent="-317500" lvl="6" marL="3200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●"/>
              <a:defRPr sz="1200"/>
            </a:lvl7pPr>
            <a:lvl8pPr indent="-317500" lvl="7" marL="3657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○"/>
              <a:defRPr sz="1200"/>
            </a:lvl8pPr>
            <a:lvl9pPr indent="-317500" lvl="8" marL="41148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■"/>
              <a:defRPr sz="1200"/>
            </a:lvl9pPr>
          </a:lstStyle>
          <a:p/>
        </p:txBody>
      </p:sp>
      <p:sp>
        <p:nvSpPr>
          <p:cNvPr id="244" name="Google Shape;244;p9"/>
          <p:cNvSpPr txBox="1"/>
          <p:nvPr>
            <p:ph idx="2" type="body"/>
          </p:nvPr>
        </p:nvSpPr>
        <p:spPr>
          <a:xfrm>
            <a:off x="5071000" y="2260925"/>
            <a:ext cx="2954400" cy="1536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●"/>
              <a:defRPr sz="1600"/>
            </a:lvl1pPr>
            <a:lvl2pPr indent="-317500" lvl="1" marL="914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○"/>
              <a:defRPr sz="1200"/>
            </a:lvl2pPr>
            <a:lvl3pPr indent="-317500" lvl="2" marL="1371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■"/>
              <a:defRPr sz="1200"/>
            </a:lvl3pPr>
            <a:lvl4pPr indent="-317500" lvl="3" marL="18288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●"/>
              <a:defRPr sz="1200"/>
            </a:lvl4pPr>
            <a:lvl5pPr indent="-317500" lvl="4" marL="22860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○"/>
              <a:defRPr sz="1200"/>
            </a:lvl5pPr>
            <a:lvl6pPr indent="-317500" lvl="5" marL="2743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■"/>
              <a:defRPr sz="1200"/>
            </a:lvl6pPr>
            <a:lvl7pPr indent="-317500" lvl="6" marL="32004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●"/>
              <a:defRPr sz="1200"/>
            </a:lvl7pPr>
            <a:lvl8pPr indent="-317500" lvl="7" marL="3657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○"/>
              <a:defRPr sz="1200"/>
            </a:lvl8pPr>
            <a:lvl9pPr indent="-317500" lvl="8" marL="41148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■"/>
              <a:defRPr sz="1200"/>
            </a:lvl9pPr>
          </a:lstStyle>
          <a:p/>
        </p:txBody>
      </p:sp>
      <p:sp>
        <p:nvSpPr>
          <p:cNvPr id="245" name="Google Shape;245;p9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accent2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246" name="Google Shape;246;p9"/>
          <p:cNvSpPr txBox="1"/>
          <p:nvPr>
            <p:ph idx="3" type="subTitle"/>
          </p:nvPr>
        </p:nvSpPr>
        <p:spPr>
          <a:xfrm>
            <a:off x="1118600" y="1666100"/>
            <a:ext cx="2954400" cy="4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200"/>
              <a:buFont typeface="Hammersmith One"/>
              <a:buNone/>
              <a:defRPr b="1" sz="2200">
                <a:solidFill>
                  <a:schemeClr val="dk1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47" name="Google Shape;247;p9"/>
          <p:cNvSpPr txBox="1"/>
          <p:nvPr>
            <p:ph idx="4" type="subTitle"/>
          </p:nvPr>
        </p:nvSpPr>
        <p:spPr>
          <a:xfrm>
            <a:off x="5071000" y="1666100"/>
            <a:ext cx="2954400" cy="4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200"/>
              <a:buFont typeface="Hammersmith One"/>
              <a:buNone/>
              <a:defRPr b="1" sz="2200">
                <a:solidFill>
                  <a:schemeClr val="dk1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48" name="Google Shape;248;p9"/>
          <p:cNvSpPr/>
          <p:nvPr/>
        </p:nvSpPr>
        <p:spPr>
          <a:xfrm flipH="1" rot="-1390808">
            <a:off x="4052075" y="2819900"/>
            <a:ext cx="1938821" cy="3305584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 3">
  <p:cSld name="CUSTOM_13"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10"/>
          <p:cNvSpPr/>
          <p:nvPr/>
        </p:nvSpPr>
        <p:spPr>
          <a:xfrm rot="-5716269">
            <a:off x="3090772" y="121523"/>
            <a:ext cx="3242308" cy="5108995"/>
          </a:xfrm>
          <a:custGeom>
            <a:rect b="b" l="l" r="r" t="t"/>
            <a:pathLst>
              <a:path extrusionOk="0" h="83294" w="72386">
                <a:moveTo>
                  <a:pt x="50403" y="3137"/>
                </a:moveTo>
                <a:cubicBezTo>
                  <a:pt x="56941" y="6272"/>
                  <a:pt x="64246" y="10108"/>
                  <a:pt x="60711" y="17614"/>
                </a:cubicBezTo>
                <a:cubicBezTo>
                  <a:pt x="57175" y="25119"/>
                  <a:pt x="44632" y="42031"/>
                  <a:pt x="52938" y="45433"/>
                </a:cubicBezTo>
                <a:cubicBezTo>
                  <a:pt x="61211" y="48803"/>
                  <a:pt x="72386" y="48302"/>
                  <a:pt x="71885" y="57942"/>
                </a:cubicBezTo>
                <a:cubicBezTo>
                  <a:pt x="71351" y="67583"/>
                  <a:pt x="54640" y="83294"/>
                  <a:pt x="40096" y="76189"/>
                </a:cubicBezTo>
                <a:cubicBezTo>
                  <a:pt x="25552" y="69084"/>
                  <a:pt x="35359" y="53839"/>
                  <a:pt x="20982" y="50137"/>
                </a:cubicBezTo>
                <a:cubicBezTo>
                  <a:pt x="6605" y="46434"/>
                  <a:pt x="1" y="20916"/>
                  <a:pt x="6939" y="13477"/>
                </a:cubicBezTo>
                <a:cubicBezTo>
                  <a:pt x="13877" y="6039"/>
                  <a:pt x="43865" y="1"/>
                  <a:pt x="50403" y="3137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51" name="Google Shape;251;p10"/>
          <p:cNvGrpSpPr/>
          <p:nvPr/>
        </p:nvGrpSpPr>
        <p:grpSpPr>
          <a:xfrm flipH="1">
            <a:off x="6918862" y="-84862"/>
            <a:ext cx="2277317" cy="5304377"/>
            <a:chOff x="224725" y="566950"/>
            <a:chExt cx="1850875" cy="4311100"/>
          </a:xfrm>
        </p:grpSpPr>
        <p:sp>
          <p:nvSpPr>
            <p:cNvPr id="252" name="Google Shape;252;p10"/>
            <p:cNvSpPr/>
            <p:nvPr/>
          </p:nvSpPr>
          <p:spPr>
            <a:xfrm>
              <a:off x="1914975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45" y="15394"/>
                    <a:pt x="2945" y="15447"/>
                    <a:pt x="2945" y="15501"/>
                  </a:cubicBezTo>
                  <a:cubicBezTo>
                    <a:pt x="2998" y="17321"/>
                    <a:pt x="1848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316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45" y="35762"/>
                  </a:cubicBezTo>
                  <a:cubicBezTo>
                    <a:pt x="3106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1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6" y="78427"/>
                    <a:pt x="3186" y="76366"/>
                  </a:cubicBezTo>
                  <a:cubicBezTo>
                    <a:pt x="5166" y="75322"/>
                    <a:pt x="6424" y="73314"/>
                    <a:pt x="6424" y="71066"/>
                  </a:cubicBezTo>
                  <a:cubicBezTo>
                    <a:pt x="6424" y="68818"/>
                    <a:pt x="5166" y="66784"/>
                    <a:pt x="3186" y="65766"/>
                  </a:cubicBezTo>
                  <a:cubicBezTo>
                    <a:pt x="3106" y="63786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104"/>
                  </a:cubicBezTo>
                  <a:cubicBezTo>
                    <a:pt x="5166" y="55060"/>
                    <a:pt x="6424" y="53053"/>
                    <a:pt x="6424" y="50804"/>
                  </a:cubicBezTo>
                  <a:cubicBezTo>
                    <a:pt x="6424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66" y="26260"/>
                    <a:pt x="3186" y="25243"/>
                  </a:cubicBezTo>
                  <a:cubicBezTo>
                    <a:pt x="3106" y="23236"/>
                    <a:pt x="2062" y="21443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66" y="14537"/>
                    <a:pt x="6424" y="12503"/>
                    <a:pt x="6424" y="10255"/>
                  </a:cubicBezTo>
                  <a:cubicBezTo>
                    <a:pt x="6424" y="8033"/>
                    <a:pt x="5166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3" name="Google Shape;253;p10"/>
            <p:cNvSpPr/>
            <p:nvPr/>
          </p:nvSpPr>
          <p:spPr>
            <a:xfrm>
              <a:off x="1761075" y="8188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49" y="1"/>
                  </a:moveTo>
                  <a:cubicBezTo>
                    <a:pt x="110" y="1"/>
                    <a:pt x="71" y="20"/>
                    <a:pt x="54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1" y="231"/>
                  </a:cubicBezTo>
                  <a:cubicBezTo>
                    <a:pt x="1821" y="1248"/>
                    <a:pt x="2972" y="3175"/>
                    <a:pt x="2945" y="5022"/>
                  </a:cubicBezTo>
                  <a:cubicBezTo>
                    <a:pt x="2945" y="5076"/>
                    <a:pt x="2972" y="5129"/>
                    <a:pt x="2998" y="5156"/>
                  </a:cubicBezTo>
                  <a:cubicBezTo>
                    <a:pt x="4952" y="6119"/>
                    <a:pt x="6183" y="8073"/>
                    <a:pt x="6183" y="10268"/>
                  </a:cubicBezTo>
                  <a:cubicBezTo>
                    <a:pt x="6183" y="12436"/>
                    <a:pt x="4952" y="14390"/>
                    <a:pt x="2998" y="15354"/>
                  </a:cubicBezTo>
                  <a:cubicBezTo>
                    <a:pt x="2972" y="15380"/>
                    <a:pt x="2945" y="15461"/>
                    <a:pt x="2945" y="15487"/>
                  </a:cubicBezTo>
                  <a:cubicBezTo>
                    <a:pt x="2998" y="17334"/>
                    <a:pt x="1847" y="19235"/>
                    <a:pt x="108" y="20278"/>
                  </a:cubicBezTo>
                  <a:cubicBezTo>
                    <a:pt x="81" y="20278"/>
                    <a:pt x="27" y="20305"/>
                    <a:pt x="27" y="20359"/>
                  </a:cubicBezTo>
                  <a:cubicBezTo>
                    <a:pt x="27" y="20412"/>
                    <a:pt x="27" y="20466"/>
                    <a:pt x="81" y="20493"/>
                  </a:cubicBezTo>
                  <a:cubicBezTo>
                    <a:pt x="1821" y="21510"/>
                    <a:pt x="2891" y="23303"/>
                    <a:pt x="2945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83" y="28362"/>
                    <a:pt x="6183" y="30530"/>
                  </a:cubicBezTo>
                  <a:cubicBezTo>
                    <a:pt x="6183" y="32698"/>
                    <a:pt x="4952" y="34652"/>
                    <a:pt x="2998" y="35642"/>
                  </a:cubicBezTo>
                  <a:cubicBezTo>
                    <a:pt x="2972" y="35642"/>
                    <a:pt x="2945" y="35695"/>
                    <a:pt x="2945" y="35749"/>
                  </a:cubicBezTo>
                  <a:cubicBezTo>
                    <a:pt x="3105" y="37837"/>
                    <a:pt x="1633" y="39630"/>
                    <a:pt x="108" y="40540"/>
                  </a:cubicBezTo>
                  <a:cubicBezTo>
                    <a:pt x="81" y="40540"/>
                    <a:pt x="27" y="40594"/>
                    <a:pt x="27" y="40620"/>
                  </a:cubicBezTo>
                  <a:cubicBezTo>
                    <a:pt x="27" y="40674"/>
                    <a:pt x="27" y="40727"/>
                    <a:pt x="81" y="40754"/>
                  </a:cubicBezTo>
                  <a:cubicBezTo>
                    <a:pt x="1821" y="41771"/>
                    <a:pt x="2945" y="43645"/>
                    <a:pt x="2945" y="45545"/>
                  </a:cubicBezTo>
                  <a:cubicBezTo>
                    <a:pt x="2945" y="45545"/>
                    <a:pt x="2945" y="45545"/>
                    <a:pt x="2945" y="45572"/>
                  </a:cubicBezTo>
                  <a:cubicBezTo>
                    <a:pt x="2945" y="45626"/>
                    <a:pt x="2972" y="45652"/>
                    <a:pt x="2998" y="45679"/>
                  </a:cubicBezTo>
                  <a:cubicBezTo>
                    <a:pt x="4952" y="46669"/>
                    <a:pt x="6183" y="48623"/>
                    <a:pt x="6183" y="50791"/>
                  </a:cubicBezTo>
                  <a:cubicBezTo>
                    <a:pt x="6183" y="52959"/>
                    <a:pt x="4952" y="54913"/>
                    <a:pt x="2998" y="55904"/>
                  </a:cubicBezTo>
                  <a:cubicBezTo>
                    <a:pt x="2972" y="55930"/>
                    <a:pt x="2945" y="55957"/>
                    <a:pt x="2945" y="56011"/>
                  </a:cubicBezTo>
                  <a:cubicBezTo>
                    <a:pt x="2891" y="57991"/>
                    <a:pt x="1847" y="59785"/>
                    <a:pt x="108" y="60802"/>
                  </a:cubicBezTo>
                  <a:cubicBezTo>
                    <a:pt x="81" y="60828"/>
                    <a:pt x="27" y="60855"/>
                    <a:pt x="27" y="60882"/>
                  </a:cubicBezTo>
                  <a:cubicBezTo>
                    <a:pt x="27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45" y="65834"/>
                  </a:cubicBezTo>
                  <a:cubicBezTo>
                    <a:pt x="2945" y="65887"/>
                    <a:pt x="2972" y="65914"/>
                    <a:pt x="2998" y="65941"/>
                  </a:cubicBezTo>
                  <a:cubicBezTo>
                    <a:pt x="4952" y="66931"/>
                    <a:pt x="6183" y="68885"/>
                    <a:pt x="6183" y="71053"/>
                  </a:cubicBezTo>
                  <a:cubicBezTo>
                    <a:pt x="6183" y="73221"/>
                    <a:pt x="4952" y="75175"/>
                    <a:pt x="2998" y="76165"/>
                  </a:cubicBezTo>
                  <a:cubicBezTo>
                    <a:pt x="2972" y="76192"/>
                    <a:pt x="2945" y="76219"/>
                    <a:pt x="2945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54" y="81251"/>
                  </a:cubicBezTo>
                  <a:cubicBezTo>
                    <a:pt x="74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5" y="81304"/>
                  </a:cubicBezTo>
                  <a:cubicBezTo>
                    <a:pt x="2008" y="80260"/>
                    <a:pt x="3105" y="78413"/>
                    <a:pt x="3186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6" y="65753"/>
                  </a:cubicBezTo>
                  <a:cubicBezTo>
                    <a:pt x="3132" y="63773"/>
                    <a:pt x="2088" y="61979"/>
                    <a:pt x="402" y="60909"/>
                  </a:cubicBezTo>
                  <a:cubicBezTo>
                    <a:pt x="2088" y="59865"/>
                    <a:pt x="3132" y="58072"/>
                    <a:pt x="3186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6" y="45492"/>
                  </a:cubicBezTo>
                  <a:cubicBezTo>
                    <a:pt x="3186" y="43591"/>
                    <a:pt x="2088" y="41718"/>
                    <a:pt x="402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6" y="25230"/>
                  </a:cubicBezTo>
                  <a:cubicBezTo>
                    <a:pt x="3105" y="23223"/>
                    <a:pt x="2062" y="21429"/>
                    <a:pt x="402" y="20386"/>
                  </a:cubicBezTo>
                  <a:cubicBezTo>
                    <a:pt x="2115" y="19315"/>
                    <a:pt x="3212" y="17415"/>
                    <a:pt x="3186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2008" y="1061"/>
                    <a:pt x="215" y="17"/>
                  </a:cubicBezTo>
                  <a:cubicBezTo>
                    <a:pt x="195" y="7"/>
                    <a:pt x="172" y="1"/>
                    <a:pt x="14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4" name="Google Shape;254;p10"/>
            <p:cNvSpPr/>
            <p:nvPr/>
          </p:nvSpPr>
          <p:spPr>
            <a:xfrm>
              <a:off x="1607850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71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0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0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64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64" y="78266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44" y="81297"/>
                    <a:pt x="81" y="81320"/>
                    <a:pt x="119" y="81320"/>
                  </a:cubicBezTo>
                  <a:cubicBezTo>
                    <a:pt x="143" y="81320"/>
                    <a:pt x="167" y="81311"/>
                    <a:pt x="188" y="81290"/>
                  </a:cubicBezTo>
                  <a:cubicBezTo>
                    <a:pt x="1981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723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61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5" name="Google Shape;255;p10"/>
            <p:cNvSpPr/>
            <p:nvPr/>
          </p:nvSpPr>
          <p:spPr>
            <a:xfrm>
              <a:off x="1453950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36" y="1"/>
                  </a:moveTo>
                  <a:cubicBezTo>
                    <a:pt x="95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27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34"/>
                    <a:pt x="2944" y="15487"/>
                  </a:cubicBezTo>
                  <a:cubicBezTo>
                    <a:pt x="2944" y="15514"/>
                    <a:pt x="2944" y="15568"/>
                    <a:pt x="2944" y="15595"/>
                  </a:cubicBezTo>
                  <a:cubicBezTo>
                    <a:pt x="2944" y="17415"/>
                    <a:pt x="1820" y="19261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44" y="35642"/>
                    <a:pt x="2918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72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27" y="81251"/>
                  </a:cubicBezTo>
                  <a:cubicBezTo>
                    <a:pt x="66" y="81290"/>
                    <a:pt x="120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66" y="75309"/>
                    <a:pt x="6424" y="73301"/>
                    <a:pt x="6424" y="71053"/>
                  </a:cubicBezTo>
                  <a:cubicBezTo>
                    <a:pt x="6424" y="68805"/>
                    <a:pt x="5166" y="66797"/>
                    <a:pt x="3185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85" y="56091"/>
                  </a:cubicBezTo>
                  <a:cubicBezTo>
                    <a:pt x="5166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66" y="26247"/>
                    <a:pt x="3185" y="25230"/>
                  </a:cubicBezTo>
                  <a:cubicBezTo>
                    <a:pt x="3105" y="23223"/>
                    <a:pt x="2061" y="21429"/>
                    <a:pt x="375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cubicBezTo>
                    <a:pt x="3185" y="3041"/>
                    <a:pt x="2008" y="1061"/>
                    <a:pt x="214" y="17"/>
                  </a:cubicBezTo>
                  <a:cubicBezTo>
                    <a:pt x="185" y="7"/>
                    <a:pt x="159" y="1"/>
                    <a:pt x="13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6" name="Google Shape;256;p10"/>
            <p:cNvSpPr/>
            <p:nvPr/>
          </p:nvSpPr>
          <p:spPr>
            <a:xfrm>
              <a:off x="1300050" y="566950"/>
              <a:ext cx="160600" cy="2033000"/>
            </a:xfrm>
            <a:custGeom>
              <a:rect b="b" l="l" r="r" t="t"/>
              <a:pathLst>
                <a:path extrusionOk="0" h="81320" w="6424">
                  <a:moveTo>
                    <a:pt x="146" y="1"/>
                  </a:moveTo>
                  <a:cubicBezTo>
                    <a:pt x="107" y="1"/>
                    <a:pt x="70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61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3025" y="5169"/>
                  </a:cubicBezTo>
                  <a:cubicBezTo>
                    <a:pt x="4952" y="6133"/>
                    <a:pt x="6183" y="8086"/>
                    <a:pt x="6183" y="10255"/>
                  </a:cubicBezTo>
                  <a:cubicBezTo>
                    <a:pt x="6183" y="12449"/>
                    <a:pt x="4952" y="14403"/>
                    <a:pt x="3025" y="15367"/>
                  </a:cubicBezTo>
                  <a:cubicBezTo>
                    <a:pt x="2971" y="15394"/>
                    <a:pt x="2944" y="15447"/>
                    <a:pt x="2944" y="15501"/>
                  </a:cubicBezTo>
                  <a:cubicBezTo>
                    <a:pt x="2998" y="17321"/>
                    <a:pt x="1847" y="19248"/>
                    <a:pt x="107" y="20292"/>
                  </a:cubicBezTo>
                  <a:cubicBezTo>
                    <a:pt x="80" y="20292"/>
                    <a:pt x="54" y="20318"/>
                    <a:pt x="27" y="20372"/>
                  </a:cubicBezTo>
                  <a:cubicBezTo>
                    <a:pt x="27" y="20425"/>
                    <a:pt x="27" y="20479"/>
                    <a:pt x="80" y="20506"/>
                  </a:cubicBezTo>
                  <a:cubicBezTo>
                    <a:pt x="1820" y="21496"/>
                    <a:pt x="2891" y="23316"/>
                    <a:pt x="2944" y="25324"/>
                  </a:cubicBezTo>
                  <a:cubicBezTo>
                    <a:pt x="2944" y="25350"/>
                    <a:pt x="2971" y="25404"/>
                    <a:pt x="3025" y="25431"/>
                  </a:cubicBezTo>
                  <a:cubicBezTo>
                    <a:pt x="4952" y="26394"/>
                    <a:pt x="6183" y="28348"/>
                    <a:pt x="6183" y="30543"/>
                  </a:cubicBezTo>
                  <a:cubicBezTo>
                    <a:pt x="6183" y="32711"/>
                    <a:pt x="4952" y="34665"/>
                    <a:pt x="3025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53"/>
                  </a:cubicBezTo>
                  <a:cubicBezTo>
                    <a:pt x="80" y="40553"/>
                    <a:pt x="54" y="40580"/>
                    <a:pt x="27" y="40633"/>
                  </a:cubicBezTo>
                  <a:cubicBezTo>
                    <a:pt x="27" y="40687"/>
                    <a:pt x="27" y="40741"/>
                    <a:pt x="80" y="40767"/>
                  </a:cubicBezTo>
                  <a:cubicBezTo>
                    <a:pt x="1820" y="41784"/>
                    <a:pt x="2944" y="43658"/>
                    <a:pt x="2944" y="45532"/>
                  </a:cubicBezTo>
                  <a:cubicBezTo>
                    <a:pt x="2944" y="45558"/>
                    <a:pt x="2944" y="45558"/>
                    <a:pt x="2944" y="45585"/>
                  </a:cubicBezTo>
                  <a:cubicBezTo>
                    <a:pt x="2944" y="45612"/>
                    <a:pt x="2971" y="45665"/>
                    <a:pt x="3025" y="45692"/>
                  </a:cubicBezTo>
                  <a:cubicBezTo>
                    <a:pt x="4952" y="46656"/>
                    <a:pt x="6183" y="48636"/>
                    <a:pt x="6183" y="50804"/>
                  </a:cubicBezTo>
                  <a:cubicBezTo>
                    <a:pt x="6183" y="52972"/>
                    <a:pt x="4952" y="54926"/>
                    <a:pt x="3025" y="55917"/>
                  </a:cubicBezTo>
                  <a:cubicBezTo>
                    <a:pt x="2971" y="55917"/>
                    <a:pt x="2944" y="55970"/>
                    <a:pt x="2944" y="56024"/>
                  </a:cubicBezTo>
                  <a:cubicBezTo>
                    <a:pt x="2891" y="58004"/>
                    <a:pt x="1847" y="59798"/>
                    <a:pt x="107" y="60815"/>
                  </a:cubicBezTo>
                  <a:cubicBezTo>
                    <a:pt x="80" y="60815"/>
                    <a:pt x="54" y="60868"/>
                    <a:pt x="27" y="60895"/>
                  </a:cubicBezTo>
                  <a:cubicBezTo>
                    <a:pt x="27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900"/>
                    <a:pt x="2971" y="65927"/>
                    <a:pt x="3025" y="65954"/>
                  </a:cubicBezTo>
                  <a:cubicBezTo>
                    <a:pt x="4952" y="66944"/>
                    <a:pt x="6183" y="68898"/>
                    <a:pt x="6183" y="71066"/>
                  </a:cubicBezTo>
                  <a:cubicBezTo>
                    <a:pt x="6183" y="73234"/>
                    <a:pt x="4952" y="75188"/>
                    <a:pt x="3025" y="76178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86"/>
                    <a:pt x="80" y="81076"/>
                  </a:cubicBezTo>
                  <a:cubicBezTo>
                    <a:pt x="27" y="81130"/>
                    <a:pt x="0" y="81183"/>
                    <a:pt x="54" y="81264"/>
                  </a:cubicBezTo>
                  <a:cubicBezTo>
                    <a:pt x="70" y="81297"/>
                    <a:pt x="107" y="81320"/>
                    <a:pt x="146" y="81320"/>
                  </a:cubicBezTo>
                  <a:cubicBezTo>
                    <a:pt x="169" y="81320"/>
                    <a:pt x="194" y="81311"/>
                    <a:pt x="214" y="81290"/>
                  </a:cubicBezTo>
                  <a:cubicBezTo>
                    <a:pt x="2007" y="80273"/>
                    <a:pt x="3105" y="78427"/>
                    <a:pt x="3185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5" y="65766"/>
                  </a:cubicBezTo>
                  <a:cubicBezTo>
                    <a:pt x="3132" y="63786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5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27" y="39723"/>
                    <a:pt x="3319" y="37903"/>
                    <a:pt x="3212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5" y="25243"/>
                  </a:cubicBezTo>
                  <a:cubicBezTo>
                    <a:pt x="3105" y="23236"/>
                    <a:pt x="2061" y="21443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2007" y="1074"/>
                    <a:pt x="214" y="30"/>
                  </a:cubicBezTo>
                  <a:cubicBezTo>
                    <a:pt x="194" y="10"/>
                    <a:pt x="169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7" name="Google Shape;257;p10"/>
            <p:cNvSpPr/>
            <p:nvPr/>
          </p:nvSpPr>
          <p:spPr>
            <a:xfrm>
              <a:off x="1146800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3" y="1"/>
                  </a:moveTo>
                  <a:cubicBezTo>
                    <a:pt x="83" y="1"/>
                    <a:pt x="44" y="20"/>
                    <a:pt x="28" y="70"/>
                  </a:cubicBezTo>
                  <a:cubicBezTo>
                    <a:pt x="28" y="70"/>
                    <a:pt x="1" y="97"/>
                    <a:pt x="1" y="124"/>
                  </a:cubicBezTo>
                  <a:cubicBezTo>
                    <a:pt x="1" y="178"/>
                    <a:pt x="28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98" y="17334"/>
                    <a:pt x="1848" y="19235"/>
                    <a:pt x="81" y="20278"/>
                  </a:cubicBezTo>
                  <a:cubicBezTo>
                    <a:pt x="54" y="20278"/>
                    <a:pt x="28" y="20305"/>
                    <a:pt x="1" y="20359"/>
                  </a:cubicBezTo>
                  <a:cubicBezTo>
                    <a:pt x="1" y="20412"/>
                    <a:pt x="28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9" y="37837"/>
                    <a:pt x="1633" y="39630"/>
                    <a:pt x="81" y="40540"/>
                  </a:cubicBezTo>
                  <a:cubicBezTo>
                    <a:pt x="54" y="40540"/>
                    <a:pt x="28" y="40594"/>
                    <a:pt x="1" y="40620"/>
                  </a:cubicBezTo>
                  <a:cubicBezTo>
                    <a:pt x="1" y="40674"/>
                    <a:pt x="28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81" y="60802"/>
                  </a:cubicBezTo>
                  <a:cubicBezTo>
                    <a:pt x="54" y="60828"/>
                    <a:pt x="28" y="60855"/>
                    <a:pt x="1" y="60882"/>
                  </a:cubicBezTo>
                  <a:cubicBezTo>
                    <a:pt x="1" y="60935"/>
                    <a:pt x="28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8" y="81117"/>
                    <a:pt x="1" y="81197"/>
                    <a:pt x="28" y="81251"/>
                  </a:cubicBezTo>
                  <a:cubicBezTo>
                    <a:pt x="47" y="81290"/>
                    <a:pt x="95" y="81315"/>
                    <a:pt x="151" y="81315"/>
                  </a:cubicBezTo>
                  <a:cubicBezTo>
                    <a:pt x="172" y="81315"/>
                    <a:pt x="193" y="81311"/>
                    <a:pt x="215" y="81304"/>
                  </a:cubicBezTo>
                  <a:cubicBezTo>
                    <a:pt x="1981" y="80260"/>
                    <a:pt x="3106" y="78413"/>
                    <a:pt x="3186" y="76352"/>
                  </a:cubicBezTo>
                  <a:cubicBezTo>
                    <a:pt x="5167" y="75309"/>
                    <a:pt x="6398" y="73301"/>
                    <a:pt x="6398" y="71053"/>
                  </a:cubicBezTo>
                  <a:cubicBezTo>
                    <a:pt x="6398" y="68805"/>
                    <a:pt x="5167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7" y="55047"/>
                    <a:pt x="6398" y="53040"/>
                    <a:pt x="6398" y="50791"/>
                  </a:cubicBezTo>
                  <a:cubicBezTo>
                    <a:pt x="6398" y="48543"/>
                    <a:pt x="5167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293" y="37890"/>
                    <a:pt x="3186" y="35829"/>
                  </a:cubicBezTo>
                  <a:cubicBezTo>
                    <a:pt x="5167" y="34785"/>
                    <a:pt x="6398" y="32751"/>
                    <a:pt x="6398" y="30530"/>
                  </a:cubicBezTo>
                  <a:cubicBezTo>
                    <a:pt x="6398" y="28281"/>
                    <a:pt x="5167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15"/>
                    <a:pt x="3186" y="15541"/>
                  </a:cubicBezTo>
                  <a:cubicBezTo>
                    <a:pt x="5167" y="14524"/>
                    <a:pt x="6398" y="12490"/>
                    <a:pt x="6398" y="10268"/>
                  </a:cubicBezTo>
                  <a:cubicBezTo>
                    <a:pt x="6398" y="8020"/>
                    <a:pt x="5167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188" y="17"/>
                  </a:cubicBezTo>
                  <a:cubicBezTo>
                    <a:pt x="169" y="7"/>
                    <a:pt x="145" y="1"/>
                    <a:pt x="12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8" name="Google Shape;258;p10"/>
            <p:cNvSpPr/>
            <p:nvPr/>
          </p:nvSpPr>
          <p:spPr>
            <a:xfrm>
              <a:off x="992900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45" y="1"/>
                  </a:moveTo>
                  <a:cubicBezTo>
                    <a:pt x="104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72" y="15394"/>
                    <a:pt x="2945" y="15447"/>
                    <a:pt x="2945" y="15501"/>
                  </a:cubicBezTo>
                  <a:cubicBezTo>
                    <a:pt x="2998" y="17347"/>
                    <a:pt x="1847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0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5" y="78427"/>
                    <a:pt x="3186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6" y="65766"/>
                  </a:cubicBezTo>
                  <a:cubicBezTo>
                    <a:pt x="3105" y="63786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6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59" y="43604"/>
                    <a:pt x="2088" y="41731"/>
                    <a:pt x="402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6" y="25243"/>
                  </a:cubicBezTo>
                  <a:cubicBezTo>
                    <a:pt x="3105" y="23236"/>
                    <a:pt x="2062" y="21443"/>
                    <a:pt x="402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94" y="10"/>
                    <a:pt x="170" y="1"/>
                    <a:pt x="14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9" name="Google Shape;259;p10"/>
            <p:cNvSpPr/>
            <p:nvPr/>
          </p:nvSpPr>
          <p:spPr>
            <a:xfrm>
              <a:off x="83967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2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0" y="70"/>
                    <a:pt x="0" y="97"/>
                    <a:pt x="0" y="124"/>
                  </a:cubicBezTo>
                  <a:cubicBezTo>
                    <a:pt x="0" y="178"/>
                    <a:pt x="27" y="204"/>
                    <a:pt x="54" y="231"/>
                  </a:cubicBezTo>
                  <a:cubicBezTo>
                    <a:pt x="1794" y="1248"/>
                    <a:pt x="2971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25" y="6119"/>
                    <a:pt x="6156" y="8073"/>
                    <a:pt x="6156" y="10268"/>
                  </a:cubicBezTo>
                  <a:cubicBezTo>
                    <a:pt x="6156" y="12436"/>
                    <a:pt x="4925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71" y="17334"/>
                    <a:pt x="1847" y="19235"/>
                    <a:pt x="81" y="20278"/>
                  </a:cubicBezTo>
                  <a:cubicBezTo>
                    <a:pt x="54" y="20278"/>
                    <a:pt x="27" y="20305"/>
                    <a:pt x="0" y="20359"/>
                  </a:cubicBezTo>
                  <a:cubicBezTo>
                    <a:pt x="0" y="20412"/>
                    <a:pt x="27" y="20466"/>
                    <a:pt x="54" y="20493"/>
                  </a:cubicBezTo>
                  <a:cubicBezTo>
                    <a:pt x="1794" y="21510"/>
                    <a:pt x="2864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25" y="26381"/>
                    <a:pt x="6156" y="28362"/>
                    <a:pt x="6156" y="30530"/>
                  </a:cubicBezTo>
                  <a:cubicBezTo>
                    <a:pt x="6156" y="32698"/>
                    <a:pt x="4925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8" y="37837"/>
                    <a:pt x="1606" y="39630"/>
                    <a:pt x="81" y="40540"/>
                  </a:cubicBezTo>
                  <a:cubicBezTo>
                    <a:pt x="54" y="40540"/>
                    <a:pt x="27" y="40594"/>
                    <a:pt x="0" y="40620"/>
                  </a:cubicBezTo>
                  <a:cubicBezTo>
                    <a:pt x="0" y="40674"/>
                    <a:pt x="27" y="40727"/>
                    <a:pt x="54" y="40754"/>
                  </a:cubicBezTo>
                  <a:cubicBezTo>
                    <a:pt x="1794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25" y="46669"/>
                    <a:pt x="6156" y="48623"/>
                    <a:pt x="6156" y="50791"/>
                  </a:cubicBezTo>
                  <a:cubicBezTo>
                    <a:pt x="6156" y="52959"/>
                    <a:pt x="4925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64" y="57991"/>
                    <a:pt x="1820" y="59785"/>
                    <a:pt x="81" y="60802"/>
                  </a:cubicBezTo>
                  <a:cubicBezTo>
                    <a:pt x="54" y="60828"/>
                    <a:pt x="27" y="60855"/>
                    <a:pt x="0" y="60882"/>
                  </a:cubicBezTo>
                  <a:cubicBezTo>
                    <a:pt x="0" y="60935"/>
                    <a:pt x="27" y="60989"/>
                    <a:pt x="54" y="61016"/>
                  </a:cubicBezTo>
                  <a:cubicBezTo>
                    <a:pt x="1794" y="62033"/>
                    <a:pt x="2864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25" y="66931"/>
                    <a:pt x="6156" y="68885"/>
                    <a:pt x="6156" y="71053"/>
                  </a:cubicBezTo>
                  <a:cubicBezTo>
                    <a:pt x="6156" y="73221"/>
                    <a:pt x="4925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64" y="78280"/>
                    <a:pt x="1794" y="80073"/>
                    <a:pt x="81" y="81090"/>
                  </a:cubicBezTo>
                  <a:cubicBezTo>
                    <a:pt x="0" y="81117"/>
                    <a:pt x="0" y="81197"/>
                    <a:pt x="27" y="81251"/>
                  </a:cubicBezTo>
                  <a:cubicBezTo>
                    <a:pt x="47" y="81290"/>
                    <a:pt x="95" y="81315"/>
                    <a:pt x="140" y="81315"/>
                  </a:cubicBezTo>
                  <a:cubicBezTo>
                    <a:pt x="157" y="81315"/>
                    <a:pt x="173" y="81311"/>
                    <a:pt x="188" y="81304"/>
                  </a:cubicBezTo>
                  <a:cubicBezTo>
                    <a:pt x="1981" y="80260"/>
                    <a:pt x="3105" y="78413"/>
                    <a:pt x="3159" y="76352"/>
                  </a:cubicBezTo>
                  <a:cubicBezTo>
                    <a:pt x="5166" y="75309"/>
                    <a:pt x="6397" y="73301"/>
                    <a:pt x="6397" y="71053"/>
                  </a:cubicBezTo>
                  <a:cubicBezTo>
                    <a:pt x="6397" y="68805"/>
                    <a:pt x="5166" y="66797"/>
                    <a:pt x="3159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59" y="56091"/>
                  </a:cubicBezTo>
                  <a:cubicBezTo>
                    <a:pt x="5166" y="55047"/>
                    <a:pt x="6397" y="53040"/>
                    <a:pt x="6397" y="50791"/>
                  </a:cubicBezTo>
                  <a:cubicBezTo>
                    <a:pt x="6397" y="48543"/>
                    <a:pt x="5166" y="46536"/>
                    <a:pt x="3159" y="45492"/>
                  </a:cubicBezTo>
                  <a:cubicBezTo>
                    <a:pt x="3159" y="43591"/>
                    <a:pt x="2061" y="41718"/>
                    <a:pt x="375" y="40647"/>
                  </a:cubicBezTo>
                  <a:cubicBezTo>
                    <a:pt x="1901" y="39710"/>
                    <a:pt x="3292" y="37890"/>
                    <a:pt x="3185" y="35829"/>
                  </a:cubicBezTo>
                  <a:cubicBezTo>
                    <a:pt x="5166" y="34785"/>
                    <a:pt x="6397" y="32751"/>
                    <a:pt x="6397" y="30530"/>
                  </a:cubicBezTo>
                  <a:cubicBezTo>
                    <a:pt x="6397" y="28281"/>
                    <a:pt x="5166" y="26247"/>
                    <a:pt x="3159" y="25230"/>
                  </a:cubicBezTo>
                  <a:cubicBezTo>
                    <a:pt x="3078" y="23223"/>
                    <a:pt x="2035" y="21429"/>
                    <a:pt x="375" y="20386"/>
                  </a:cubicBezTo>
                  <a:cubicBezTo>
                    <a:pt x="2061" y="19315"/>
                    <a:pt x="3159" y="17441"/>
                    <a:pt x="3159" y="15595"/>
                  </a:cubicBezTo>
                  <a:cubicBezTo>
                    <a:pt x="3159" y="15595"/>
                    <a:pt x="3159" y="15568"/>
                    <a:pt x="3159" y="15541"/>
                  </a:cubicBezTo>
                  <a:cubicBezTo>
                    <a:pt x="5166" y="14524"/>
                    <a:pt x="6397" y="12490"/>
                    <a:pt x="6397" y="10268"/>
                  </a:cubicBezTo>
                  <a:cubicBezTo>
                    <a:pt x="6397" y="8020"/>
                    <a:pt x="5166" y="5986"/>
                    <a:pt x="3159" y="4969"/>
                  </a:cubicBezTo>
                  <a:lnTo>
                    <a:pt x="3159" y="4942"/>
                  </a:lnTo>
                  <a:cubicBezTo>
                    <a:pt x="3159" y="3041"/>
                    <a:pt x="1981" y="1061"/>
                    <a:pt x="188" y="17"/>
                  </a:cubicBezTo>
                  <a:cubicBezTo>
                    <a:pt x="168" y="7"/>
                    <a:pt x="145" y="1"/>
                    <a:pt x="122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0" name="Google Shape;260;p10"/>
            <p:cNvSpPr/>
            <p:nvPr/>
          </p:nvSpPr>
          <p:spPr>
            <a:xfrm>
              <a:off x="68577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98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91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91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91" y="78293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60" y="81297"/>
                    <a:pt x="93" y="81320"/>
                    <a:pt x="133" y="81320"/>
                  </a:cubicBezTo>
                  <a:cubicBezTo>
                    <a:pt x="157" y="81320"/>
                    <a:pt x="184" y="81311"/>
                    <a:pt x="214" y="81290"/>
                  </a:cubicBezTo>
                  <a:cubicBezTo>
                    <a:pt x="2008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292" y="37903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88" y="19328"/>
                    <a:pt x="3185" y="1740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1" name="Google Shape;261;p10"/>
            <p:cNvSpPr/>
            <p:nvPr/>
          </p:nvSpPr>
          <p:spPr>
            <a:xfrm>
              <a:off x="531875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47" y="1"/>
                  </a:moveTo>
                  <a:cubicBezTo>
                    <a:pt x="106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61"/>
                    <a:pt x="2944" y="15487"/>
                  </a:cubicBezTo>
                  <a:cubicBezTo>
                    <a:pt x="2998" y="17334"/>
                    <a:pt x="1847" y="19235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71" y="35642"/>
                    <a:pt x="2944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45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54" y="81251"/>
                  </a:cubicBezTo>
                  <a:cubicBezTo>
                    <a:pt x="73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5" y="65753"/>
                  </a:cubicBezTo>
                  <a:cubicBezTo>
                    <a:pt x="3105" y="63773"/>
                    <a:pt x="2088" y="61979"/>
                    <a:pt x="402" y="60909"/>
                  </a:cubicBezTo>
                  <a:cubicBezTo>
                    <a:pt x="2088" y="59865"/>
                    <a:pt x="3105" y="58072"/>
                    <a:pt x="3185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85" y="43591"/>
                    <a:pt x="2088" y="41718"/>
                    <a:pt x="402" y="40647"/>
                  </a:cubicBezTo>
                  <a:cubicBezTo>
                    <a:pt x="1900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5" y="25230"/>
                  </a:cubicBezTo>
                  <a:cubicBezTo>
                    <a:pt x="3105" y="23223"/>
                    <a:pt x="2061" y="21429"/>
                    <a:pt x="402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lnTo>
                    <a:pt x="3185" y="4942"/>
                  </a:lnTo>
                  <a:cubicBezTo>
                    <a:pt x="3185" y="3041"/>
                    <a:pt x="2008" y="1061"/>
                    <a:pt x="214" y="17"/>
                  </a:cubicBezTo>
                  <a:cubicBezTo>
                    <a:pt x="195" y="7"/>
                    <a:pt x="171" y="1"/>
                    <a:pt x="14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2" name="Google Shape;262;p10"/>
            <p:cNvSpPr/>
            <p:nvPr/>
          </p:nvSpPr>
          <p:spPr>
            <a:xfrm>
              <a:off x="37862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1" y="84"/>
                    <a:pt x="1" y="110"/>
                    <a:pt x="1" y="137"/>
                  </a:cubicBezTo>
                  <a:cubicBezTo>
                    <a:pt x="1" y="164"/>
                    <a:pt x="28" y="217"/>
                    <a:pt x="54" y="244"/>
                  </a:cubicBezTo>
                  <a:cubicBezTo>
                    <a:pt x="1821" y="1261"/>
                    <a:pt x="2972" y="3188"/>
                    <a:pt x="2918" y="5035"/>
                  </a:cubicBezTo>
                  <a:cubicBezTo>
                    <a:pt x="2918" y="5116"/>
                    <a:pt x="2945" y="5142"/>
                    <a:pt x="2999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9" y="15367"/>
                  </a:cubicBezTo>
                  <a:cubicBezTo>
                    <a:pt x="2945" y="15394"/>
                    <a:pt x="2918" y="15447"/>
                    <a:pt x="2918" y="15501"/>
                  </a:cubicBezTo>
                  <a:cubicBezTo>
                    <a:pt x="2972" y="17347"/>
                    <a:pt x="1848" y="19248"/>
                    <a:pt x="81" y="20292"/>
                  </a:cubicBezTo>
                  <a:cubicBezTo>
                    <a:pt x="54" y="20292"/>
                    <a:pt x="28" y="20318"/>
                    <a:pt x="1" y="20372"/>
                  </a:cubicBezTo>
                  <a:cubicBezTo>
                    <a:pt x="1" y="20425"/>
                    <a:pt x="28" y="20479"/>
                    <a:pt x="54" y="20506"/>
                  </a:cubicBezTo>
                  <a:cubicBezTo>
                    <a:pt x="1794" y="21496"/>
                    <a:pt x="2865" y="23316"/>
                    <a:pt x="2918" y="25324"/>
                  </a:cubicBezTo>
                  <a:cubicBezTo>
                    <a:pt x="2918" y="25350"/>
                    <a:pt x="2945" y="25404"/>
                    <a:pt x="2999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9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07" y="39643"/>
                    <a:pt x="81" y="40553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54" y="40767"/>
                  </a:cubicBezTo>
                  <a:cubicBezTo>
                    <a:pt x="1794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5" y="45665"/>
                    <a:pt x="2999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9" y="55917"/>
                  </a:cubicBezTo>
                  <a:cubicBezTo>
                    <a:pt x="2945" y="55917"/>
                    <a:pt x="2918" y="55970"/>
                    <a:pt x="2918" y="56024"/>
                  </a:cubicBezTo>
                  <a:cubicBezTo>
                    <a:pt x="2865" y="58004"/>
                    <a:pt x="1821" y="59798"/>
                    <a:pt x="81" y="60815"/>
                  </a:cubicBezTo>
                  <a:cubicBezTo>
                    <a:pt x="54" y="60815"/>
                    <a:pt x="28" y="60868"/>
                    <a:pt x="1" y="60895"/>
                  </a:cubicBezTo>
                  <a:cubicBezTo>
                    <a:pt x="1" y="60949"/>
                    <a:pt x="28" y="61002"/>
                    <a:pt x="54" y="61029"/>
                  </a:cubicBezTo>
                  <a:cubicBezTo>
                    <a:pt x="1794" y="62046"/>
                    <a:pt x="2865" y="63839"/>
                    <a:pt x="2918" y="65847"/>
                  </a:cubicBezTo>
                  <a:cubicBezTo>
                    <a:pt x="2918" y="65900"/>
                    <a:pt x="2945" y="65927"/>
                    <a:pt x="2999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9" y="76178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5" y="78293"/>
                    <a:pt x="1821" y="80086"/>
                    <a:pt x="81" y="81076"/>
                  </a:cubicBezTo>
                  <a:cubicBezTo>
                    <a:pt x="1" y="81130"/>
                    <a:pt x="1" y="81183"/>
                    <a:pt x="28" y="81264"/>
                  </a:cubicBezTo>
                  <a:cubicBezTo>
                    <a:pt x="44" y="81297"/>
                    <a:pt x="81" y="81320"/>
                    <a:pt x="120" y="81320"/>
                  </a:cubicBezTo>
                  <a:cubicBezTo>
                    <a:pt x="143" y="81320"/>
                    <a:pt x="168" y="81311"/>
                    <a:pt x="188" y="81290"/>
                  </a:cubicBezTo>
                  <a:cubicBezTo>
                    <a:pt x="1981" y="80273"/>
                    <a:pt x="3106" y="78427"/>
                    <a:pt x="3159" y="76366"/>
                  </a:cubicBezTo>
                  <a:cubicBezTo>
                    <a:pt x="5167" y="75322"/>
                    <a:pt x="6398" y="73314"/>
                    <a:pt x="6398" y="71066"/>
                  </a:cubicBezTo>
                  <a:cubicBezTo>
                    <a:pt x="6398" y="68818"/>
                    <a:pt x="5167" y="66784"/>
                    <a:pt x="3159" y="65766"/>
                  </a:cubicBezTo>
                  <a:cubicBezTo>
                    <a:pt x="3106" y="63786"/>
                    <a:pt x="2062" y="61992"/>
                    <a:pt x="376" y="60922"/>
                  </a:cubicBezTo>
                  <a:cubicBezTo>
                    <a:pt x="2062" y="59878"/>
                    <a:pt x="3106" y="58085"/>
                    <a:pt x="3159" y="56104"/>
                  </a:cubicBezTo>
                  <a:cubicBezTo>
                    <a:pt x="5167" y="55060"/>
                    <a:pt x="6398" y="53053"/>
                    <a:pt x="6398" y="50804"/>
                  </a:cubicBezTo>
                  <a:cubicBezTo>
                    <a:pt x="6398" y="48556"/>
                    <a:pt x="5167" y="46522"/>
                    <a:pt x="3159" y="45505"/>
                  </a:cubicBezTo>
                  <a:cubicBezTo>
                    <a:pt x="3159" y="43604"/>
                    <a:pt x="2062" y="41731"/>
                    <a:pt x="376" y="40660"/>
                  </a:cubicBezTo>
                  <a:cubicBezTo>
                    <a:pt x="1901" y="39723"/>
                    <a:pt x="3293" y="37903"/>
                    <a:pt x="3186" y="35816"/>
                  </a:cubicBezTo>
                  <a:cubicBezTo>
                    <a:pt x="5167" y="34799"/>
                    <a:pt x="6398" y="32764"/>
                    <a:pt x="6398" y="30543"/>
                  </a:cubicBezTo>
                  <a:cubicBezTo>
                    <a:pt x="6398" y="28295"/>
                    <a:pt x="5167" y="26260"/>
                    <a:pt x="3159" y="25243"/>
                  </a:cubicBezTo>
                  <a:cubicBezTo>
                    <a:pt x="3079" y="23236"/>
                    <a:pt x="2035" y="21443"/>
                    <a:pt x="376" y="20399"/>
                  </a:cubicBezTo>
                  <a:cubicBezTo>
                    <a:pt x="2089" y="19328"/>
                    <a:pt x="3186" y="17401"/>
                    <a:pt x="3186" y="15554"/>
                  </a:cubicBezTo>
                  <a:cubicBezTo>
                    <a:pt x="5167" y="14537"/>
                    <a:pt x="6398" y="12503"/>
                    <a:pt x="6398" y="10255"/>
                  </a:cubicBezTo>
                  <a:cubicBezTo>
                    <a:pt x="6398" y="8033"/>
                    <a:pt x="5167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1981" y="1074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3" name="Google Shape;263;p10"/>
            <p:cNvSpPr/>
            <p:nvPr/>
          </p:nvSpPr>
          <p:spPr>
            <a:xfrm>
              <a:off x="22472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9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27" y="70"/>
                    <a:pt x="1" y="97"/>
                    <a:pt x="1" y="124"/>
                  </a:cubicBezTo>
                  <a:cubicBezTo>
                    <a:pt x="1" y="178"/>
                    <a:pt x="27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45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61"/>
                    <a:pt x="2918" y="15487"/>
                  </a:cubicBezTo>
                  <a:cubicBezTo>
                    <a:pt x="2998" y="17334"/>
                    <a:pt x="1848" y="19235"/>
                    <a:pt x="108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1" y="20412"/>
                    <a:pt x="27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106" y="37837"/>
                    <a:pt x="1633" y="39630"/>
                    <a:pt x="108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1" y="40674"/>
                    <a:pt x="27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108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1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27" y="81251"/>
                  </a:cubicBezTo>
                  <a:cubicBezTo>
                    <a:pt x="67" y="81290"/>
                    <a:pt x="106" y="81315"/>
                    <a:pt x="156" y="81315"/>
                  </a:cubicBezTo>
                  <a:cubicBezTo>
                    <a:pt x="174" y="81315"/>
                    <a:pt x="193" y="81311"/>
                    <a:pt x="215" y="81304"/>
                  </a:cubicBezTo>
                  <a:cubicBezTo>
                    <a:pt x="2008" y="80260"/>
                    <a:pt x="3106" y="78413"/>
                    <a:pt x="3186" y="76352"/>
                  </a:cubicBezTo>
                  <a:cubicBezTo>
                    <a:pt x="5166" y="75309"/>
                    <a:pt x="6398" y="73301"/>
                    <a:pt x="6398" y="71053"/>
                  </a:cubicBezTo>
                  <a:cubicBezTo>
                    <a:pt x="6398" y="68805"/>
                    <a:pt x="5166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6" y="55047"/>
                    <a:pt x="6398" y="53040"/>
                    <a:pt x="6398" y="50791"/>
                  </a:cubicBezTo>
                  <a:cubicBezTo>
                    <a:pt x="6398" y="48543"/>
                    <a:pt x="5166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66" y="34785"/>
                    <a:pt x="6398" y="32751"/>
                    <a:pt x="6398" y="30530"/>
                  </a:cubicBezTo>
                  <a:cubicBezTo>
                    <a:pt x="6398" y="28281"/>
                    <a:pt x="5166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41"/>
                    <a:pt x="3186" y="15595"/>
                  </a:cubicBezTo>
                  <a:cubicBezTo>
                    <a:pt x="3186" y="15595"/>
                    <a:pt x="3186" y="15568"/>
                    <a:pt x="3186" y="15541"/>
                  </a:cubicBezTo>
                  <a:cubicBezTo>
                    <a:pt x="5166" y="14524"/>
                    <a:pt x="6398" y="12490"/>
                    <a:pt x="6398" y="10268"/>
                  </a:cubicBezTo>
                  <a:cubicBezTo>
                    <a:pt x="6398" y="8020"/>
                    <a:pt x="5166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215" y="17"/>
                  </a:cubicBezTo>
                  <a:cubicBezTo>
                    <a:pt x="185" y="7"/>
                    <a:pt x="156" y="1"/>
                    <a:pt x="12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4" name="Google Shape;264;p10"/>
            <p:cNvSpPr/>
            <p:nvPr/>
          </p:nvSpPr>
          <p:spPr>
            <a:xfrm>
              <a:off x="1914975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51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27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45" y="15402"/>
                    <a:pt x="2945" y="15428"/>
                    <a:pt x="2945" y="15482"/>
                  </a:cubicBezTo>
                  <a:cubicBezTo>
                    <a:pt x="2998" y="17355"/>
                    <a:pt x="1848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45" y="35663"/>
                    <a:pt x="2918" y="35717"/>
                    <a:pt x="2945" y="35770"/>
                  </a:cubicBezTo>
                  <a:cubicBezTo>
                    <a:pt x="3106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45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6" y="78408"/>
                    <a:pt x="3186" y="76347"/>
                  </a:cubicBezTo>
                  <a:cubicBezTo>
                    <a:pt x="5166" y="75330"/>
                    <a:pt x="6424" y="73296"/>
                    <a:pt x="6424" y="71047"/>
                  </a:cubicBezTo>
                  <a:cubicBezTo>
                    <a:pt x="6424" y="68826"/>
                    <a:pt x="5166" y="66792"/>
                    <a:pt x="3186" y="65748"/>
                  </a:cubicBezTo>
                  <a:cubicBezTo>
                    <a:pt x="3106" y="63767"/>
                    <a:pt x="2062" y="61974"/>
                    <a:pt x="375" y="60930"/>
                  </a:cubicBezTo>
                  <a:cubicBezTo>
                    <a:pt x="2062" y="59859"/>
                    <a:pt x="3106" y="58093"/>
                    <a:pt x="3186" y="56085"/>
                  </a:cubicBezTo>
                  <a:cubicBezTo>
                    <a:pt x="5166" y="55068"/>
                    <a:pt x="6424" y="53034"/>
                    <a:pt x="6424" y="50786"/>
                  </a:cubicBezTo>
                  <a:cubicBezTo>
                    <a:pt x="6424" y="48537"/>
                    <a:pt x="5166" y="46530"/>
                    <a:pt x="3186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66" y="26268"/>
                    <a:pt x="3186" y="25225"/>
                  </a:cubicBezTo>
                  <a:cubicBezTo>
                    <a:pt x="3106" y="23244"/>
                    <a:pt x="2062" y="21451"/>
                    <a:pt x="375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66" y="14518"/>
                    <a:pt x="6424" y="12511"/>
                    <a:pt x="6424" y="10263"/>
                  </a:cubicBezTo>
                  <a:cubicBezTo>
                    <a:pt x="6424" y="8014"/>
                    <a:pt x="5166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193" y="4"/>
                    <a:pt x="172" y="1"/>
                    <a:pt x="15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5" name="Google Shape;265;p10"/>
            <p:cNvSpPr/>
            <p:nvPr/>
          </p:nvSpPr>
          <p:spPr>
            <a:xfrm>
              <a:off x="1761075" y="2845375"/>
              <a:ext cx="160625" cy="2032675"/>
            </a:xfrm>
            <a:custGeom>
              <a:rect b="b" l="l" r="r" t="t"/>
              <a:pathLst>
                <a:path extrusionOk="0" h="81307" w="6425">
                  <a:moveTo>
                    <a:pt x="146" y="1"/>
                  </a:moveTo>
                  <a:cubicBezTo>
                    <a:pt x="108" y="1"/>
                    <a:pt x="71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34"/>
                    <a:pt x="2972" y="3162"/>
                    <a:pt x="2945" y="5035"/>
                  </a:cubicBezTo>
                  <a:cubicBezTo>
                    <a:pt x="2945" y="5089"/>
                    <a:pt x="2972" y="5142"/>
                    <a:pt x="2998" y="5142"/>
                  </a:cubicBezTo>
                  <a:cubicBezTo>
                    <a:pt x="4952" y="6133"/>
                    <a:pt x="6183" y="8086"/>
                    <a:pt x="6183" y="10254"/>
                  </a:cubicBezTo>
                  <a:cubicBezTo>
                    <a:pt x="6183" y="12422"/>
                    <a:pt x="4952" y="14376"/>
                    <a:pt x="2998" y="15367"/>
                  </a:cubicBezTo>
                  <a:cubicBezTo>
                    <a:pt x="2972" y="15393"/>
                    <a:pt x="2945" y="15447"/>
                    <a:pt x="2945" y="15474"/>
                  </a:cubicBezTo>
                  <a:cubicBezTo>
                    <a:pt x="2998" y="17321"/>
                    <a:pt x="1847" y="19248"/>
                    <a:pt x="108" y="20265"/>
                  </a:cubicBezTo>
                  <a:cubicBezTo>
                    <a:pt x="81" y="20292"/>
                    <a:pt x="27" y="20318"/>
                    <a:pt x="27" y="20345"/>
                  </a:cubicBezTo>
                  <a:cubicBezTo>
                    <a:pt x="27" y="20425"/>
                    <a:pt x="27" y="20479"/>
                    <a:pt x="81" y="20506"/>
                  </a:cubicBezTo>
                  <a:cubicBezTo>
                    <a:pt x="1821" y="21496"/>
                    <a:pt x="2891" y="23289"/>
                    <a:pt x="2945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83" y="28348"/>
                    <a:pt x="6183" y="30516"/>
                  </a:cubicBezTo>
                  <a:cubicBezTo>
                    <a:pt x="6183" y="32684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26"/>
                  </a:cubicBezTo>
                  <a:cubicBezTo>
                    <a:pt x="81" y="40553"/>
                    <a:pt x="27" y="40580"/>
                    <a:pt x="27" y="40633"/>
                  </a:cubicBezTo>
                  <a:cubicBezTo>
                    <a:pt x="27" y="40687"/>
                    <a:pt x="27" y="40741"/>
                    <a:pt x="81" y="40767"/>
                  </a:cubicBezTo>
                  <a:cubicBezTo>
                    <a:pt x="1821" y="41784"/>
                    <a:pt x="2945" y="43631"/>
                    <a:pt x="2945" y="45532"/>
                  </a:cubicBezTo>
                  <a:lnTo>
                    <a:pt x="2945" y="45558"/>
                  </a:ln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83" y="48610"/>
                    <a:pt x="6183" y="50778"/>
                  </a:cubicBezTo>
                  <a:cubicBezTo>
                    <a:pt x="6183" y="52972"/>
                    <a:pt x="4952" y="54926"/>
                    <a:pt x="2998" y="55890"/>
                  </a:cubicBezTo>
                  <a:cubicBezTo>
                    <a:pt x="2972" y="55917"/>
                    <a:pt x="2945" y="55970"/>
                    <a:pt x="2945" y="55997"/>
                  </a:cubicBezTo>
                  <a:cubicBezTo>
                    <a:pt x="2891" y="58004"/>
                    <a:pt x="1847" y="59798"/>
                    <a:pt x="108" y="60815"/>
                  </a:cubicBezTo>
                  <a:cubicBezTo>
                    <a:pt x="81" y="60815"/>
                    <a:pt x="27" y="60841"/>
                    <a:pt x="27" y="60895"/>
                  </a:cubicBezTo>
                  <a:cubicBezTo>
                    <a:pt x="27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873"/>
                    <a:pt x="2972" y="65927"/>
                    <a:pt x="2998" y="65954"/>
                  </a:cubicBezTo>
                  <a:cubicBezTo>
                    <a:pt x="4952" y="66917"/>
                    <a:pt x="6183" y="68871"/>
                    <a:pt x="6183" y="71066"/>
                  </a:cubicBezTo>
                  <a:cubicBezTo>
                    <a:pt x="6183" y="73234"/>
                    <a:pt x="4952" y="75188"/>
                    <a:pt x="2998" y="76151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54" y="81237"/>
                  </a:cubicBezTo>
                  <a:cubicBezTo>
                    <a:pt x="71" y="81288"/>
                    <a:pt x="110" y="81306"/>
                    <a:pt x="149" y="81306"/>
                  </a:cubicBezTo>
                  <a:cubicBezTo>
                    <a:pt x="172" y="81306"/>
                    <a:pt x="195" y="81300"/>
                    <a:pt x="215" y="81290"/>
                  </a:cubicBezTo>
                  <a:cubicBezTo>
                    <a:pt x="2008" y="80247"/>
                    <a:pt x="3105" y="78400"/>
                    <a:pt x="3186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6" y="65766"/>
                  </a:cubicBezTo>
                  <a:cubicBezTo>
                    <a:pt x="3132" y="63759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6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86" y="43604"/>
                    <a:pt x="2088" y="41731"/>
                    <a:pt x="402" y="40660"/>
                  </a:cubicBezTo>
                  <a:cubicBezTo>
                    <a:pt x="1901" y="39697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6" y="25216"/>
                  </a:cubicBezTo>
                  <a:cubicBezTo>
                    <a:pt x="3105" y="23236"/>
                    <a:pt x="2062" y="21442"/>
                    <a:pt x="402" y="20399"/>
                  </a:cubicBezTo>
                  <a:cubicBezTo>
                    <a:pt x="2115" y="19328"/>
                    <a:pt x="3212" y="17401"/>
                    <a:pt x="3186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6" y="4955"/>
                  </a:cubicBezTo>
                  <a:cubicBezTo>
                    <a:pt x="3186" y="3028"/>
                    <a:pt x="2008" y="1047"/>
                    <a:pt x="215" y="30"/>
                  </a:cubicBezTo>
                  <a:cubicBezTo>
                    <a:pt x="194" y="10"/>
                    <a:pt x="170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6" name="Google Shape;266;p10"/>
            <p:cNvSpPr/>
            <p:nvPr/>
          </p:nvSpPr>
          <p:spPr>
            <a:xfrm>
              <a:off x="1607850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0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71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0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0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64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0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64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64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44" y="81296"/>
                    <a:pt x="82" y="81315"/>
                    <a:pt x="122" y="81315"/>
                  </a:cubicBezTo>
                  <a:cubicBezTo>
                    <a:pt x="145" y="81315"/>
                    <a:pt x="168" y="81308"/>
                    <a:pt x="188" y="81299"/>
                  </a:cubicBezTo>
                  <a:cubicBezTo>
                    <a:pt x="1981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61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61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7" name="Google Shape;267;p10"/>
            <p:cNvSpPr/>
            <p:nvPr/>
          </p:nvSpPr>
          <p:spPr>
            <a:xfrm>
              <a:off x="1453950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33" y="1"/>
                  </a:moveTo>
                  <a:cubicBezTo>
                    <a:pt x="9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0" y="244"/>
                  </a:cubicBezTo>
                  <a:cubicBezTo>
                    <a:pt x="1820" y="1234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20"/>
                    <a:pt x="2944" y="15474"/>
                  </a:cubicBezTo>
                  <a:cubicBezTo>
                    <a:pt x="2998" y="17347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cubicBezTo>
                    <a:pt x="2944" y="45558"/>
                    <a:pt x="2944" y="45558"/>
                    <a:pt x="2944" y="45558"/>
                  </a:cubicBez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27" y="81237"/>
                  </a:cubicBezTo>
                  <a:cubicBezTo>
                    <a:pt x="61" y="81288"/>
                    <a:pt x="106" y="81306"/>
                    <a:pt x="147" y="81306"/>
                  </a:cubicBezTo>
                  <a:cubicBezTo>
                    <a:pt x="172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66" y="75322"/>
                    <a:pt x="6424" y="73288"/>
                    <a:pt x="6424" y="71066"/>
                  </a:cubicBezTo>
                  <a:cubicBezTo>
                    <a:pt x="6424" y="68818"/>
                    <a:pt x="5166" y="66783"/>
                    <a:pt x="3185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077"/>
                  </a:cubicBezTo>
                  <a:cubicBezTo>
                    <a:pt x="5166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66" y="26260"/>
                    <a:pt x="3185" y="25216"/>
                  </a:cubicBezTo>
                  <a:cubicBezTo>
                    <a:pt x="3105" y="23236"/>
                    <a:pt x="2061" y="21442"/>
                    <a:pt x="375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84" y="10"/>
                    <a:pt x="157" y="1"/>
                    <a:pt x="13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8" name="Google Shape;268;p10"/>
            <p:cNvSpPr/>
            <p:nvPr/>
          </p:nvSpPr>
          <p:spPr>
            <a:xfrm>
              <a:off x="1300050" y="25935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67" y="1"/>
                  </a:moveTo>
                  <a:cubicBezTo>
                    <a:pt x="121" y="1"/>
                    <a:pt x="73" y="26"/>
                    <a:pt x="54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0" y="225"/>
                  </a:cubicBezTo>
                  <a:cubicBezTo>
                    <a:pt x="1820" y="1243"/>
                    <a:pt x="2971" y="3170"/>
                    <a:pt x="2944" y="5043"/>
                  </a:cubicBezTo>
                  <a:cubicBezTo>
                    <a:pt x="2944" y="5070"/>
                    <a:pt x="2971" y="5124"/>
                    <a:pt x="3025" y="5150"/>
                  </a:cubicBezTo>
                  <a:cubicBezTo>
                    <a:pt x="4952" y="6141"/>
                    <a:pt x="6183" y="8095"/>
                    <a:pt x="6183" y="10263"/>
                  </a:cubicBezTo>
                  <a:cubicBezTo>
                    <a:pt x="6183" y="12431"/>
                    <a:pt x="4952" y="14384"/>
                    <a:pt x="3025" y="15375"/>
                  </a:cubicBezTo>
                  <a:cubicBezTo>
                    <a:pt x="2971" y="15402"/>
                    <a:pt x="2944" y="15428"/>
                    <a:pt x="2944" y="15482"/>
                  </a:cubicBezTo>
                  <a:cubicBezTo>
                    <a:pt x="2998" y="17355"/>
                    <a:pt x="1847" y="19256"/>
                    <a:pt x="107" y="20273"/>
                  </a:cubicBezTo>
                  <a:cubicBezTo>
                    <a:pt x="80" y="20300"/>
                    <a:pt x="54" y="20326"/>
                    <a:pt x="27" y="20353"/>
                  </a:cubicBezTo>
                  <a:cubicBezTo>
                    <a:pt x="27" y="20407"/>
                    <a:pt x="27" y="20460"/>
                    <a:pt x="80" y="20514"/>
                  </a:cubicBezTo>
                  <a:cubicBezTo>
                    <a:pt x="1820" y="21504"/>
                    <a:pt x="2891" y="23297"/>
                    <a:pt x="2944" y="25305"/>
                  </a:cubicBezTo>
                  <a:cubicBezTo>
                    <a:pt x="2944" y="25358"/>
                    <a:pt x="2971" y="25385"/>
                    <a:pt x="3025" y="25412"/>
                  </a:cubicBezTo>
                  <a:cubicBezTo>
                    <a:pt x="4952" y="26402"/>
                    <a:pt x="6183" y="28356"/>
                    <a:pt x="6183" y="30524"/>
                  </a:cubicBezTo>
                  <a:cubicBezTo>
                    <a:pt x="6183" y="32692"/>
                    <a:pt x="4952" y="34646"/>
                    <a:pt x="3025" y="35636"/>
                  </a:cubicBezTo>
                  <a:cubicBezTo>
                    <a:pt x="2971" y="35663"/>
                    <a:pt x="2944" y="35717"/>
                    <a:pt x="2944" y="35770"/>
                  </a:cubicBezTo>
                  <a:cubicBezTo>
                    <a:pt x="3105" y="37831"/>
                    <a:pt x="1633" y="39651"/>
                    <a:pt x="107" y="40535"/>
                  </a:cubicBezTo>
                  <a:cubicBezTo>
                    <a:pt x="80" y="40561"/>
                    <a:pt x="54" y="40588"/>
                    <a:pt x="27" y="40615"/>
                  </a:cubicBezTo>
                  <a:cubicBezTo>
                    <a:pt x="27" y="40668"/>
                    <a:pt x="27" y="40749"/>
                    <a:pt x="80" y="40775"/>
                  </a:cubicBezTo>
                  <a:cubicBezTo>
                    <a:pt x="1820" y="41766"/>
                    <a:pt x="2944" y="43639"/>
                    <a:pt x="2944" y="45540"/>
                  </a:cubicBezTo>
                  <a:cubicBezTo>
                    <a:pt x="2944" y="45540"/>
                    <a:pt x="2944" y="45566"/>
                    <a:pt x="2944" y="45566"/>
                  </a:cubicBezTo>
                  <a:cubicBezTo>
                    <a:pt x="2944" y="45620"/>
                    <a:pt x="2971" y="45674"/>
                    <a:pt x="3025" y="45674"/>
                  </a:cubicBezTo>
                  <a:cubicBezTo>
                    <a:pt x="4952" y="46664"/>
                    <a:pt x="6183" y="48618"/>
                    <a:pt x="6183" y="50786"/>
                  </a:cubicBezTo>
                  <a:cubicBezTo>
                    <a:pt x="6183" y="52954"/>
                    <a:pt x="4952" y="54934"/>
                    <a:pt x="3025" y="55898"/>
                  </a:cubicBezTo>
                  <a:cubicBezTo>
                    <a:pt x="2971" y="55925"/>
                    <a:pt x="2944" y="55952"/>
                    <a:pt x="2944" y="56005"/>
                  </a:cubicBezTo>
                  <a:cubicBezTo>
                    <a:pt x="2891" y="58012"/>
                    <a:pt x="1847" y="59806"/>
                    <a:pt x="107" y="60796"/>
                  </a:cubicBezTo>
                  <a:cubicBezTo>
                    <a:pt x="80" y="60823"/>
                    <a:pt x="54" y="60850"/>
                    <a:pt x="27" y="60903"/>
                  </a:cubicBezTo>
                  <a:cubicBezTo>
                    <a:pt x="27" y="60957"/>
                    <a:pt x="27" y="61010"/>
                    <a:pt x="80" y="61037"/>
                  </a:cubicBezTo>
                  <a:cubicBezTo>
                    <a:pt x="1820" y="62054"/>
                    <a:pt x="2891" y="63847"/>
                    <a:pt x="2944" y="65828"/>
                  </a:cubicBezTo>
                  <a:cubicBezTo>
                    <a:pt x="2944" y="65882"/>
                    <a:pt x="2971" y="65935"/>
                    <a:pt x="3025" y="65962"/>
                  </a:cubicBezTo>
                  <a:cubicBezTo>
                    <a:pt x="4952" y="66925"/>
                    <a:pt x="6183" y="68879"/>
                    <a:pt x="6183" y="71047"/>
                  </a:cubicBezTo>
                  <a:cubicBezTo>
                    <a:pt x="6183" y="73242"/>
                    <a:pt x="4952" y="75196"/>
                    <a:pt x="3025" y="76160"/>
                  </a:cubicBezTo>
                  <a:cubicBezTo>
                    <a:pt x="2971" y="76186"/>
                    <a:pt x="2944" y="76240"/>
                    <a:pt x="2944" y="76267"/>
                  </a:cubicBezTo>
                  <a:cubicBezTo>
                    <a:pt x="2891" y="78274"/>
                    <a:pt x="1820" y="80067"/>
                    <a:pt x="80" y="81084"/>
                  </a:cubicBezTo>
                  <a:cubicBezTo>
                    <a:pt x="27" y="81111"/>
                    <a:pt x="0" y="81191"/>
                    <a:pt x="54" y="81245"/>
                  </a:cubicBezTo>
                  <a:cubicBezTo>
                    <a:pt x="71" y="81296"/>
                    <a:pt x="109" y="81315"/>
                    <a:pt x="149" y="81315"/>
                  </a:cubicBezTo>
                  <a:cubicBezTo>
                    <a:pt x="171" y="81315"/>
                    <a:pt x="195" y="81308"/>
                    <a:pt x="214" y="81299"/>
                  </a:cubicBezTo>
                  <a:cubicBezTo>
                    <a:pt x="2007" y="80255"/>
                    <a:pt x="3105" y="78408"/>
                    <a:pt x="3185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5" y="65748"/>
                  </a:cubicBezTo>
                  <a:cubicBezTo>
                    <a:pt x="3132" y="63767"/>
                    <a:pt x="2088" y="61974"/>
                    <a:pt x="402" y="60930"/>
                  </a:cubicBezTo>
                  <a:cubicBezTo>
                    <a:pt x="2088" y="59859"/>
                    <a:pt x="3132" y="58093"/>
                    <a:pt x="3185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5" y="45486"/>
                  </a:cubicBezTo>
                  <a:cubicBezTo>
                    <a:pt x="3185" y="43586"/>
                    <a:pt x="2088" y="41739"/>
                    <a:pt x="402" y="40668"/>
                  </a:cubicBezTo>
                  <a:cubicBezTo>
                    <a:pt x="1927" y="39705"/>
                    <a:pt x="3319" y="37885"/>
                    <a:pt x="3212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5" y="25225"/>
                  </a:cubicBezTo>
                  <a:cubicBezTo>
                    <a:pt x="3105" y="23244"/>
                    <a:pt x="2061" y="21451"/>
                    <a:pt x="402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5" y="4963"/>
                  </a:cubicBezTo>
                  <a:cubicBezTo>
                    <a:pt x="3185" y="3036"/>
                    <a:pt x="2007" y="1055"/>
                    <a:pt x="214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9" name="Google Shape;269;p10"/>
            <p:cNvSpPr/>
            <p:nvPr/>
          </p:nvSpPr>
          <p:spPr>
            <a:xfrm>
              <a:off x="1146800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28" y="84"/>
                    <a:pt x="1" y="110"/>
                    <a:pt x="1" y="137"/>
                  </a:cubicBezTo>
                  <a:cubicBezTo>
                    <a:pt x="1" y="164"/>
                    <a:pt x="28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2" y="17321"/>
                    <a:pt x="1848" y="19248"/>
                    <a:pt x="81" y="20265"/>
                  </a:cubicBezTo>
                  <a:cubicBezTo>
                    <a:pt x="54" y="20292"/>
                    <a:pt x="28" y="20318"/>
                    <a:pt x="1" y="20345"/>
                  </a:cubicBezTo>
                  <a:cubicBezTo>
                    <a:pt x="1" y="20425"/>
                    <a:pt x="28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33" y="39643"/>
                    <a:pt x="81" y="40526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32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81" y="60815"/>
                  </a:cubicBezTo>
                  <a:cubicBezTo>
                    <a:pt x="54" y="60815"/>
                    <a:pt x="28" y="60841"/>
                    <a:pt x="1" y="60895"/>
                  </a:cubicBezTo>
                  <a:cubicBezTo>
                    <a:pt x="1" y="60949"/>
                    <a:pt x="28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8" y="81103"/>
                    <a:pt x="1" y="81183"/>
                    <a:pt x="28" y="81237"/>
                  </a:cubicBezTo>
                  <a:cubicBezTo>
                    <a:pt x="44" y="81288"/>
                    <a:pt x="83" y="81306"/>
                    <a:pt x="129" y="81306"/>
                  </a:cubicBezTo>
                  <a:cubicBezTo>
                    <a:pt x="156" y="81306"/>
                    <a:pt x="185" y="81300"/>
                    <a:pt x="215" y="81290"/>
                  </a:cubicBezTo>
                  <a:cubicBezTo>
                    <a:pt x="1981" y="80247"/>
                    <a:pt x="3106" y="78400"/>
                    <a:pt x="3186" y="76366"/>
                  </a:cubicBezTo>
                  <a:cubicBezTo>
                    <a:pt x="5167" y="75322"/>
                    <a:pt x="6398" y="73288"/>
                    <a:pt x="6398" y="71066"/>
                  </a:cubicBezTo>
                  <a:cubicBezTo>
                    <a:pt x="6398" y="68818"/>
                    <a:pt x="5167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7" y="55060"/>
                    <a:pt x="6398" y="53026"/>
                    <a:pt x="6398" y="50778"/>
                  </a:cubicBezTo>
                  <a:cubicBezTo>
                    <a:pt x="6398" y="48556"/>
                    <a:pt x="5167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7" y="34799"/>
                    <a:pt x="6398" y="32764"/>
                    <a:pt x="6398" y="30516"/>
                  </a:cubicBezTo>
                  <a:cubicBezTo>
                    <a:pt x="6398" y="28268"/>
                    <a:pt x="5167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01"/>
                    <a:pt x="3186" y="15554"/>
                  </a:cubicBezTo>
                  <a:cubicBezTo>
                    <a:pt x="5167" y="14510"/>
                    <a:pt x="6398" y="12503"/>
                    <a:pt x="6398" y="10254"/>
                  </a:cubicBezTo>
                  <a:cubicBezTo>
                    <a:pt x="6398" y="8006"/>
                    <a:pt x="5167" y="5999"/>
                    <a:pt x="3186" y="4955"/>
                  </a:cubicBezTo>
                  <a:cubicBezTo>
                    <a:pt x="3186" y="3028"/>
                    <a:pt x="1981" y="1047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0" name="Google Shape;270;p10"/>
            <p:cNvSpPr/>
            <p:nvPr/>
          </p:nvSpPr>
          <p:spPr>
            <a:xfrm>
              <a:off x="992900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67" y="1"/>
                  </a:moveTo>
                  <a:cubicBezTo>
                    <a:pt x="120" y="1"/>
                    <a:pt x="6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72" y="15402"/>
                    <a:pt x="2945" y="15428"/>
                    <a:pt x="2945" y="15482"/>
                  </a:cubicBezTo>
                  <a:cubicBezTo>
                    <a:pt x="2998" y="17329"/>
                    <a:pt x="1847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72" y="35663"/>
                    <a:pt x="2945" y="35717"/>
                    <a:pt x="2945" y="35770"/>
                  </a:cubicBezTo>
                  <a:cubicBezTo>
                    <a:pt x="3105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18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5" y="78408"/>
                    <a:pt x="3186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6" y="65748"/>
                  </a:cubicBezTo>
                  <a:cubicBezTo>
                    <a:pt x="3105" y="63767"/>
                    <a:pt x="2088" y="61974"/>
                    <a:pt x="402" y="60930"/>
                  </a:cubicBezTo>
                  <a:cubicBezTo>
                    <a:pt x="2088" y="59859"/>
                    <a:pt x="3105" y="58093"/>
                    <a:pt x="3186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6" y="45486"/>
                  </a:cubicBezTo>
                  <a:cubicBezTo>
                    <a:pt x="3159" y="43586"/>
                    <a:pt x="2088" y="41739"/>
                    <a:pt x="402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6" y="25225"/>
                  </a:cubicBezTo>
                  <a:cubicBezTo>
                    <a:pt x="3105" y="23244"/>
                    <a:pt x="2062" y="21451"/>
                    <a:pt x="402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1" name="Google Shape;271;p10"/>
            <p:cNvSpPr/>
            <p:nvPr/>
          </p:nvSpPr>
          <p:spPr>
            <a:xfrm>
              <a:off x="83967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54" y="244"/>
                  </a:cubicBezTo>
                  <a:cubicBezTo>
                    <a:pt x="1794" y="1234"/>
                    <a:pt x="2971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25" y="6133"/>
                    <a:pt x="6156" y="8086"/>
                    <a:pt x="6156" y="10254"/>
                  </a:cubicBezTo>
                  <a:cubicBezTo>
                    <a:pt x="6156" y="12422"/>
                    <a:pt x="4925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1" y="17321"/>
                    <a:pt x="1847" y="19248"/>
                    <a:pt x="81" y="20265"/>
                  </a:cubicBezTo>
                  <a:cubicBezTo>
                    <a:pt x="54" y="20292"/>
                    <a:pt x="27" y="20318"/>
                    <a:pt x="0" y="20345"/>
                  </a:cubicBezTo>
                  <a:cubicBezTo>
                    <a:pt x="0" y="20425"/>
                    <a:pt x="27" y="20479"/>
                    <a:pt x="54" y="20506"/>
                  </a:cubicBezTo>
                  <a:cubicBezTo>
                    <a:pt x="1794" y="21496"/>
                    <a:pt x="2864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25" y="26394"/>
                    <a:pt x="6156" y="28348"/>
                    <a:pt x="6156" y="30516"/>
                  </a:cubicBezTo>
                  <a:cubicBezTo>
                    <a:pt x="6156" y="32684"/>
                    <a:pt x="4925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8" y="37823"/>
                    <a:pt x="1606" y="39643"/>
                    <a:pt x="81" y="40526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54" y="40767"/>
                  </a:cubicBezTo>
                  <a:cubicBezTo>
                    <a:pt x="1794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25" y="46656"/>
                    <a:pt x="6156" y="48610"/>
                    <a:pt x="6156" y="50778"/>
                  </a:cubicBezTo>
                  <a:cubicBezTo>
                    <a:pt x="6156" y="52972"/>
                    <a:pt x="4925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41"/>
                    <a:pt x="0" y="60895"/>
                  </a:cubicBezTo>
                  <a:cubicBezTo>
                    <a:pt x="0" y="60949"/>
                    <a:pt x="27" y="61002"/>
                    <a:pt x="54" y="61029"/>
                  </a:cubicBezTo>
                  <a:cubicBezTo>
                    <a:pt x="1794" y="62046"/>
                    <a:pt x="2864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25" y="66917"/>
                    <a:pt x="6156" y="68871"/>
                    <a:pt x="6156" y="71066"/>
                  </a:cubicBezTo>
                  <a:cubicBezTo>
                    <a:pt x="6156" y="73234"/>
                    <a:pt x="4925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4" y="78266"/>
                    <a:pt x="1794" y="80059"/>
                    <a:pt x="81" y="81076"/>
                  </a:cubicBezTo>
                  <a:cubicBezTo>
                    <a:pt x="0" y="81103"/>
                    <a:pt x="0" y="81183"/>
                    <a:pt x="27" y="81237"/>
                  </a:cubicBezTo>
                  <a:cubicBezTo>
                    <a:pt x="44" y="81288"/>
                    <a:pt x="83" y="81306"/>
                    <a:pt x="122" y="81306"/>
                  </a:cubicBezTo>
                  <a:cubicBezTo>
                    <a:pt x="145" y="81306"/>
                    <a:pt x="168" y="81300"/>
                    <a:pt x="188" y="81290"/>
                  </a:cubicBezTo>
                  <a:cubicBezTo>
                    <a:pt x="1981" y="80247"/>
                    <a:pt x="3105" y="78400"/>
                    <a:pt x="3159" y="76366"/>
                  </a:cubicBezTo>
                  <a:cubicBezTo>
                    <a:pt x="5166" y="75322"/>
                    <a:pt x="6397" y="73288"/>
                    <a:pt x="6397" y="71066"/>
                  </a:cubicBezTo>
                  <a:cubicBezTo>
                    <a:pt x="6397" y="68818"/>
                    <a:pt x="5166" y="66783"/>
                    <a:pt x="3159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59" y="56077"/>
                  </a:cubicBezTo>
                  <a:cubicBezTo>
                    <a:pt x="5166" y="55060"/>
                    <a:pt x="6397" y="53026"/>
                    <a:pt x="6397" y="50778"/>
                  </a:cubicBezTo>
                  <a:cubicBezTo>
                    <a:pt x="6397" y="48556"/>
                    <a:pt x="5166" y="46522"/>
                    <a:pt x="3159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697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16"/>
                  </a:cubicBezTo>
                  <a:cubicBezTo>
                    <a:pt x="6397" y="28268"/>
                    <a:pt x="5166" y="26260"/>
                    <a:pt x="3159" y="25216"/>
                  </a:cubicBezTo>
                  <a:cubicBezTo>
                    <a:pt x="3078" y="23236"/>
                    <a:pt x="2035" y="21442"/>
                    <a:pt x="375" y="20399"/>
                  </a:cubicBezTo>
                  <a:cubicBezTo>
                    <a:pt x="2061" y="19328"/>
                    <a:pt x="3159" y="17454"/>
                    <a:pt x="3159" y="15608"/>
                  </a:cubicBezTo>
                  <a:cubicBezTo>
                    <a:pt x="3159" y="15581"/>
                    <a:pt x="3159" y="15581"/>
                    <a:pt x="3159" y="15554"/>
                  </a:cubicBezTo>
                  <a:cubicBezTo>
                    <a:pt x="5166" y="14510"/>
                    <a:pt x="6397" y="12503"/>
                    <a:pt x="6397" y="10254"/>
                  </a:cubicBezTo>
                  <a:cubicBezTo>
                    <a:pt x="6397" y="8006"/>
                    <a:pt x="5166" y="5999"/>
                    <a:pt x="3159" y="4955"/>
                  </a:cubicBezTo>
                  <a:cubicBezTo>
                    <a:pt x="3159" y="3028"/>
                    <a:pt x="1981" y="1047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2" name="Google Shape;272;p10"/>
            <p:cNvSpPr/>
            <p:nvPr/>
          </p:nvSpPr>
          <p:spPr>
            <a:xfrm>
              <a:off x="68577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98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lnTo>
                    <a:pt x="2918" y="45566"/>
                  </a:ln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91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91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91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61" y="81296"/>
                    <a:pt x="95" y="81315"/>
                    <a:pt x="136" y="81315"/>
                  </a:cubicBezTo>
                  <a:cubicBezTo>
                    <a:pt x="159" y="81315"/>
                    <a:pt x="185" y="81308"/>
                    <a:pt x="214" y="81299"/>
                  </a:cubicBezTo>
                  <a:cubicBezTo>
                    <a:pt x="2008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89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3" name="Google Shape;273;p10"/>
            <p:cNvSpPr/>
            <p:nvPr/>
          </p:nvSpPr>
          <p:spPr>
            <a:xfrm>
              <a:off x="531875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44" y="1"/>
                  </a:moveTo>
                  <a:cubicBezTo>
                    <a:pt x="10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34"/>
                    <a:pt x="2971" y="3162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47"/>
                    <a:pt x="2944" y="15474"/>
                  </a:cubicBezTo>
                  <a:cubicBezTo>
                    <a:pt x="2998" y="17321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lnTo>
                    <a:pt x="2944" y="45558"/>
                  </a:ln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54" y="81237"/>
                  </a:cubicBezTo>
                  <a:cubicBezTo>
                    <a:pt x="71" y="81288"/>
                    <a:pt x="109" y="81306"/>
                    <a:pt x="149" y="81306"/>
                  </a:cubicBezTo>
                  <a:cubicBezTo>
                    <a:pt x="171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5" y="65766"/>
                  </a:cubicBezTo>
                  <a:cubicBezTo>
                    <a:pt x="3105" y="63759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5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00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5" y="25216"/>
                  </a:cubicBezTo>
                  <a:cubicBezTo>
                    <a:pt x="3105" y="23236"/>
                    <a:pt x="2061" y="21442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94" y="10"/>
                    <a:pt x="169" y="1"/>
                    <a:pt x="144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4" name="Google Shape;274;p10"/>
            <p:cNvSpPr/>
            <p:nvPr/>
          </p:nvSpPr>
          <p:spPr>
            <a:xfrm>
              <a:off x="37862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1" y="1"/>
                  </a:moveTo>
                  <a:cubicBezTo>
                    <a:pt x="95" y="1"/>
                    <a:pt x="47" y="26"/>
                    <a:pt x="28" y="65"/>
                  </a:cubicBezTo>
                  <a:cubicBezTo>
                    <a:pt x="1" y="92"/>
                    <a:pt x="1" y="118"/>
                    <a:pt x="1" y="118"/>
                  </a:cubicBezTo>
                  <a:cubicBezTo>
                    <a:pt x="1" y="172"/>
                    <a:pt x="28" y="225"/>
                    <a:pt x="54" y="225"/>
                  </a:cubicBezTo>
                  <a:cubicBezTo>
                    <a:pt x="1794" y="1243"/>
                    <a:pt x="2918" y="3116"/>
                    <a:pt x="2918" y="4963"/>
                  </a:cubicBezTo>
                  <a:cubicBezTo>
                    <a:pt x="2918" y="4990"/>
                    <a:pt x="2918" y="5017"/>
                    <a:pt x="2918" y="5043"/>
                  </a:cubicBezTo>
                  <a:cubicBezTo>
                    <a:pt x="2918" y="5070"/>
                    <a:pt x="2945" y="5124"/>
                    <a:pt x="2999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9" y="15375"/>
                  </a:cubicBezTo>
                  <a:cubicBezTo>
                    <a:pt x="2945" y="15402"/>
                    <a:pt x="2918" y="15428"/>
                    <a:pt x="2918" y="15482"/>
                  </a:cubicBezTo>
                  <a:cubicBezTo>
                    <a:pt x="2972" y="17329"/>
                    <a:pt x="1848" y="19256"/>
                    <a:pt x="81" y="20273"/>
                  </a:cubicBezTo>
                  <a:cubicBezTo>
                    <a:pt x="54" y="20300"/>
                    <a:pt x="28" y="20326"/>
                    <a:pt x="1" y="20353"/>
                  </a:cubicBezTo>
                  <a:cubicBezTo>
                    <a:pt x="1" y="20407"/>
                    <a:pt x="28" y="20487"/>
                    <a:pt x="54" y="20514"/>
                  </a:cubicBezTo>
                  <a:cubicBezTo>
                    <a:pt x="1794" y="21504"/>
                    <a:pt x="2865" y="23297"/>
                    <a:pt x="2918" y="25305"/>
                  </a:cubicBezTo>
                  <a:cubicBezTo>
                    <a:pt x="2918" y="25358"/>
                    <a:pt x="2945" y="25412"/>
                    <a:pt x="2999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9" y="35636"/>
                  </a:cubicBezTo>
                  <a:cubicBezTo>
                    <a:pt x="2945" y="35663"/>
                    <a:pt x="2918" y="35717"/>
                    <a:pt x="2918" y="35770"/>
                  </a:cubicBezTo>
                  <a:cubicBezTo>
                    <a:pt x="3079" y="37831"/>
                    <a:pt x="1607" y="39651"/>
                    <a:pt x="81" y="40535"/>
                  </a:cubicBezTo>
                  <a:cubicBezTo>
                    <a:pt x="54" y="40561"/>
                    <a:pt x="28" y="40588"/>
                    <a:pt x="1" y="40615"/>
                  </a:cubicBezTo>
                  <a:cubicBezTo>
                    <a:pt x="1" y="40668"/>
                    <a:pt x="28" y="40749"/>
                    <a:pt x="54" y="40775"/>
                  </a:cubicBezTo>
                  <a:cubicBezTo>
                    <a:pt x="1794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5" y="45674"/>
                    <a:pt x="2999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9" y="55898"/>
                  </a:cubicBezTo>
                  <a:cubicBezTo>
                    <a:pt x="2945" y="55925"/>
                    <a:pt x="2918" y="55952"/>
                    <a:pt x="2918" y="56005"/>
                  </a:cubicBezTo>
                  <a:cubicBezTo>
                    <a:pt x="2865" y="58012"/>
                    <a:pt x="1821" y="59806"/>
                    <a:pt x="81" y="60796"/>
                  </a:cubicBezTo>
                  <a:cubicBezTo>
                    <a:pt x="54" y="60823"/>
                    <a:pt x="28" y="60850"/>
                    <a:pt x="1" y="60903"/>
                  </a:cubicBezTo>
                  <a:cubicBezTo>
                    <a:pt x="1" y="60957"/>
                    <a:pt x="28" y="61010"/>
                    <a:pt x="54" y="61037"/>
                  </a:cubicBezTo>
                  <a:cubicBezTo>
                    <a:pt x="1794" y="62054"/>
                    <a:pt x="2865" y="63847"/>
                    <a:pt x="2918" y="65828"/>
                  </a:cubicBezTo>
                  <a:cubicBezTo>
                    <a:pt x="2918" y="65882"/>
                    <a:pt x="2945" y="65935"/>
                    <a:pt x="2999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9" y="76160"/>
                  </a:cubicBezTo>
                  <a:cubicBezTo>
                    <a:pt x="2945" y="76186"/>
                    <a:pt x="2918" y="76240"/>
                    <a:pt x="2918" y="76267"/>
                  </a:cubicBezTo>
                  <a:cubicBezTo>
                    <a:pt x="2865" y="78274"/>
                    <a:pt x="1821" y="80067"/>
                    <a:pt x="81" y="81084"/>
                  </a:cubicBezTo>
                  <a:cubicBezTo>
                    <a:pt x="1" y="81111"/>
                    <a:pt x="1" y="81191"/>
                    <a:pt x="28" y="81245"/>
                  </a:cubicBezTo>
                  <a:cubicBezTo>
                    <a:pt x="45" y="81296"/>
                    <a:pt x="83" y="81315"/>
                    <a:pt x="123" y="81315"/>
                  </a:cubicBezTo>
                  <a:cubicBezTo>
                    <a:pt x="145" y="81315"/>
                    <a:pt x="169" y="81308"/>
                    <a:pt x="188" y="81299"/>
                  </a:cubicBezTo>
                  <a:cubicBezTo>
                    <a:pt x="1981" y="80255"/>
                    <a:pt x="3106" y="78408"/>
                    <a:pt x="3159" y="76347"/>
                  </a:cubicBezTo>
                  <a:cubicBezTo>
                    <a:pt x="5167" y="75330"/>
                    <a:pt x="6398" y="73296"/>
                    <a:pt x="6398" y="71047"/>
                  </a:cubicBezTo>
                  <a:cubicBezTo>
                    <a:pt x="6398" y="68826"/>
                    <a:pt x="5167" y="66792"/>
                    <a:pt x="3159" y="65748"/>
                  </a:cubicBezTo>
                  <a:cubicBezTo>
                    <a:pt x="3106" y="63767"/>
                    <a:pt x="2062" y="61974"/>
                    <a:pt x="376" y="60930"/>
                  </a:cubicBezTo>
                  <a:cubicBezTo>
                    <a:pt x="2062" y="59859"/>
                    <a:pt x="3106" y="58093"/>
                    <a:pt x="3159" y="56085"/>
                  </a:cubicBezTo>
                  <a:cubicBezTo>
                    <a:pt x="5167" y="55068"/>
                    <a:pt x="6398" y="53034"/>
                    <a:pt x="6398" y="50786"/>
                  </a:cubicBezTo>
                  <a:cubicBezTo>
                    <a:pt x="6398" y="48537"/>
                    <a:pt x="5167" y="46530"/>
                    <a:pt x="3159" y="45486"/>
                  </a:cubicBezTo>
                  <a:cubicBezTo>
                    <a:pt x="3159" y="43586"/>
                    <a:pt x="2062" y="41739"/>
                    <a:pt x="376" y="40668"/>
                  </a:cubicBezTo>
                  <a:cubicBezTo>
                    <a:pt x="1901" y="39705"/>
                    <a:pt x="3293" y="37885"/>
                    <a:pt x="3186" y="35824"/>
                  </a:cubicBezTo>
                  <a:cubicBezTo>
                    <a:pt x="5167" y="34780"/>
                    <a:pt x="6398" y="32772"/>
                    <a:pt x="6398" y="30524"/>
                  </a:cubicBezTo>
                  <a:cubicBezTo>
                    <a:pt x="6398" y="28276"/>
                    <a:pt x="5167" y="26268"/>
                    <a:pt x="3159" y="25225"/>
                  </a:cubicBezTo>
                  <a:cubicBezTo>
                    <a:pt x="3079" y="23244"/>
                    <a:pt x="2035" y="21451"/>
                    <a:pt x="376" y="20407"/>
                  </a:cubicBezTo>
                  <a:cubicBezTo>
                    <a:pt x="2062" y="19336"/>
                    <a:pt x="3186" y="17436"/>
                    <a:pt x="3186" y="15616"/>
                  </a:cubicBezTo>
                  <a:cubicBezTo>
                    <a:pt x="3186" y="15589"/>
                    <a:pt x="3186" y="15589"/>
                    <a:pt x="3186" y="15562"/>
                  </a:cubicBezTo>
                  <a:cubicBezTo>
                    <a:pt x="5167" y="14518"/>
                    <a:pt x="6398" y="12511"/>
                    <a:pt x="6398" y="10263"/>
                  </a:cubicBezTo>
                  <a:cubicBezTo>
                    <a:pt x="6398" y="8014"/>
                    <a:pt x="5167" y="6007"/>
                    <a:pt x="3186" y="4963"/>
                  </a:cubicBezTo>
                  <a:cubicBezTo>
                    <a:pt x="3186" y="3036"/>
                    <a:pt x="1981" y="1055"/>
                    <a:pt x="188" y="11"/>
                  </a:cubicBezTo>
                  <a:cubicBezTo>
                    <a:pt x="174" y="4"/>
                    <a:pt x="158" y="1"/>
                    <a:pt x="14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5" name="Google Shape;275;p10"/>
            <p:cNvSpPr/>
            <p:nvPr/>
          </p:nvSpPr>
          <p:spPr>
            <a:xfrm>
              <a:off x="22472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1" y="110"/>
                    <a:pt x="1" y="137"/>
                  </a:cubicBezTo>
                  <a:cubicBezTo>
                    <a:pt x="1" y="164"/>
                    <a:pt x="27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45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47"/>
                    <a:pt x="2918" y="15474"/>
                  </a:cubicBezTo>
                  <a:cubicBezTo>
                    <a:pt x="2972" y="17321"/>
                    <a:pt x="1848" y="19248"/>
                    <a:pt x="108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106" y="37823"/>
                    <a:pt x="1633" y="39643"/>
                    <a:pt x="108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27" y="81237"/>
                  </a:cubicBezTo>
                  <a:cubicBezTo>
                    <a:pt x="61" y="81288"/>
                    <a:pt x="95" y="81306"/>
                    <a:pt x="136" y="81306"/>
                  </a:cubicBezTo>
                  <a:cubicBezTo>
                    <a:pt x="160" y="81306"/>
                    <a:pt x="185" y="81300"/>
                    <a:pt x="215" y="81290"/>
                  </a:cubicBezTo>
                  <a:cubicBezTo>
                    <a:pt x="2008" y="80247"/>
                    <a:pt x="3106" y="78400"/>
                    <a:pt x="3186" y="76366"/>
                  </a:cubicBezTo>
                  <a:cubicBezTo>
                    <a:pt x="5166" y="75322"/>
                    <a:pt x="6398" y="73288"/>
                    <a:pt x="6398" y="71066"/>
                  </a:cubicBezTo>
                  <a:cubicBezTo>
                    <a:pt x="6398" y="68818"/>
                    <a:pt x="5166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6" y="55060"/>
                    <a:pt x="6398" y="53026"/>
                    <a:pt x="6398" y="50778"/>
                  </a:cubicBezTo>
                  <a:cubicBezTo>
                    <a:pt x="6398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6" y="34799"/>
                    <a:pt x="6398" y="32764"/>
                    <a:pt x="6398" y="30516"/>
                  </a:cubicBezTo>
                  <a:cubicBezTo>
                    <a:pt x="6398" y="28268"/>
                    <a:pt x="5166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581"/>
                    <a:pt x="3186" y="15581"/>
                    <a:pt x="3186" y="15554"/>
                  </a:cubicBezTo>
                  <a:cubicBezTo>
                    <a:pt x="5166" y="14510"/>
                    <a:pt x="6398" y="12503"/>
                    <a:pt x="6398" y="10254"/>
                  </a:cubicBezTo>
                  <a:cubicBezTo>
                    <a:pt x="6398" y="8006"/>
                    <a:pt x="5166" y="5999"/>
                    <a:pt x="3186" y="4955"/>
                  </a:cubicBezTo>
                  <a:cubicBezTo>
                    <a:pt x="3186" y="3028"/>
                    <a:pt x="1981" y="1047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76" name="Google Shape;276;p10"/>
          <p:cNvSpPr txBox="1"/>
          <p:nvPr>
            <p:ph type="title"/>
          </p:nvPr>
        </p:nvSpPr>
        <p:spPr>
          <a:xfrm>
            <a:off x="2019300" y="1960425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5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277" name="Google Shape;277;p10"/>
          <p:cNvSpPr txBox="1"/>
          <p:nvPr>
            <p:ph idx="2" type="title"/>
          </p:nvPr>
        </p:nvSpPr>
        <p:spPr>
          <a:xfrm>
            <a:off x="2020824" y="918450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75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/>
        </p:txBody>
      </p:sp>
      <p:sp>
        <p:nvSpPr>
          <p:cNvPr id="278" name="Google Shape;278;p10"/>
          <p:cNvSpPr/>
          <p:nvPr/>
        </p:nvSpPr>
        <p:spPr>
          <a:xfrm flipH="1">
            <a:off x="6154471" y="760963"/>
            <a:ext cx="1269687" cy="1658228"/>
          </a:xfrm>
          <a:custGeom>
            <a:rect b="b" l="l" r="r" t="t"/>
            <a:pathLst>
              <a:path extrusionOk="0" h="22564" w="17277">
                <a:moveTo>
                  <a:pt x="9074" y="0"/>
                </a:moveTo>
                <a:cubicBezTo>
                  <a:pt x="8555" y="0"/>
                  <a:pt x="8010" y="60"/>
                  <a:pt x="7441" y="188"/>
                </a:cubicBezTo>
                <a:cubicBezTo>
                  <a:pt x="2543" y="1285"/>
                  <a:pt x="1" y="6692"/>
                  <a:pt x="54" y="12607"/>
                </a:cubicBezTo>
                <a:cubicBezTo>
                  <a:pt x="134" y="18683"/>
                  <a:pt x="3989" y="22189"/>
                  <a:pt x="8592" y="22564"/>
                </a:cubicBezTo>
                <a:cubicBezTo>
                  <a:pt x="14641" y="22082"/>
                  <a:pt x="16354" y="18388"/>
                  <a:pt x="16836" y="12312"/>
                </a:cubicBezTo>
                <a:cubicBezTo>
                  <a:pt x="17276" y="6737"/>
                  <a:pt x="14567" y="0"/>
                  <a:pt x="907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9" name="Google Shape;279;p10"/>
          <p:cNvSpPr/>
          <p:nvPr/>
        </p:nvSpPr>
        <p:spPr>
          <a:xfrm flipH="1">
            <a:off x="736534" y="1655532"/>
            <a:ext cx="1774800" cy="1774800"/>
          </a:xfrm>
          <a:prstGeom prst="ellips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80" name="Google Shape;280;p10"/>
          <p:cNvGrpSpPr/>
          <p:nvPr/>
        </p:nvGrpSpPr>
        <p:grpSpPr>
          <a:xfrm flipH="1">
            <a:off x="101505" y="2363121"/>
            <a:ext cx="1696762" cy="1688828"/>
            <a:chOff x="2414491" y="671177"/>
            <a:chExt cx="1830972" cy="1822411"/>
          </a:xfrm>
        </p:grpSpPr>
        <p:sp>
          <p:nvSpPr>
            <p:cNvPr id="281" name="Google Shape;281;p10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2" name="Google Shape;282;p10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3" name="Google Shape;283;p10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4" name="Google Shape;284;p10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5" name="Google Shape;285;p10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6" name="Google Shape;286;p10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7" name="Google Shape;287;p10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8" name="Google Shape;288;p10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9" name="Google Shape;289;p10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0" name="Google Shape;290;p10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1" name="Google Shape;291;p10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2" name="Google Shape;292;p10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3" name="Google Shape;293;p10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4" name="Google Shape;294;p10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5" name="Google Shape;295;p10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6" name="Google Shape;296;p10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7" name="Google Shape;297;p10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8" name="Google Shape;298;p10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99" name="Google Shape;299;p10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0" name="Google Shape;300;p10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1" name="Google Shape;301;p10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2" name="Google Shape;302;p10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3" name="Google Shape;303;p10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4" name="Google Shape;304;p10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5" name="Google Shape;305;p10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6" name="Google Shape;306;p10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7" name="Google Shape;307;p10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8" name="Google Shape;308;p10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9" name="Google Shape;309;p10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0" name="Google Shape;310;p10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1" name="Google Shape;311;p10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2" name="Google Shape;312;p10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3" name="Google Shape;313;p10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4" name="Google Shape;314;p10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40" Type="http://schemas.openxmlformats.org/officeDocument/2006/relationships/slideLayout" Target="../slideLayouts/slideLayout40.xml"/><Relationship Id="rId42" Type="http://schemas.openxmlformats.org/officeDocument/2006/relationships/slideLayout" Target="../slideLayouts/slideLayout42.xml"/><Relationship Id="rId41" Type="http://schemas.openxmlformats.org/officeDocument/2006/relationships/slideLayout" Target="../slideLayouts/slideLayout41.xml"/><Relationship Id="rId44" Type="http://schemas.openxmlformats.org/officeDocument/2006/relationships/slideLayout" Target="../slideLayouts/slideLayout44.xml"/><Relationship Id="rId43" Type="http://schemas.openxmlformats.org/officeDocument/2006/relationships/slideLayout" Target="../slideLayouts/slideLayout43.xml"/><Relationship Id="rId46" Type="http://schemas.openxmlformats.org/officeDocument/2006/relationships/slideLayout" Target="../slideLayouts/slideLayout46.xml"/><Relationship Id="rId45" Type="http://schemas.openxmlformats.org/officeDocument/2006/relationships/slideLayout" Target="../slideLayouts/slideLayout45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48" Type="http://schemas.openxmlformats.org/officeDocument/2006/relationships/slideLayout" Target="../slideLayouts/slideLayout48.xml"/><Relationship Id="rId47" Type="http://schemas.openxmlformats.org/officeDocument/2006/relationships/slideLayout" Target="../slideLayouts/slideLayout47.xml"/><Relationship Id="rId49" Type="http://schemas.openxmlformats.org/officeDocument/2006/relationships/slideLayout" Target="../slideLayouts/slideLayout4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31" Type="http://schemas.openxmlformats.org/officeDocument/2006/relationships/slideLayout" Target="../slideLayouts/slideLayout31.xml"/><Relationship Id="rId30" Type="http://schemas.openxmlformats.org/officeDocument/2006/relationships/slideLayout" Target="../slideLayouts/slideLayout30.xml"/><Relationship Id="rId33" Type="http://schemas.openxmlformats.org/officeDocument/2006/relationships/slideLayout" Target="../slideLayouts/slideLayout33.xml"/><Relationship Id="rId32" Type="http://schemas.openxmlformats.org/officeDocument/2006/relationships/slideLayout" Target="../slideLayouts/slideLayout32.xml"/><Relationship Id="rId35" Type="http://schemas.openxmlformats.org/officeDocument/2006/relationships/slideLayout" Target="../slideLayouts/slideLayout35.xml"/><Relationship Id="rId34" Type="http://schemas.openxmlformats.org/officeDocument/2006/relationships/slideLayout" Target="../slideLayouts/slideLayout34.xml"/><Relationship Id="rId37" Type="http://schemas.openxmlformats.org/officeDocument/2006/relationships/slideLayout" Target="../slideLayouts/slideLayout37.xml"/><Relationship Id="rId36" Type="http://schemas.openxmlformats.org/officeDocument/2006/relationships/slideLayout" Target="../slideLayouts/slideLayout36.xml"/><Relationship Id="rId39" Type="http://schemas.openxmlformats.org/officeDocument/2006/relationships/slideLayout" Target="../slideLayouts/slideLayout39.xml"/><Relationship Id="rId38" Type="http://schemas.openxmlformats.org/officeDocument/2006/relationships/slideLayout" Target="../slideLayouts/slideLayout38.xml"/><Relationship Id="rId20" Type="http://schemas.openxmlformats.org/officeDocument/2006/relationships/slideLayout" Target="../slideLayouts/slideLayout20.xml"/><Relationship Id="rId22" Type="http://schemas.openxmlformats.org/officeDocument/2006/relationships/slideLayout" Target="../slideLayouts/slideLayout22.xml"/><Relationship Id="rId21" Type="http://schemas.openxmlformats.org/officeDocument/2006/relationships/slideLayout" Target="../slideLayouts/slideLayout21.xml"/><Relationship Id="rId24" Type="http://schemas.openxmlformats.org/officeDocument/2006/relationships/slideLayout" Target="../slideLayouts/slideLayout24.xml"/><Relationship Id="rId23" Type="http://schemas.openxmlformats.org/officeDocument/2006/relationships/slideLayout" Target="../slideLayouts/slideLayout23.xml"/><Relationship Id="rId26" Type="http://schemas.openxmlformats.org/officeDocument/2006/relationships/slideLayout" Target="../slideLayouts/slideLayout26.xml"/><Relationship Id="rId25" Type="http://schemas.openxmlformats.org/officeDocument/2006/relationships/slideLayout" Target="../slideLayouts/slideLayout25.xml"/><Relationship Id="rId28" Type="http://schemas.openxmlformats.org/officeDocument/2006/relationships/slideLayout" Target="../slideLayouts/slideLayout28.xml"/><Relationship Id="rId27" Type="http://schemas.openxmlformats.org/officeDocument/2006/relationships/slideLayout" Target="../slideLayouts/slideLayout27.xml"/><Relationship Id="rId29" Type="http://schemas.openxmlformats.org/officeDocument/2006/relationships/slideLayout" Target="../slideLayouts/slideLayout29.xml"/><Relationship Id="rId51" Type="http://schemas.openxmlformats.org/officeDocument/2006/relationships/theme" Target="../theme/theme2.xml"/><Relationship Id="rId50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5" Type="http://schemas.openxmlformats.org/officeDocument/2006/relationships/slideLayout" Target="../slideLayouts/slideLayout15.xml"/><Relationship Id="rId14" Type="http://schemas.openxmlformats.org/officeDocument/2006/relationships/slideLayout" Target="../slideLayouts/slideLayout14.xml"/><Relationship Id="rId17" Type="http://schemas.openxmlformats.org/officeDocument/2006/relationships/slideLayout" Target="../slideLayouts/slideLayout17.xml"/><Relationship Id="rId16" Type="http://schemas.openxmlformats.org/officeDocument/2006/relationships/slideLayout" Target="../slideLayouts/slideLayout16.xml"/><Relationship Id="rId19" Type="http://schemas.openxmlformats.org/officeDocument/2006/relationships/slideLayout" Target="../slideLayouts/slideLayout19.xml"/><Relationship Id="rId18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3000"/>
              <a:buFont typeface="Hammersmith One"/>
              <a:buNone/>
              <a:defRPr b="1" i="0" sz="30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3000"/>
              <a:buFont typeface="Hammersmith One"/>
              <a:buNone/>
              <a:defRPr b="1" i="0" sz="30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3000"/>
              <a:buFont typeface="Hammersmith One"/>
              <a:buNone/>
              <a:defRPr b="1" i="0" sz="30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3000"/>
              <a:buFont typeface="Hammersmith One"/>
              <a:buNone/>
              <a:defRPr b="1" i="0" sz="30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3000"/>
              <a:buFont typeface="Hammersmith One"/>
              <a:buNone/>
              <a:defRPr b="1" i="0" sz="30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3000"/>
              <a:buFont typeface="Hammersmith One"/>
              <a:buNone/>
              <a:defRPr b="1" i="0" sz="30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3000"/>
              <a:buFont typeface="Hammersmith One"/>
              <a:buNone/>
              <a:defRPr b="1" i="0" sz="30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3000"/>
              <a:buFont typeface="Hammersmith One"/>
              <a:buNone/>
              <a:defRPr b="1" i="0" sz="30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3000"/>
              <a:buFont typeface="Hammersmith One"/>
              <a:buNone/>
              <a:defRPr b="1" i="0" sz="30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800"/>
              <a:buFont typeface="Manjari"/>
              <a:buChar char="●"/>
              <a:defRPr b="0" i="0" sz="18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defRPr>
            </a:lvl1pPr>
            <a:lvl2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Manjari"/>
              <a:buChar char="○"/>
              <a:defRPr b="0" i="0" sz="14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defRPr>
            </a:lvl2pPr>
            <a:lvl3pPr indent="-3175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Manjari"/>
              <a:buChar char="■"/>
              <a:defRPr b="0" i="0" sz="14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defRPr>
            </a:lvl3pPr>
            <a:lvl4pPr indent="-31750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Manjari"/>
              <a:buChar char="●"/>
              <a:defRPr b="0" i="0" sz="14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defRPr>
            </a:lvl4pPr>
            <a:lvl5pPr indent="-31750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Manjari"/>
              <a:buChar char="○"/>
              <a:defRPr b="0" i="0" sz="14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defRPr>
            </a:lvl5pPr>
            <a:lvl6pPr indent="-31750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Manjari"/>
              <a:buChar char="■"/>
              <a:defRPr b="0" i="0" sz="14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defRPr>
            </a:lvl6pPr>
            <a:lvl7pPr indent="-31750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Manjari"/>
              <a:buChar char="●"/>
              <a:defRPr b="0" i="0" sz="14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defRPr>
            </a:lvl7pPr>
            <a:lvl8pPr indent="-31750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Manjari"/>
              <a:buChar char="○"/>
              <a:defRPr b="0" i="0" sz="14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defRPr>
            </a:lvl8pPr>
            <a:lvl9pPr indent="-31750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Manjari"/>
              <a:buChar char="■"/>
              <a:defRPr b="0" i="0" sz="14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  <p:sldLayoutId id="2147483665" r:id="rId18"/>
    <p:sldLayoutId id="2147483666" r:id="rId19"/>
    <p:sldLayoutId id="2147483667" r:id="rId20"/>
    <p:sldLayoutId id="2147483668" r:id="rId21"/>
    <p:sldLayoutId id="2147483669" r:id="rId22"/>
    <p:sldLayoutId id="2147483670" r:id="rId23"/>
    <p:sldLayoutId id="2147483671" r:id="rId24"/>
    <p:sldLayoutId id="2147483672" r:id="rId25"/>
    <p:sldLayoutId id="2147483673" r:id="rId26"/>
    <p:sldLayoutId id="2147483674" r:id="rId27"/>
    <p:sldLayoutId id="2147483675" r:id="rId28"/>
    <p:sldLayoutId id="2147483676" r:id="rId29"/>
    <p:sldLayoutId id="2147483677" r:id="rId30"/>
    <p:sldLayoutId id="2147483678" r:id="rId31"/>
    <p:sldLayoutId id="2147483679" r:id="rId32"/>
    <p:sldLayoutId id="2147483680" r:id="rId33"/>
    <p:sldLayoutId id="2147483681" r:id="rId34"/>
    <p:sldLayoutId id="2147483682" r:id="rId35"/>
    <p:sldLayoutId id="2147483683" r:id="rId36"/>
    <p:sldLayoutId id="2147483684" r:id="rId37"/>
    <p:sldLayoutId id="2147483685" r:id="rId38"/>
    <p:sldLayoutId id="2147483686" r:id="rId39"/>
    <p:sldLayoutId id="2147483687" r:id="rId40"/>
    <p:sldLayoutId id="2147483688" r:id="rId41"/>
    <p:sldLayoutId id="2147483689" r:id="rId42"/>
    <p:sldLayoutId id="2147483690" r:id="rId43"/>
    <p:sldLayoutId id="2147483691" r:id="rId44"/>
    <p:sldLayoutId id="2147483692" r:id="rId45"/>
    <p:sldLayoutId id="2147483693" r:id="rId46"/>
    <p:sldLayoutId id="2147483694" r:id="rId47"/>
    <p:sldLayoutId id="2147483695" r:id="rId48"/>
    <p:sldLayoutId id="2147483696" r:id="rId49"/>
    <p:sldLayoutId id="2147483697" r:id="rId50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0.xml"/><Relationship Id="rId3" Type="http://schemas.openxmlformats.org/officeDocument/2006/relationships/slide" Target="/ppt/slides/slide7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9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0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4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7.xml"/><Relationship Id="rId3" Type="http://schemas.openxmlformats.org/officeDocument/2006/relationships/slide" Target="/ppt/slides/slide8.xml"/><Relationship Id="rId4" Type="http://schemas.openxmlformats.org/officeDocument/2006/relationships/slide" Target="/ppt/slides/slide8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8.xml"/><Relationship Id="rId3" Type="http://schemas.openxmlformats.org/officeDocument/2006/relationships/slide" Target="/ppt/slides/slide7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315" name="Shape 1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6" name="Google Shape;1316;p52"/>
          <p:cNvSpPr txBox="1"/>
          <p:nvPr>
            <p:ph type="ctrTitle"/>
          </p:nvPr>
        </p:nvSpPr>
        <p:spPr>
          <a:xfrm>
            <a:off x="1235994" y="527700"/>
            <a:ext cx="65778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>
                <a:solidFill>
                  <a:schemeClr val="accent2"/>
                </a:solidFill>
              </a:rPr>
              <a:t>BioTech</a:t>
            </a:r>
            <a:endParaRPr>
              <a:solidFill>
                <a:schemeClr val="accent2"/>
              </a:solidFill>
            </a:endParaRPr>
          </a:p>
        </p:txBody>
      </p:sp>
      <p:sp>
        <p:nvSpPr>
          <p:cNvPr id="1317" name="Google Shape;1317;p52"/>
          <p:cNvSpPr txBox="1"/>
          <p:nvPr>
            <p:ph idx="1" type="subTitle"/>
          </p:nvPr>
        </p:nvSpPr>
        <p:spPr>
          <a:xfrm>
            <a:off x="1236000" y="2631575"/>
            <a:ext cx="6577800" cy="458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Creamos Software para mejorar las oportunidades.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91" name="Shape 1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2" name="Google Shape;1392;p61"/>
          <p:cNvSpPr txBox="1"/>
          <p:nvPr>
            <p:ph type="title"/>
          </p:nvPr>
        </p:nvSpPr>
        <p:spPr>
          <a:xfrm>
            <a:off x="2019300" y="1960425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</a:pPr>
            <a:r>
              <a:rPr lang="en" sz="5200"/>
              <a:t>Simulación</a:t>
            </a:r>
            <a:endParaRPr sz="5200"/>
          </a:p>
        </p:txBody>
      </p:sp>
      <p:sp>
        <p:nvSpPr>
          <p:cNvPr id="1393" name="Google Shape;1393;p61"/>
          <p:cNvSpPr txBox="1"/>
          <p:nvPr>
            <p:ph idx="2" type="title"/>
          </p:nvPr>
        </p:nvSpPr>
        <p:spPr>
          <a:xfrm>
            <a:off x="2019300" y="914400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</a:pPr>
            <a:r>
              <a:rPr lang="en"/>
              <a:t>02</a:t>
            </a:r>
            <a:endParaRPr/>
          </a:p>
        </p:txBody>
      </p:sp>
      <p:sp>
        <p:nvSpPr>
          <p:cNvPr id="1394" name="Google Shape;1394;p61"/>
          <p:cNvSpPr/>
          <p:nvPr/>
        </p:nvSpPr>
        <p:spPr>
          <a:xfrm>
            <a:off x="3881688" y="3438625"/>
            <a:ext cx="1380619" cy="52850"/>
          </a:xfrm>
          <a:custGeom>
            <a:rect b="b" l="l" r="r" t="t"/>
            <a:pathLst>
              <a:path extrusionOk="0" h="670" w="17505">
                <a:moveTo>
                  <a:pt x="0" y="0"/>
                </a:moveTo>
                <a:lnTo>
                  <a:pt x="0" y="669"/>
                </a:lnTo>
                <a:lnTo>
                  <a:pt x="17505" y="669"/>
                </a:lnTo>
                <a:lnTo>
                  <a:pt x="1750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95" name="Google Shape;1395;p61">
            <a:hlinkClick action="ppaction://hlinksldjump" r:id="rId3"/>
          </p:cNvPr>
          <p:cNvSpPr/>
          <p:nvPr/>
        </p:nvSpPr>
        <p:spPr>
          <a:xfrm>
            <a:off x="713225" y="548650"/>
            <a:ext cx="1606800" cy="3393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rPr>
              <a:t>Menu</a:t>
            </a:r>
            <a:endParaRPr b="0" i="0" sz="1600" u="none" cap="none" strike="noStrike">
              <a:solidFill>
                <a:schemeClr val="accent2"/>
              </a:solidFill>
              <a:latin typeface="Hammersmith One"/>
              <a:ea typeface="Hammersmith One"/>
              <a:cs typeface="Hammersmith One"/>
              <a:sym typeface="Hammersmith One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99" name="Shape 1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0" name="Google Shape;1400;p62"/>
          <p:cNvSpPr/>
          <p:nvPr/>
        </p:nvSpPr>
        <p:spPr>
          <a:xfrm>
            <a:off x="1089500" y="1510650"/>
            <a:ext cx="3012600" cy="24999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accen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1" name="Google Shape;1401;p62"/>
          <p:cNvSpPr/>
          <p:nvPr/>
        </p:nvSpPr>
        <p:spPr>
          <a:xfrm>
            <a:off x="5041900" y="1510650"/>
            <a:ext cx="3012600" cy="24999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accen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2" name="Google Shape;1402;p62"/>
          <p:cNvSpPr txBox="1"/>
          <p:nvPr>
            <p:ph idx="1" type="body"/>
          </p:nvPr>
        </p:nvSpPr>
        <p:spPr>
          <a:xfrm>
            <a:off x="1011350" y="2260925"/>
            <a:ext cx="3168900" cy="1536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2385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Manjari"/>
              <a:buChar char="●"/>
            </a:pPr>
            <a:r>
              <a:rPr lang="en" sz="1500">
                <a:solidFill>
                  <a:schemeClr val="dk1"/>
                </a:solidFill>
              </a:rPr>
              <a:t>Simular el ciclo de desarrollo de una bacteria tipo.</a:t>
            </a:r>
            <a:endParaRPr sz="1500">
              <a:solidFill>
                <a:schemeClr val="dk1"/>
              </a:solidFill>
            </a:endParaRPr>
          </a:p>
          <a:p>
            <a:pPr indent="-32385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Char char="●"/>
            </a:pPr>
            <a:r>
              <a:rPr lang="en" sz="1500">
                <a:solidFill>
                  <a:schemeClr val="dk1"/>
                </a:solidFill>
              </a:rPr>
              <a:t>Estudiar entornos de producción de las cepas.</a:t>
            </a:r>
            <a:endParaRPr sz="1500">
              <a:solidFill>
                <a:schemeClr val="dk1"/>
              </a:solidFill>
            </a:endParaRPr>
          </a:p>
          <a:p>
            <a:pPr indent="-32385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Char char="●"/>
            </a:pPr>
            <a:r>
              <a:rPr lang="en" sz="1500">
                <a:solidFill>
                  <a:schemeClr val="dk1"/>
                </a:solidFill>
              </a:rPr>
              <a:t>Descubrir nuevas propiedades propias y útiles.</a:t>
            </a:r>
            <a:endParaRPr sz="1500">
              <a:solidFill>
                <a:schemeClr val="dk1"/>
              </a:solidFill>
            </a:endParaRPr>
          </a:p>
        </p:txBody>
      </p:sp>
      <p:sp>
        <p:nvSpPr>
          <p:cNvPr id="1403" name="Google Shape;1403;p62"/>
          <p:cNvSpPr txBox="1"/>
          <p:nvPr>
            <p:ph idx="2" type="body"/>
          </p:nvPr>
        </p:nvSpPr>
        <p:spPr>
          <a:xfrm>
            <a:off x="5071000" y="2260925"/>
            <a:ext cx="2954400" cy="1536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2385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Manjari"/>
              <a:buChar char="●"/>
            </a:pPr>
            <a:r>
              <a:rPr lang="en" sz="1500">
                <a:solidFill>
                  <a:schemeClr val="dk1"/>
                </a:solidFill>
              </a:rPr>
              <a:t>Mejorar la bacteria actual (Acidithiobacillus thiooxidans) con nuevas propiedades.</a:t>
            </a:r>
            <a:endParaRPr sz="1500">
              <a:solidFill>
                <a:schemeClr val="dk1"/>
              </a:solidFill>
            </a:endParaRPr>
          </a:p>
          <a:p>
            <a:pPr indent="-317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</a:pPr>
            <a:r>
              <a:rPr lang="en">
                <a:solidFill>
                  <a:schemeClr val="dk1"/>
                </a:solidFill>
              </a:rPr>
              <a:t>Mejoras en la obtención de la bacteria en si.</a:t>
            </a:r>
            <a:endParaRPr>
              <a:solidFill>
                <a:schemeClr val="dk1"/>
              </a:solidFill>
            </a:endParaRPr>
          </a:p>
        </p:txBody>
      </p:sp>
      <p:sp>
        <p:nvSpPr>
          <p:cNvPr id="1404" name="Google Shape;1404;p62"/>
          <p:cNvSpPr txBox="1"/>
          <p:nvPr>
            <p:ph idx="3" type="subTitle"/>
          </p:nvPr>
        </p:nvSpPr>
        <p:spPr>
          <a:xfrm>
            <a:off x="1118600" y="1666100"/>
            <a:ext cx="2954400" cy="4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SzPts val="2200"/>
              <a:buNone/>
            </a:pPr>
            <a:r>
              <a:rPr lang="en"/>
              <a:t>Objetivos</a:t>
            </a:r>
            <a:endParaRPr/>
          </a:p>
        </p:txBody>
      </p:sp>
      <p:sp>
        <p:nvSpPr>
          <p:cNvPr id="1405" name="Google Shape;1405;p62"/>
          <p:cNvSpPr txBox="1"/>
          <p:nvPr>
            <p:ph idx="4" type="subTitle"/>
          </p:nvPr>
        </p:nvSpPr>
        <p:spPr>
          <a:xfrm>
            <a:off x="5071000" y="1666100"/>
            <a:ext cx="2954400" cy="4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SzPts val="2200"/>
              <a:buNone/>
            </a:pPr>
            <a:r>
              <a:rPr lang="en"/>
              <a:t>Ventajas</a:t>
            </a:r>
            <a:endParaRPr/>
          </a:p>
        </p:txBody>
      </p:sp>
      <p:sp>
        <p:nvSpPr>
          <p:cNvPr id="1406" name="Google Shape;1406;p62"/>
          <p:cNvSpPr/>
          <p:nvPr/>
        </p:nvSpPr>
        <p:spPr>
          <a:xfrm flipH="1" rot="-1390808">
            <a:off x="4052075" y="2819900"/>
            <a:ext cx="1938821" cy="3305584"/>
          </a:xfrm>
          <a:custGeom>
            <a:rect b="b" l="l" r="r" t="t"/>
            <a:pathLst>
              <a:path extrusionOk="0" h="32752" w="19210">
                <a:moveTo>
                  <a:pt x="14053" y="490"/>
                </a:moveTo>
                <a:lnTo>
                  <a:pt x="14053" y="490"/>
                </a:lnTo>
                <a:cubicBezTo>
                  <a:pt x="14026" y="597"/>
                  <a:pt x="13999" y="758"/>
                  <a:pt x="13972" y="918"/>
                </a:cubicBezTo>
                <a:cubicBezTo>
                  <a:pt x="13972" y="865"/>
                  <a:pt x="13972" y="838"/>
                  <a:pt x="13946" y="838"/>
                </a:cubicBezTo>
                <a:cubicBezTo>
                  <a:pt x="13972" y="731"/>
                  <a:pt x="14026" y="597"/>
                  <a:pt x="14053" y="490"/>
                </a:cubicBezTo>
                <a:close/>
                <a:moveTo>
                  <a:pt x="13651" y="1560"/>
                </a:moveTo>
                <a:lnTo>
                  <a:pt x="13651" y="1560"/>
                </a:lnTo>
                <a:cubicBezTo>
                  <a:pt x="13276" y="3862"/>
                  <a:pt x="12045" y="5923"/>
                  <a:pt x="11189" y="8038"/>
                </a:cubicBezTo>
                <a:cubicBezTo>
                  <a:pt x="10522" y="9665"/>
                  <a:pt x="10466" y="11531"/>
                  <a:pt x="10493" y="13318"/>
                </a:cubicBezTo>
                <a:lnTo>
                  <a:pt x="10493" y="13318"/>
                </a:lnTo>
                <a:cubicBezTo>
                  <a:pt x="10490" y="13217"/>
                  <a:pt x="10464" y="13118"/>
                  <a:pt x="10439" y="13043"/>
                </a:cubicBezTo>
                <a:cubicBezTo>
                  <a:pt x="10091" y="10634"/>
                  <a:pt x="9904" y="8412"/>
                  <a:pt x="11001" y="6191"/>
                </a:cubicBezTo>
                <a:cubicBezTo>
                  <a:pt x="11724" y="4772"/>
                  <a:pt x="12714" y="3541"/>
                  <a:pt x="13410" y="2123"/>
                </a:cubicBezTo>
                <a:cubicBezTo>
                  <a:pt x="13491" y="1935"/>
                  <a:pt x="13571" y="1748"/>
                  <a:pt x="13651" y="1560"/>
                </a:cubicBezTo>
                <a:close/>
                <a:moveTo>
                  <a:pt x="13972" y="945"/>
                </a:moveTo>
                <a:lnTo>
                  <a:pt x="13972" y="945"/>
                </a:lnTo>
                <a:cubicBezTo>
                  <a:pt x="13972" y="1079"/>
                  <a:pt x="13946" y="1212"/>
                  <a:pt x="13946" y="1346"/>
                </a:cubicBezTo>
                <a:cubicBezTo>
                  <a:pt x="13946" y="2524"/>
                  <a:pt x="13758" y="3702"/>
                  <a:pt x="13517" y="4853"/>
                </a:cubicBezTo>
                <a:cubicBezTo>
                  <a:pt x="12821" y="7877"/>
                  <a:pt x="11376" y="10580"/>
                  <a:pt x="10760" y="13605"/>
                </a:cubicBezTo>
                <a:cubicBezTo>
                  <a:pt x="10787" y="11357"/>
                  <a:pt x="10921" y="9189"/>
                  <a:pt x="11858" y="7074"/>
                </a:cubicBezTo>
                <a:cubicBezTo>
                  <a:pt x="12741" y="5094"/>
                  <a:pt x="13785" y="3140"/>
                  <a:pt x="13972" y="945"/>
                </a:cubicBezTo>
                <a:close/>
                <a:moveTo>
                  <a:pt x="5002" y="14350"/>
                </a:moveTo>
                <a:cubicBezTo>
                  <a:pt x="5585" y="14350"/>
                  <a:pt x="6085" y="14646"/>
                  <a:pt x="6746" y="15104"/>
                </a:cubicBezTo>
                <a:cubicBezTo>
                  <a:pt x="6879" y="15184"/>
                  <a:pt x="7013" y="15264"/>
                  <a:pt x="7147" y="15372"/>
                </a:cubicBezTo>
                <a:cubicBezTo>
                  <a:pt x="6694" y="15252"/>
                  <a:pt x="6232" y="15200"/>
                  <a:pt x="5767" y="15200"/>
                </a:cubicBezTo>
                <a:cubicBezTo>
                  <a:pt x="4364" y="15200"/>
                  <a:pt x="2927" y="15672"/>
                  <a:pt x="1580" y="16174"/>
                </a:cubicBezTo>
                <a:cubicBezTo>
                  <a:pt x="2329" y="15666"/>
                  <a:pt x="3025" y="15077"/>
                  <a:pt x="3855" y="14676"/>
                </a:cubicBezTo>
                <a:cubicBezTo>
                  <a:pt x="4297" y="14450"/>
                  <a:pt x="4663" y="14350"/>
                  <a:pt x="5002" y="14350"/>
                </a:cubicBezTo>
                <a:close/>
                <a:moveTo>
                  <a:pt x="5753" y="15432"/>
                </a:moveTo>
                <a:cubicBezTo>
                  <a:pt x="6514" y="15432"/>
                  <a:pt x="7262" y="15581"/>
                  <a:pt x="7977" y="15960"/>
                </a:cubicBezTo>
                <a:cubicBezTo>
                  <a:pt x="8619" y="16389"/>
                  <a:pt x="9208" y="16870"/>
                  <a:pt x="9743" y="17406"/>
                </a:cubicBezTo>
                <a:cubicBezTo>
                  <a:pt x="8352" y="16737"/>
                  <a:pt x="6906" y="16389"/>
                  <a:pt x="5381" y="16335"/>
                </a:cubicBezTo>
                <a:lnTo>
                  <a:pt x="4765" y="16335"/>
                </a:lnTo>
                <a:cubicBezTo>
                  <a:pt x="3828" y="16335"/>
                  <a:pt x="2918" y="16469"/>
                  <a:pt x="1981" y="16576"/>
                </a:cubicBezTo>
                <a:cubicBezTo>
                  <a:pt x="1633" y="16603"/>
                  <a:pt x="1312" y="16629"/>
                  <a:pt x="964" y="16656"/>
                </a:cubicBezTo>
                <a:cubicBezTo>
                  <a:pt x="2489" y="16094"/>
                  <a:pt x="4149" y="15432"/>
                  <a:pt x="5753" y="15432"/>
                </a:cubicBezTo>
                <a:close/>
                <a:moveTo>
                  <a:pt x="18748" y="11060"/>
                </a:moveTo>
                <a:cubicBezTo>
                  <a:pt x="18737" y="11089"/>
                  <a:pt x="18737" y="11129"/>
                  <a:pt x="18737" y="11169"/>
                </a:cubicBezTo>
                <a:cubicBezTo>
                  <a:pt x="18603" y="11892"/>
                  <a:pt x="18442" y="12588"/>
                  <a:pt x="18282" y="13284"/>
                </a:cubicBezTo>
                <a:cubicBezTo>
                  <a:pt x="17907" y="14729"/>
                  <a:pt x="17291" y="16255"/>
                  <a:pt x="16087" y="17165"/>
                </a:cubicBezTo>
                <a:cubicBezTo>
                  <a:pt x="14963" y="17995"/>
                  <a:pt x="13223" y="18289"/>
                  <a:pt x="12045" y="19119"/>
                </a:cubicBezTo>
                <a:cubicBezTo>
                  <a:pt x="12473" y="18342"/>
                  <a:pt x="12955" y="17700"/>
                  <a:pt x="13785" y="17218"/>
                </a:cubicBezTo>
                <a:cubicBezTo>
                  <a:pt x="14508" y="16790"/>
                  <a:pt x="15257" y="16469"/>
                  <a:pt x="15873" y="15907"/>
                </a:cubicBezTo>
                <a:cubicBezTo>
                  <a:pt x="16542" y="15291"/>
                  <a:pt x="17077" y="14408"/>
                  <a:pt x="17532" y="13659"/>
                </a:cubicBezTo>
                <a:cubicBezTo>
                  <a:pt x="18036" y="12864"/>
                  <a:pt x="18250" y="11859"/>
                  <a:pt x="18748" y="11060"/>
                </a:cubicBezTo>
                <a:close/>
                <a:moveTo>
                  <a:pt x="18549" y="10928"/>
                </a:moveTo>
                <a:lnTo>
                  <a:pt x="18549" y="10928"/>
                </a:lnTo>
                <a:cubicBezTo>
                  <a:pt x="18201" y="11517"/>
                  <a:pt x="18014" y="12213"/>
                  <a:pt x="17693" y="12856"/>
                </a:cubicBezTo>
                <a:cubicBezTo>
                  <a:pt x="17184" y="13899"/>
                  <a:pt x="16488" y="14863"/>
                  <a:pt x="15712" y="15719"/>
                </a:cubicBezTo>
                <a:cubicBezTo>
                  <a:pt x="15016" y="16469"/>
                  <a:pt x="13919" y="16844"/>
                  <a:pt x="13062" y="17379"/>
                </a:cubicBezTo>
                <a:cubicBezTo>
                  <a:pt x="12313" y="17861"/>
                  <a:pt x="11911" y="18798"/>
                  <a:pt x="11510" y="19547"/>
                </a:cubicBezTo>
                <a:cubicBezTo>
                  <a:pt x="11485" y="19571"/>
                  <a:pt x="11461" y="19573"/>
                  <a:pt x="11457" y="19594"/>
                </a:cubicBezTo>
                <a:lnTo>
                  <a:pt x="11457" y="19594"/>
                </a:lnTo>
                <a:cubicBezTo>
                  <a:pt x="11836" y="15557"/>
                  <a:pt x="16249" y="13818"/>
                  <a:pt x="18549" y="10928"/>
                </a:cubicBezTo>
                <a:close/>
                <a:moveTo>
                  <a:pt x="6505" y="16683"/>
                </a:moveTo>
                <a:lnTo>
                  <a:pt x="6505" y="16683"/>
                </a:lnTo>
                <a:cubicBezTo>
                  <a:pt x="7763" y="16844"/>
                  <a:pt x="8994" y="17245"/>
                  <a:pt x="10145" y="17914"/>
                </a:cubicBezTo>
                <a:cubicBezTo>
                  <a:pt x="10573" y="18450"/>
                  <a:pt x="10921" y="19065"/>
                  <a:pt x="11135" y="19788"/>
                </a:cubicBezTo>
                <a:cubicBezTo>
                  <a:pt x="9315" y="19172"/>
                  <a:pt x="8191" y="17432"/>
                  <a:pt x="6505" y="16683"/>
                </a:cubicBezTo>
                <a:close/>
                <a:moveTo>
                  <a:pt x="6772" y="20270"/>
                </a:moveTo>
                <a:cubicBezTo>
                  <a:pt x="7736" y="21581"/>
                  <a:pt x="9342" y="22384"/>
                  <a:pt x="10466" y="23535"/>
                </a:cubicBezTo>
                <a:cubicBezTo>
                  <a:pt x="9074" y="22598"/>
                  <a:pt x="7120" y="22331"/>
                  <a:pt x="6826" y="20350"/>
                </a:cubicBezTo>
                <a:cubicBezTo>
                  <a:pt x="6799" y="20323"/>
                  <a:pt x="6772" y="20296"/>
                  <a:pt x="6746" y="20270"/>
                </a:cubicBezTo>
                <a:close/>
                <a:moveTo>
                  <a:pt x="16221" y="20698"/>
                </a:moveTo>
                <a:cubicBezTo>
                  <a:pt x="15685" y="21635"/>
                  <a:pt x="14267" y="22304"/>
                  <a:pt x="13464" y="22812"/>
                </a:cubicBezTo>
                <a:cubicBezTo>
                  <a:pt x="12955" y="23187"/>
                  <a:pt x="12233" y="23615"/>
                  <a:pt x="11831" y="24177"/>
                </a:cubicBezTo>
                <a:cubicBezTo>
                  <a:pt x="12286" y="22357"/>
                  <a:pt x="14722" y="21768"/>
                  <a:pt x="16221" y="20698"/>
                </a:cubicBezTo>
                <a:close/>
                <a:moveTo>
                  <a:pt x="6692" y="20939"/>
                </a:moveTo>
                <a:cubicBezTo>
                  <a:pt x="7388" y="22893"/>
                  <a:pt x="9957" y="22866"/>
                  <a:pt x="11135" y="24445"/>
                </a:cubicBezTo>
                <a:cubicBezTo>
                  <a:pt x="9395" y="23481"/>
                  <a:pt x="6772" y="23080"/>
                  <a:pt x="6692" y="20939"/>
                </a:cubicBezTo>
                <a:close/>
                <a:moveTo>
                  <a:pt x="16194" y="21126"/>
                </a:moveTo>
                <a:cubicBezTo>
                  <a:pt x="15766" y="22304"/>
                  <a:pt x="14749" y="22919"/>
                  <a:pt x="13571" y="23455"/>
                </a:cubicBezTo>
                <a:cubicBezTo>
                  <a:pt x="12982" y="23722"/>
                  <a:pt x="12393" y="24017"/>
                  <a:pt x="11938" y="24445"/>
                </a:cubicBezTo>
                <a:cubicBezTo>
                  <a:pt x="12447" y="23562"/>
                  <a:pt x="13785" y="22919"/>
                  <a:pt x="14534" y="22411"/>
                </a:cubicBezTo>
                <a:cubicBezTo>
                  <a:pt x="15070" y="22063"/>
                  <a:pt x="15739" y="21661"/>
                  <a:pt x="16194" y="21126"/>
                </a:cubicBezTo>
                <a:close/>
                <a:moveTo>
                  <a:pt x="14048" y="0"/>
                </a:moveTo>
                <a:cubicBezTo>
                  <a:pt x="14002" y="0"/>
                  <a:pt x="13958" y="28"/>
                  <a:pt x="13946" y="88"/>
                </a:cubicBezTo>
                <a:cubicBezTo>
                  <a:pt x="13196" y="2390"/>
                  <a:pt x="11751" y="4183"/>
                  <a:pt x="10680" y="6298"/>
                </a:cubicBezTo>
                <a:cubicBezTo>
                  <a:pt x="9610" y="8466"/>
                  <a:pt x="9877" y="10795"/>
                  <a:pt x="10225" y="13096"/>
                </a:cubicBezTo>
                <a:cubicBezTo>
                  <a:pt x="10305" y="13766"/>
                  <a:pt x="10413" y="14435"/>
                  <a:pt x="10520" y="15104"/>
                </a:cubicBezTo>
                <a:cubicBezTo>
                  <a:pt x="10520" y="15131"/>
                  <a:pt x="10520" y="15157"/>
                  <a:pt x="10520" y="15157"/>
                </a:cubicBezTo>
                <a:cubicBezTo>
                  <a:pt x="10520" y="15184"/>
                  <a:pt x="10520" y="15211"/>
                  <a:pt x="10546" y="15211"/>
                </a:cubicBezTo>
                <a:cubicBezTo>
                  <a:pt x="10734" y="16469"/>
                  <a:pt x="10921" y="17727"/>
                  <a:pt x="11082" y="18985"/>
                </a:cubicBezTo>
                <a:cubicBezTo>
                  <a:pt x="10520" y="17700"/>
                  <a:pt x="9502" y="16737"/>
                  <a:pt x="8352" y="15907"/>
                </a:cubicBezTo>
                <a:cubicBezTo>
                  <a:pt x="8352" y="15880"/>
                  <a:pt x="8352" y="15853"/>
                  <a:pt x="8325" y="15853"/>
                </a:cubicBezTo>
                <a:cubicBezTo>
                  <a:pt x="8298" y="15853"/>
                  <a:pt x="8271" y="15827"/>
                  <a:pt x="8271" y="15827"/>
                </a:cubicBezTo>
                <a:cubicBezTo>
                  <a:pt x="7602" y="15345"/>
                  <a:pt x="6906" y="14890"/>
                  <a:pt x="6237" y="14461"/>
                </a:cubicBezTo>
                <a:cubicBezTo>
                  <a:pt x="5829" y="14193"/>
                  <a:pt x="5417" y="14081"/>
                  <a:pt x="5004" y="14081"/>
                </a:cubicBezTo>
                <a:cubicBezTo>
                  <a:pt x="3280" y="14081"/>
                  <a:pt x="1550" y="16040"/>
                  <a:pt x="81" y="16710"/>
                </a:cubicBezTo>
                <a:cubicBezTo>
                  <a:pt x="27" y="16737"/>
                  <a:pt x="1" y="16790"/>
                  <a:pt x="27" y="16844"/>
                </a:cubicBezTo>
                <a:cubicBezTo>
                  <a:pt x="27" y="16870"/>
                  <a:pt x="54" y="16870"/>
                  <a:pt x="54" y="16870"/>
                </a:cubicBezTo>
                <a:cubicBezTo>
                  <a:pt x="54" y="16870"/>
                  <a:pt x="54" y="16897"/>
                  <a:pt x="81" y="16897"/>
                </a:cubicBezTo>
                <a:cubicBezTo>
                  <a:pt x="81" y="16924"/>
                  <a:pt x="108" y="16924"/>
                  <a:pt x="108" y="16924"/>
                </a:cubicBezTo>
                <a:lnTo>
                  <a:pt x="135" y="16924"/>
                </a:lnTo>
                <a:cubicBezTo>
                  <a:pt x="1580" y="16924"/>
                  <a:pt x="2972" y="16656"/>
                  <a:pt x="4390" y="16576"/>
                </a:cubicBezTo>
                <a:lnTo>
                  <a:pt x="5354" y="16576"/>
                </a:lnTo>
                <a:cubicBezTo>
                  <a:pt x="7736" y="16870"/>
                  <a:pt x="8967" y="19413"/>
                  <a:pt x="11242" y="20082"/>
                </a:cubicBezTo>
                <a:cubicBezTo>
                  <a:pt x="11376" y="21367"/>
                  <a:pt x="11483" y="22679"/>
                  <a:pt x="11483" y="23990"/>
                </a:cubicBezTo>
                <a:cubicBezTo>
                  <a:pt x="11483" y="24124"/>
                  <a:pt x="11483" y="24284"/>
                  <a:pt x="11483" y="24445"/>
                </a:cubicBezTo>
                <a:cubicBezTo>
                  <a:pt x="10413" y="22545"/>
                  <a:pt x="7977" y="21715"/>
                  <a:pt x="6799" y="19895"/>
                </a:cubicBezTo>
                <a:cubicBezTo>
                  <a:pt x="6778" y="19863"/>
                  <a:pt x="6740" y="19848"/>
                  <a:pt x="6701" y="19848"/>
                </a:cubicBezTo>
                <a:cubicBezTo>
                  <a:pt x="6640" y="19848"/>
                  <a:pt x="6574" y="19884"/>
                  <a:pt x="6558" y="19948"/>
                </a:cubicBezTo>
                <a:cubicBezTo>
                  <a:pt x="6237" y="21340"/>
                  <a:pt x="6719" y="22411"/>
                  <a:pt x="7897" y="23241"/>
                </a:cubicBezTo>
                <a:cubicBezTo>
                  <a:pt x="8967" y="23990"/>
                  <a:pt x="10386" y="24177"/>
                  <a:pt x="11456" y="24954"/>
                </a:cubicBezTo>
                <a:cubicBezTo>
                  <a:pt x="11349" y="27523"/>
                  <a:pt x="10734" y="30093"/>
                  <a:pt x="10145" y="32609"/>
                </a:cubicBezTo>
                <a:cubicBezTo>
                  <a:pt x="10112" y="32690"/>
                  <a:pt x="10188" y="32751"/>
                  <a:pt x="10265" y="32751"/>
                </a:cubicBezTo>
                <a:cubicBezTo>
                  <a:pt x="10315" y="32751"/>
                  <a:pt x="10365" y="32725"/>
                  <a:pt x="10386" y="32662"/>
                </a:cubicBezTo>
                <a:cubicBezTo>
                  <a:pt x="10760" y="31003"/>
                  <a:pt x="11108" y="29343"/>
                  <a:pt x="11430" y="27684"/>
                </a:cubicBezTo>
                <a:cubicBezTo>
                  <a:pt x="11563" y="26854"/>
                  <a:pt x="11670" y="26024"/>
                  <a:pt x="11697" y="25194"/>
                </a:cubicBezTo>
                <a:cubicBezTo>
                  <a:pt x="12179" y="24017"/>
                  <a:pt x="13839" y="23669"/>
                  <a:pt x="14829" y="23080"/>
                </a:cubicBezTo>
                <a:cubicBezTo>
                  <a:pt x="15899" y="22491"/>
                  <a:pt x="16488" y="21581"/>
                  <a:pt x="16595" y="20377"/>
                </a:cubicBezTo>
                <a:cubicBezTo>
                  <a:pt x="16595" y="20350"/>
                  <a:pt x="16595" y="20350"/>
                  <a:pt x="16595" y="20323"/>
                </a:cubicBezTo>
                <a:cubicBezTo>
                  <a:pt x="16622" y="20270"/>
                  <a:pt x="16569" y="20243"/>
                  <a:pt x="16515" y="20216"/>
                </a:cubicBezTo>
                <a:lnTo>
                  <a:pt x="16462" y="20216"/>
                </a:lnTo>
                <a:cubicBezTo>
                  <a:pt x="16435" y="20216"/>
                  <a:pt x="16435" y="20243"/>
                  <a:pt x="16408" y="20243"/>
                </a:cubicBezTo>
                <a:cubicBezTo>
                  <a:pt x="15043" y="21474"/>
                  <a:pt x="12473" y="21983"/>
                  <a:pt x="11724" y="23722"/>
                </a:cubicBezTo>
                <a:cubicBezTo>
                  <a:pt x="11724" y="22571"/>
                  <a:pt x="11644" y="21447"/>
                  <a:pt x="11510" y="20323"/>
                </a:cubicBezTo>
                <a:cubicBezTo>
                  <a:pt x="11510" y="20189"/>
                  <a:pt x="11483" y="20082"/>
                  <a:pt x="11483" y="19948"/>
                </a:cubicBezTo>
                <a:cubicBezTo>
                  <a:pt x="12072" y="19172"/>
                  <a:pt x="13250" y="18824"/>
                  <a:pt x="14106" y="18450"/>
                </a:cubicBezTo>
                <a:cubicBezTo>
                  <a:pt x="15070" y="18021"/>
                  <a:pt x="16060" y="17593"/>
                  <a:pt x="16809" y="16844"/>
                </a:cubicBezTo>
                <a:cubicBezTo>
                  <a:pt x="18522" y="15157"/>
                  <a:pt x="18790" y="12160"/>
                  <a:pt x="19192" y="9938"/>
                </a:cubicBezTo>
                <a:cubicBezTo>
                  <a:pt x="19210" y="9848"/>
                  <a:pt x="19130" y="9770"/>
                  <a:pt x="19060" y="9770"/>
                </a:cubicBezTo>
                <a:cubicBezTo>
                  <a:pt x="19026" y="9770"/>
                  <a:pt x="18995" y="9788"/>
                  <a:pt x="18978" y="9831"/>
                </a:cubicBezTo>
                <a:cubicBezTo>
                  <a:pt x="18014" y="11758"/>
                  <a:pt x="15846" y="13070"/>
                  <a:pt x="14294" y="14488"/>
                </a:cubicBezTo>
                <a:cubicBezTo>
                  <a:pt x="12982" y="15693"/>
                  <a:pt x="11751" y="17138"/>
                  <a:pt x="11349" y="18851"/>
                </a:cubicBezTo>
                <a:cubicBezTo>
                  <a:pt x="11162" y="17593"/>
                  <a:pt x="10975" y="16335"/>
                  <a:pt x="10760" y="15104"/>
                </a:cubicBezTo>
                <a:cubicBezTo>
                  <a:pt x="11028" y="12534"/>
                  <a:pt x="11911" y="10233"/>
                  <a:pt x="12821" y="7877"/>
                </a:cubicBezTo>
                <a:cubicBezTo>
                  <a:pt x="13758" y="5334"/>
                  <a:pt x="14267" y="2818"/>
                  <a:pt x="14160" y="115"/>
                </a:cubicBezTo>
                <a:cubicBezTo>
                  <a:pt x="14160" y="42"/>
                  <a:pt x="14103" y="0"/>
                  <a:pt x="14048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10" name="Shape 14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1" name="Google Shape;1411;p63"/>
          <p:cNvSpPr txBox="1"/>
          <p:nvPr>
            <p:ph type="title"/>
          </p:nvPr>
        </p:nvSpPr>
        <p:spPr>
          <a:xfrm>
            <a:off x="2019300" y="1960425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</a:pPr>
            <a:r>
              <a:rPr lang="en" sz="4500"/>
              <a:t>Comunidad Bio-Minera</a:t>
            </a:r>
            <a:endParaRPr sz="4500"/>
          </a:p>
        </p:txBody>
      </p:sp>
      <p:sp>
        <p:nvSpPr>
          <p:cNvPr id="1412" name="Google Shape;1412;p63"/>
          <p:cNvSpPr txBox="1"/>
          <p:nvPr>
            <p:ph idx="2" type="title"/>
          </p:nvPr>
        </p:nvSpPr>
        <p:spPr>
          <a:xfrm>
            <a:off x="2020824" y="918450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</a:pPr>
            <a:r>
              <a:rPr lang="en"/>
              <a:t>03</a:t>
            </a:r>
            <a:endParaRPr/>
          </a:p>
        </p:txBody>
      </p:sp>
      <p:sp>
        <p:nvSpPr>
          <p:cNvPr id="1413" name="Google Shape;1413;p63"/>
          <p:cNvSpPr/>
          <p:nvPr/>
        </p:nvSpPr>
        <p:spPr>
          <a:xfrm>
            <a:off x="3881688" y="3438625"/>
            <a:ext cx="1380619" cy="52850"/>
          </a:xfrm>
          <a:custGeom>
            <a:rect b="b" l="l" r="r" t="t"/>
            <a:pathLst>
              <a:path extrusionOk="0" h="670" w="17505">
                <a:moveTo>
                  <a:pt x="0" y="0"/>
                </a:moveTo>
                <a:lnTo>
                  <a:pt x="0" y="669"/>
                </a:lnTo>
                <a:lnTo>
                  <a:pt x="17505" y="669"/>
                </a:lnTo>
                <a:lnTo>
                  <a:pt x="1750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dk1"/>
        </a:solidFill>
      </p:bgPr>
    </p:bg>
    <p:spTree>
      <p:nvGrpSpPr>
        <p:cNvPr id="1417" name="Shape 1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8" name="Google Shape;1418;p64"/>
          <p:cNvSpPr/>
          <p:nvPr/>
        </p:nvSpPr>
        <p:spPr>
          <a:xfrm>
            <a:off x="4641450" y="534225"/>
            <a:ext cx="3513000" cy="40317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accen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19" name="Google Shape;1419;p64"/>
          <p:cNvSpPr/>
          <p:nvPr/>
        </p:nvSpPr>
        <p:spPr>
          <a:xfrm>
            <a:off x="7751050" y="3432419"/>
            <a:ext cx="764314" cy="674188"/>
          </a:xfrm>
          <a:custGeom>
            <a:rect b="b" l="l" r="r" t="t"/>
            <a:pathLst>
              <a:path extrusionOk="0" h="12066" w="13679">
                <a:moveTo>
                  <a:pt x="7541" y="1"/>
                </a:moveTo>
                <a:cubicBezTo>
                  <a:pt x="7109" y="1"/>
                  <a:pt x="6648" y="24"/>
                  <a:pt x="6157" y="68"/>
                </a:cubicBezTo>
                <a:cubicBezTo>
                  <a:pt x="1981" y="443"/>
                  <a:pt x="28" y="3173"/>
                  <a:pt x="1" y="6385"/>
                </a:cubicBezTo>
                <a:cubicBezTo>
                  <a:pt x="598" y="10109"/>
                  <a:pt x="2003" y="12066"/>
                  <a:pt x="5300" y="12066"/>
                </a:cubicBezTo>
                <a:cubicBezTo>
                  <a:pt x="5700" y="12066"/>
                  <a:pt x="6128" y="12037"/>
                  <a:pt x="6585" y="11979"/>
                </a:cubicBezTo>
                <a:cubicBezTo>
                  <a:pt x="10680" y="11470"/>
                  <a:pt x="13678" y="9516"/>
                  <a:pt x="12822" y="4297"/>
                </a:cubicBezTo>
                <a:cubicBezTo>
                  <a:pt x="12326" y="1256"/>
                  <a:pt x="10731" y="1"/>
                  <a:pt x="7541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20" name="Google Shape;1420;p64"/>
          <p:cNvSpPr txBox="1"/>
          <p:nvPr/>
        </p:nvSpPr>
        <p:spPr>
          <a:xfrm>
            <a:off x="4677000" y="640225"/>
            <a:ext cx="3441900" cy="523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Arial"/>
              <a:buNone/>
            </a:pPr>
            <a:r>
              <a:rPr b="1" i="0" lang="en" sz="2200" u="none" cap="none" strike="noStrike">
                <a:solidFill>
                  <a:schemeClr val="lt2"/>
                </a:solidFill>
                <a:latin typeface="Hammersmith One"/>
                <a:ea typeface="Hammersmith One"/>
                <a:cs typeface="Hammersmith One"/>
                <a:sym typeface="Hammersmith One"/>
              </a:rPr>
              <a:t>Una comunidad que…</a:t>
            </a:r>
            <a:endParaRPr b="1" i="0" sz="2200" u="none" cap="none" strike="noStrike">
              <a:solidFill>
                <a:schemeClr val="lt2"/>
              </a:solidFill>
              <a:latin typeface="Hammersmith One"/>
              <a:ea typeface="Hammersmith One"/>
              <a:cs typeface="Hammersmith One"/>
              <a:sym typeface="Hammersmith One"/>
            </a:endParaRPr>
          </a:p>
        </p:txBody>
      </p:sp>
      <p:sp>
        <p:nvSpPr>
          <p:cNvPr id="1421" name="Google Shape;1421;p64"/>
          <p:cNvSpPr txBox="1"/>
          <p:nvPr/>
        </p:nvSpPr>
        <p:spPr>
          <a:xfrm>
            <a:off x="4750800" y="1270425"/>
            <a:ext cx="3294300" cy="255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302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"/>
              <a:buFont typeface="Manjari"/>
              <a:buChar char="●"/>
            </a:pPr>
            <a:r>
              <a:rPr b="0" i="0" lang="en" sz="1600" u="none" cap="none" strike="noStrike">
                <a:solidFill>
                  <a:schemeClr val="lt2"/>
                </a:solidFill>
                <a:latin typeface="Manjari"/>
                <a:ea typeface="Manjari"/>
                <a:cs typeface="Manjari"/>
                <a:sym typeface="Manjari"/>
              </a:rPr>
              <a:t>Colaborarán con nuevos métodos de obtención en común.</a:t>
            </a:r>
            <a:endParaRPr b="0" i="0" sz="1600" u="none" cap="none" strike="noStrike">
              <a:solidFill>
                <a:schemeClr val="lt2"/>
              </a:solidFill>
              <a:latin typeface="Manjari"/>
              <a:ea typeface="Manjari"/>
              <a:cs typeface="Manjari"/>
              <a:sym typeface="Manjari"/>
            </a:endParaRPr>
          </a:p>
          <a:p>
            <a:pPr indent="-3302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"/>
              <a:buFont typeface="Manjari"/>
              <a:buChar char="●"/>
            </a:pPr>
            <a:r>
              <a:rPr b="0" i="0" lang="en" sz="1600" u="none" cap="none" strike="noStrike">
                <a:solidFill>
                  <a:schemeClr val="lt2"/>
                </a:solidFill>
                <a:latin typeface="Manjari"/>
                <a:ea typeface="Manjari"/>
                <a:cs typeface="Manjari"/>
                <a:sym typeface="Manjari"/>
              </a:rPr>
              <a:t>Retroalimentación en la investigación de las bacterias.</a:t>
            </a:r>
            <a:endParaRPr b="0" i="0" sz="1600" u="none" cap="none" strike="noStrike">
              <a:solidFill>
                <a:schemeClr val="lt2"/>
              </a:solidFill>
              <a:latin typeface="Manjari"/>
              <a:ea typeface="Manjari"/>
              <a:cs typeface="Manjari"/>
              <a:sym typeface="Manjari"/>
            </a:endParaRPr>
          </a:p>
          <a:p>
            <a:pPr indent="-3302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"/>
              <a:buFont typeface="Manjari"/>
              <a:buChar char="●"/>
            </a:pPr>
            <a:r>
              <a:rPr b="0" i="0" lang="en" sz="1600" u="none" cap="none" strike="noStrike">
                <a:solidFill>
                  <a:schemeClr val="lt2"/>
                </a:solidFill>
                <a:latin typeface="Manjari"/>
                <a:ea typeface="Manjari"/>
                <a:cs typeface="Manjari"/>
                <a:sym typeface="Manjari"/>
              </a:rPr>
              <a:t>Reducir el tiempos de investigación.</a:t>
            </a:r>
            <a:endParaRPr b="0" i="0" sz="1600" u="none" cap="none" strike="noStrike">
              <a:solidFill>
                <a:schemeClr val="lt2"/>
              </a:solidFill>
              <a:latin typeface="Manjari"/>
              <a:ea typeface="Manjari"/>
              <a:cs typeface="Manjari"/>
              <a:sym typeface="Manjari"/>
            </a:endParaRPr>
          </a:p>
        </p:txBody>
      </p:sp>
      <p:grpSp>
        <p:nvGrpSpPr>
          <p:cNvPr id="1422" name="Google Shape;1422;p64"/>
          <p:cNvGrpSpPr/>
          <p:nvPr/>
        </p:nvGrpSpPr>
        <p:grpSpPr>
          <a:xfrm>
            <a:off x="-380995" y="-80449"/>
            <a:ext cx="2277317" cy="5304377"/>
            <a:chOff x="224725" y="566950"/>
            <a:chExt cx="1850875" cy="4311100"/>
          </a:xfrm>
        </p:grpSpPr>
        <p:sp>
          <p:nvSpPr>
            <p:cNvPr id="1423" name="Google Shape;1423;p64"/>
            <p:cNvSpPr/>
            <p:nvPr/>
          </p:nvSpPr>
          <p:spPr>
            <a:xfrm>
              <a:off x="1914975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45" y="15394"/>
                    <a:pt x="2945" y="15447"/>
                    <a:pt x="2945" y="15501"/>
                  </a:cubicBezTo>
                  <a:cubicBezTo>
                    <a:pt x="2998" y="17321"/>
                    <a:pt x="1848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316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45" y="35762"/>
                  </a:cubicBezTo>
                  <a:cubicBezTo>
                    <a:pt x="3106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1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6" y="78427"/>
                    <a:pt x="3186" y="76366"/>
                  </a:cubicBezTo>
                  <a:cubicBezTo>
                    <a:pt x="5166" y="75322"/>
                    <a:pt x="6424" y="73314"/>
                    <a:pt x="6424" y="71066"/>
                  </a:cubicBezTo>
                  <a:cubicBezTo>
                    <a:pt x="6424" y="68818"/>
                    <a:pt x="5166" y="66784"/>
                    <a:pt x="3186" y="65766"/>
                  </a:cubicBezTo>
                  <a:cubicBezTo>
                    <a:pt x="3106" y="63786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104"/>
                  </a:cubicBezTo>
                  <a:cubicBezTo>
                    <a:pt x="5166" y="55060"/>
                    <a:pt x="6424" y="53053"/>
                    <a:pt x="6424" y="50804"/>
                  </a:cubicBezTo>
                  <a:cubicBezTo>
                    <a:pt x="6424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66" y="26260"/>
                    <a:pt x="3186" y="25243"/>
                  </a:cubicBezTo>
                  <a:cubicBezTo>
                    <a:pt x="3106" y="23236"/>
                    <a:pt x="2062" y="21443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66" y="14537"/>
                    <a:pt x="6424" y="12503"/>
                    <a:pt x="6424" y="10255"/>
                  </a:cubicBezTo>
                  <a:cubicBezTo>
                    <a:pt x="6424" y="8033"/>
                    <a:pt x="5166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24" name="Google Shape;1424;p64"/>
            <p:cNvSpPr/>
            <p:nvPr/>
          </p:nvSpPr>
          <p:spPr>
            <a:xfrm>
              <a:off x="1761075" y="8188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49" y="1"/>
                  </a:moveTo>
                  <a:cubicBezTo>
                    <a:pt x="110" y="1"/>
                    <a:pt x="71" y="20"/>
                    <a:pt x="54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1" y="231"/>
                  </a:cubicBezTo>
                  <a:cubicBezTo>
                    <a:pt x="1821" y="1248"/>
                    <a:pt x="2972" y="3175"/>
                    <a:pt x="2945" y="5022"/>
                  </a:cubicBezTo>
                  <a:cubicBezTo>
                    <a:pt x="2945" y="5076"/>
                    <a:pt x="2972" y="5129"/>
                    <a:pt x="2998" y="5156"/>
                  </a:cubicBezTo>
                  <a:cubicBezTo>
                    <a:pt x="4952" y="6119"/>
                    <a:pt x="6183" y="8073"/>
                    <a:pt x="6183" y="10268"/>
                  </a:cubicBezTo>
                  <a:cubicBezTo>
                    <a:pt x="6183" y="12436"/>
                    <a:pt x="4952" y="14390"/>
                    <a:pt x="2998" y="15354"/>
                  </a:cubicBezTo>
                  <a:cubicBezTo>
                    <a:pt x="2972" y="15380"/>
                    <a:pt x="2945" y="15461"/>
                    <a:pt x="2945" y="15487"/>
                  </a:cubicBezTo>
                  <a:cubicBezTo>
                    <a:pt x="2998" y="17334"/>
                    <a:pt x="1847" y="19235"/>
                    <a:pt x="108" y="20278"/>
                  </a:cubicBezTo>
                  <a:cubicBezTo>
                    <a:pt x="81" y="20278"/>
                    <a:pt x="27" y="20305"/>
                    <a:pt x="27" y="20359"/>
                  </a:cubicBezTo>
                  <a:cubicBezTo>
                    <a:pt x="27" y="20412"/>
                    <a:pt x="27" y="20466"/>
                    <a:pt x="81" y="20493"/>
                  </a:cubicBezTo>
                  <a:cubicBezTo>
                    <a:pt x="1821" y="21510"/>
                    <a:pt x="2891" y="23303"/>
                    <a:pt x="2945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83" y="28362"/>
                    <a:pt x="6183" y="30530"/>
                  </a:cubicBezTo>
                  <a:cubicBezTo>
                    <a:pt x="6183" y="32698"/>
                    <a:pt x="4952" y="34652"/>
                    <a:pt x="2998" y="35642"/>
                  </a:cubicBezTo>
                  <a:cubicBezTo>
                    <a:pt x="2972" y="35642"/>
                    <a:pt x="2945" y="35695"/>
                    <a:pt x="2945" y="35749"/>
                  </a:cubicBezTo>
                  <a:cubicBezTo>
                    <a:pt x="3105" y="37837"/>
                    <a:pt x="1633" y="39630"/>
                    <a:pt x="108" y="40540"/>
                  </a:cubicBezTo>
                  <a:cubicBezTo>
                    <a:pt x="81" y="40540"/>
                    <a:pt x="27" y="40594"/>
                    <a:pt x="27" y="40620"/>
                  </a:cubicBezTo>
                  <a:cubicBezTo>
                    <a:pt x="27" y="40674"/>
                    <a:pt x="27" y="40727"/>
                    <a:pt x="81" y="40754"/>
                  </a:cubicBezTo>
                  <a:cubicBezTo>
                    <a:pt x="1821" y="41771"/>
                    <a:pt x="2945" y="43645"/>
                    <a:pt x="2945" y="45545"/>
                  </a:cubicBezTo>
                  <a:cubicBezTo>
                    <a:pt x="2945" y="45545"/>
                    <a:pt x="2945" y="45545"/>
                    <a:pt x="2945" y="45572"/>
                  </a:cubicBezTo>
                  <a:cubicBezTo>
                    <a:pt x="2945" y="45626"/>
                    <a:pt x="2972" y="45652"/>
                    <a:pt x="2998" y="45679"/>
                  </a:cubicBezTo>
                  <a:cubicBezTo>
                    <a:pt x="4952" y="46669"/>
                    <a:pt x="6183" y="48623"/>
                    <a:pt x="6183" y="50791"/>
                  </a:cubicBezTo>
                  <a:cubicBezTo>
                    <a:pt x="6183" y="52959"/>
                    <a:pt x="4952" y="54913"/>
                    <a:pt x="2998" y="55904"/>
                  </a:cubicBezTo>
                  <a:cubicBezTo>
                    <a:pt x="2972" y="55930"/>
                    <a:pt x="2945" y="55957"/>
                    <a:pt x="2945" y="56011"/>
                  </a:cubicBezTo>
                  <a:cubicBezTo>
                    <a:pt x="2891" y="57991"/>
                    <a:pt x="1847" y="59785"/>
                    <a:pt x="108" y="60802"/>
                  </a:cubicBezTo>
                  <a:cubicBezTo>
                    <a:pt x="81" y="60828"/>
                    <a:pt x="27" y="60855"/>
                    <a:pt x="27" y="60882"/>
                  </a:cubicBezTo>
                  <a:cubicBezTo>
                    <a:pt x="27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45" y="65834"/>
                  </a:cubicBezTo>
                  <a:cubicBezTo>
                    <a:pt x="2945" y="65887"/>
                    <a:pt x="2972" y="65914"/>
                    <a:pt x="2998" y="65941"/>
                  </a:cubicBezTo>
                  <a:cubicBezTo>
                    <a:pt x="4952" y="66931"/>
                    <a:pt x="6183" y="68885"/>
                    <a:pt x="6183" y="71053"/>
                  </a:cubicBezTo>
                  <a:cubicBezTo>
                    <a:pt x="6183" y="73221"/>
                    <a:pt x="4952" y="75175"/>
                    <a:pt x="2998" y="76165"/>
                  </a:cubicBezTo>
                  <a:cubicBezTo>
                    <a:pt x="2972" y="76192"/>
                    <a:pt x="2945" y="76219"/>
                    <a:pt x="2945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54" y="81251"/>
                  </a:cubicBezTo>
                  <a:cubicBezTo>
                    <a:pt x="74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5" y="81304"/>
                  </a:cubicBezTo>
                  <a:cubicBezTo>
                    <a:pt x="2008" y="80260"/>
                    <a:pt x="3105" y="78413"/>
                    <a:pt x="3186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6" y="65753"/>
                  </a:cubicBezTo>
                  <a:cubicBezTo>
                    <a:pt x="3132" y="63773"/>
                    <a:pt x="2088" y="61979"/>
                    <a:pt x="402" y="60909"/>
                  </a:cubicBezTo>
                  <a:cubicBezTo>
                    <a:pt x="2088" y="59865"/>
                    <a:pt x="3132" y="58072"/>
                    <a:pt x="3186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6" y="45492"/>
                  </a:cubicBezTo>
                  <a:cubicBezTo>
                    <a:pt x="3186" y="43591"/>
                    <a:pt x="2088" y="41718"/>
                    <a:pt x="402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6" y="25230"/>
                  </a:cubicBezTo>
                  <a:cubicBezTo>
                    <a:pt x="3105" y="23223"/>
                    <a:pt x="2062" y="21429"/>
                    <a:pt x="402" y="20386"/>
                  </a:cubicBezTo>
                  <a:cubicBezTo>
                    <a:pt x="2115" y="19315"/>
                    <a:pt x="3212" y="17415"/>
                    <a:pt x="3186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2008" y="1061"/>
                    <a:pt x="215" y="17"/>
                  </a:cubicBezTo>
                  <a:cubicBezTo>
                    <a:pt x="195" y="7"/>
                    <a:pt x="172" y="1"/>
                    <a:pt x="14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25" name="Google Shape;1425;p64"/>
            <p:cNvSpPr/>
            <p:nvPr/>
          </p:nvSpPr>
          <p:spPr>
            <a:xfrm>
              <a:off x="1607850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71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0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0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64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64" y="78266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44" y="81297"/>
                    <a:pt x="81" y="81320"/>
                    <a:pt x="119" y="81320"/>
                  </a:cubicBezTo>
                  <a:cubicBezTo>
                    <a:pt x="143" y="81320"/>
                    <a:pt x="167" y="81311"/>
                    <a:pt x="188" y="81290"/>
                  </a:cubicBezTo>
                  <a:cubicBezTo>
                    <a:pt x="1981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723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61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26" name="Google Shape;1426;p64"/>
            <p:cNvSpPr/>
            <p:nvPr/>
          </p:nvSpPr>
          <p:spPr>
            <a:xfrm>
              <a:off x="1453950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36" y="1"/>
                  </a:moveTo>
                  <a:cubicBezTo>
                    <a:pt x="95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27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34"/>
                    <a:pt x="2944" y="15487"/>
                  </a:cubicBezTo>
                  <a:cubicBezTo>
                    <a:pt x="2944" y="15514"/>
                    <a:pt x="2944" y="15568"/>
                    <a:pt x="2944" y="15595"/>
                  </a:cubicBezTo>
                  <a:cubicBezTo>
                    <a:pt x="2944" y="17415"/>
                    <a:pt x="1820" y="19261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44" y="35642"/>
                    <a:pt x="2918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72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27" y="81251"/>
                  </a:cubicBezTo>
                  <a:cubicBezTo>
                    <a:pt x="66" y="81290"/>
                    <a:pt x="120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66" y="75309"/>
                    <a:pt x="6424" y="73301"/>
                    <a:pt x="6424" y="71053"/>
                  </a:cubicBezTo>
                  <a:cubicBezTo>
                    <a:pt x="6424" y="68805"/>
                    <a:pt x="5166" y="66797"/>
                    <a:pt x="3185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85" y="56091"/>
                  </a:cubicBezTo>
                  <a:cubicBezTo>
                    <a:pt x="5166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66" y="26247"/>
                    <a:pt x="3185" y="25230"/>
                  </a:cubicBezTo>
                  <a:cubicBezTo>
                    <a:pt x="3105" y="23223"/>
                    <a:pt x="2061" y="21429"/>
                    <a:pt x="375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cubicBezTo>
                    <a:pt x="3185" y="3041"/>
                    <a:pt x="2008" y="1061"/>
                    <a:pt x="214" y="17"/>
                  </a:cubicBezTo>
                  <a:cubicBezTo>
                    <a:pt x="185" y="7"/>
                    <a:pt x="159" y="1"/>
                    <a:pt x="13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27" name="Google Shape;1427;p64"/>
            <p:cNvSpPr/>
            <p:nvPr/>
          </p:nvSpPr>
          <p:spPr>
            <a:xfrm>
              <a:off x="1300050" y="566950"/>
              <a:ext cx="160600" cy="2033000"/>
            </a:xfrm>
            <a:custGeom>
              <a:rect b="b" l="l" r="r" t="t"/>
              <a:pathLst>
                <a:path extrusionOk="0" h="81320" w="6424">
                  <a:moveTo>
                    <a:pt x="146" y="1"/>
                  </a:moveTo>
                  <a:cubicBezTo>
                    <a:pt x="107" y="1"/>
                    <a:pt x="70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61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3025" y="5169"/>
                  </a:cubicBezTo>
                  <a:cubicBezTo>
                    <a:pt x="4952" y="6133"/>
                    <a:pt x="6183" y="8086"/>
                    <a:pt x="6183" y="10255"/>
                  </a:cubicBezTo>
                  <a:cubicBezTo>
                    <a:pt x="6183" y="12449"/>
                    <a:pt x="4952" y="14403"/>
                    <a:pt x="3025" y="15367"/>
                  </a:cubicBezTo>
                  <a:cubicBezTo>
                    <a:pt x="2971" y="15394"/>
                    <a:pt x="2944" y="15447"/>
                    <a:pt x="2944" y="15501"/>
                  </a:cubicBezTo>
                  <a:cubicBezTo>
                    <a:pt x="2998" y="17321"/>
                    <a:pt x="1847" y="19248"/>
                    <a:pt x="107" y="20292"/>
                  </a:cubicBezTo>
                  <a:cubicBezTo>
                    <a:pt x="80" y="20292"/>
                    <a:pt x="54" y="20318"/>
                    <a:pt x="27" y="20372"/>
                  </a:cubicBezTo>
                  <a:cubicBezTo>
                    <a:pt x="27" y="20425"/>
                    <a:pt x="27" y="20479"/>
                    <a:pt x="80" y="20506"/>
                  </a:cubicBezTo>
                  <a:cubicBezTo>
                    <a:pt x="1820" y="21496"/>
                    <a:pt x="2891" y="23316"/>
                    <a:pt x="2944" y="25324"/>
                  </a:cubicBezTo>
                  <a:cubicBezTo>
                    <a:pt x="2944" y="25350"/>
                    <a:pt x="2971" y="25404"/>
                    <a:pt x="3025" y="25431"/>
                  </a:cubicBezTo>
                  <a:cubicBezTo>
                    <a:pt x="4952" y="26394"/>
                    <a:pt x="6183" y="28348"/>
                    <a:pt x="6183" y="30543"/>
                  </a:cubicBezTo>
                  <a:cubicBezTo>
                    <a:pt x="6183" y="32711"/>
                    <a:pt x="4952" y="34665"/>
                    <a:pt x="3025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53"/>
                  </a:cubicBezTo>
                  <a:cubicBezTo>
                    <a:pt x="80" y="40553"/>
                    <a:pt x="54" y="40580"/>
                    <a:pt x="27" y="40633"/>
                  </a:cubicBezTo>
                  <a:cubicBezTo>
                    <a:pt x="27" y="40687"/>
                    <a:pt x="27" y="40741"/>
                    <a:pt x="80" y="40767"/>
                  </a:cubicBezTo>
                  <a:cubicBezTo>
                    <a:pt x="1820" y="41784"/>
                    <a:pt x="2944" y="43658"/>
                    <a:pt x="2944" y="45532"/>
                  </a:cubicBezTo>
                  <a:cubicBezTo>
                    <a:pt x="2944" y="45558"/>
                    <a:pt x="2944" y="45558"/>
                    <a:pt x="2944" y="45585"/>
                  </a:cubicBezTo>
                  <a:cubicBezTo>
                    <a:pt x="2944" y="45612"/>
                    <a:pt x="2971" y="45665"/>
                    <a:pt x="3025" y="45692"/>
                  </a:cubicBezTo>
                  <a:cubicBezTo>
                    <a:pt x="4952" y="46656"/>
                    <a:pt x="6183" y="48636"/>
                    <a:pt x="6183" y="50804"/>
                  </a:cubicBezTo>
                  <a:cubicBezTo>
                    <a:pt x="6183" y="52972"/>
                    <a:pt x="4952" y="54926"/>
                    <a:pt x="3025" y="55917"/>
                  </a:cubicBezTo>
                  <a:cubicBezTo>
                    <a:pt x="2971" y="55917"/>
                    <a:pt x="2944" y="55970"/>
                    <a:pt x="2944" y="56024"/>
                  </a:cubicBezTo>
                  <a:cubicBezTo>
                    <a:pt x="2891" y="58004"/>
                    <a:pt x="1847" y="59798"/>
                    <a:pt x="107" y="60815"/>
                  </a:cubicBezTo>
                  <a:cubicBezTo>
                    <a:pt x="80" y="60815"/>
                    <a:pt x="54" y="60868"/>
                    <a:pt x="27" y="60895"/>
                  </a:cubicBezTo>
                  <a:cubicBezTo>
                    <a:pt x="27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900"/>
                    <a:pt x="2971" y="65927"/>
                    <a:pt x="3025" y="65954"/>
                  </a:cubicBezTo>
                  <a:cubicBezTo>
                    <a:pt x="4952" y="66944"/>
                    <a:pt x="6183" y="68898"/>
                    <a:pt x="6183" y="71066"/>
                  </a:cubicBezTo>
                  <a:cubicBezTo>
                    <a:pt x="6183" y="73234"/>
                    <a:pt x="4952" y="75188"/>
                    <a:pt x="3025" y="76178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86"/>
                    <a:pt x="80" y="81076"/>
                  </a:cubicBezTo>
                  <a:cubicBezTo>
                    <a:pt x="27" y="81130"/>
                    <a:pt x="0" y="81183"/>
                    <a:pt x="54" y="81264"/>
                  </a:cubicBezTo>
                  <a:cubicBezTo>
                    <a:pt x="70" y="81297"/>
                    <a:pt x="107" y="81320"/>
                    <a:pt x="146" y="81320"/>
                  </a:cubicBezTo>
                  <a:cubicBezTo>
                    <a:pt x="169" y="81320"/>
                    <a:pt x="194" y="81311"/>
                    <a:pt x="214" y="81290"/>
                  </a:cubicBezTo>
                  <a:cubicBezTo>
                    <a:pt x="2007" y="80273"/>
                    <a:pt x="3105" y="78427"/>
                    <a:pt x="3185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5" y="65766"/>
                  </a:cubicBezTo>
                  <a:cubicBezTo>
                    <a:pt x="3132" y="63786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5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27" y="39723"/>
                    <a:pt x="3319" y="37903"/>
                    <a:pt x="3212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5" y="25243"/>
                  </a:cubicBezTo>
                  <a:cubicBezTo>
                    <a:pt x="3105" y="23236"/>
                    <a:pt x="2061" y="21443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608"/>
                    <a:pt x="3185" y="15581"/>
                    <a:pt x="3185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2007" y="1074"/>
                    <a:pt x="214" y="30"/>
                  </a:cubicBezTo>
                  <a:cubicBezTo>
                    <a:pt x="194" y="10"/>
                    <a:pt x="169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28" name="Google Shape;1428;p64"/>
            <p:cNvSpPr/>
            <p:nvPr/>
          </p:nvSpPr>
          <p:spPr>
            <a:xfrm>
              <a:off x="1146800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3" y="1"/>
                  </a:moveTo>
                  <a:cubicBezTo>
                    <a:pt x="83" y="1"/>
                    <a:pt x="44" y="20"/>
                    <a:pt x="28" y="70"/>
                  </a:cubicBezTo>
                  <a:cubicBezTo>
                    <a:pt x="28" y="70"/>
                    <a:pt x="1" y="97"/>
                    <a:pt x="1" y="124"/>
                  </a:cubicBezTo>
                  <a:cubicBezTo>
                    <a:pt x="1" y="178"/>
                    <a:pt x="28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98" y="17334"/>
                    <a:pt x="1848" y="19235"/>
                    <a:pt x="81" y="20278"/>
                  </a:cubicBezTo>
                  <a:cubicBezTo>
                    <a:pt x="54" y="20278"/>
                    <a:pt x="28" y="20305"/>
                    <a:pt x="1" y="20359"/>
                  </a:cubicBezTo>
                  <a:cubicBezTo>
                    <a:pt x="1" y="20412"/>
                    <a:pt x="28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9" y="37837"/>
                    <a:pt x="1633" y="39630"/>
                    <a:pt x="81" y="40540"/>
                  </a:cubicBezTo>
                  <a:cubicBezTo>
                    <a:pt x="54" y="40540"/>
                    <a:pt x="28" y="40594"/>
                    <a:pt x="1" y="40620"/>
                  </a:cubicBezTo>
                  <a:cubicBezTo>
                    <a:pt x="1" y="40674"/>
                    <a:pt x="28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81" y="60802"/>
                  </a:cubicBezTo>
                  <a:cubicBezTo>
                    <a:pt x="54" y="60828"/>
                    <a:pt x="28" y="60855"/>
                    <a:pt x="1" y="60882"/>
                  </a:cubicBezTo>
                  <a:cubicBezTo>
                    <a:pt x="1" y="60935"/>
                    <a:pt x="28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8" y="81117"/>
                    <a:pt x="1" y="81197"/>
                    <a:pt x="28" y="81251"/>
                  </a:cubicBezTo>
                  <a:cubicBezTo>
                    <a:pt x="47" y="81290"/>
                    <a:pt x="95" y="81315"/>
                    <a:pt x="151" y="81315"/>
                  </a:cubicBezTo>
                  <a:cubicBezTo>
                    <a:pt x="172" y="81315"/>
                    <a:pt x="193" y="81311"/>
                    <a:pt x="215" y="81304"/>
                  </a:cubicBezTo>
                  <a:cubicBezTo>
                    <a:pt x="1981" y="80260"/>
                    <a:pt x="3106" y="78413"/>
                    <a:pt x="3186" y="76352"/>
                  </a:cubicBezTo>
                  <a:cubicBezTo>
                    <a:pt x="5167" y="75309"/>
                    <a:pt x="6398" y="73301"/>
                    <a:pt x="6398" y="71053"/>
                  </a:cubicBezTo>
                  <a:cubicBezTo>
                    <a:pt x="6398" y="68805"/>
                    <a:pt x="5167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7" y="55047"/>
                    <a:pt x="6398" y="53040"/>
                    <a:pt x="6398" y="50791"/>
                  </a:cubicBezTo>
                  <a:cubicBezTo>
                    <a:pt x="6398" y="48543"/>
                    <a:pt x="5167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293" y="37890"/>
                    <a:pt x="3186" y="35829"/>
                  </a:cubicBezTo>
                  <a:cubicBezTo>
                    <a:pt x="5167" y="34785"/>
                    <a:pt x="6398" y="32751"/>
                    <a:pt x="6398" y="30530"/>
                  </a:cubicBezTo>
                  <a:cubicBezTo>
                    <a:pt x="6398" y="28281"/>
                    <a:pt x="5167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15"/>
                    <a:pt x="3186" y="15541"/>
                  </a:cubicBezTo>
                  <a:cubicBezTo>
                    <a:pt x="5167" y="14524"/>
                    <a:pt x="6398" y="12490"/>
                    <a:pt x="6398" y="10268"/>
                  </a:cubicBezTo>
                  <a:cubicBezTo>
                    <a:pt x="6398" y="8020"/>
                    <a:pt x="5167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188" y="17"/>
                  </a:cubicBezTo>
                  <a:cubicBezTo>
                    <a:pt x="169" y="7"/>
                    <a:pt x="145" y="1"/>
                    <a:pt x="12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29" name="Google Shape;1429;p64"/>
            <p:cNvSpPr/>
            <p:nvPr/>
          </p:nvSpPr>
          <p:spPr>
            <a:xfrm>
              <a:off x="992900" y="566950"/>
              <a:ext cx="160625" cy="2033000"/>
            </a:xfrm>
            <a:custGeom>
              <a:rect b="b" l="l" r="r" t="t"/>
              <a:pathLst>
                <a:path extrusionOk="0" h="81320" w="6425">
                  <a:moveTo>
                    <a:pt x="145" y="1"/>
                  </a:moveTo>
                  <a:cubicBezTo>
                    <a:pt x="104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61"/>
                    <a:pt x="2972" y="3188"/>
                    <a:pt x="2945" y="5035"/>
                  </a:cubicBezTo>
                  <a:cubicBezTo>
                    <a:pt x="2945" y="5089"/>
                    <a:pt x="2972" y="5142"/>
                    <a:pt x="2998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8" y="15367"/>
                  </a:cubicBezTo>
                  <a:cubicBezTo>
                    <a:pt x="2972" y="15394"/>
                    <a:pt x="2945" y="15447"/>
                    <a:pt x="2945" y="15501"/>
                  </a:cubicBezTo>
                  <a:cubicBezTo>
                    <a:pt x="2998" y="17347"/>
                    <a:pt x="1847" y="19248"/>
                    <a:pt x="108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45" y="25324"/>
                  </a:cubicBezTo>
                  <a:cubicBezTo>
                    <a:pt x="2945" y="25350"/>
                    <a:pt x="2972" y="25404"/>
                    <a:pt x="2998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45" y="43658"/>
                    <a:pt x="2945" y="45532"/>
                  </a:cubicBezTo>
                  <a:cubicBezTo>
                    <a:pt x="2945" y="45558"/>
                    <a:pt x="2945" y="45558"/>
                    <a:pt x="2945" y="45585"/>
                  </a:cubicBez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8" y="55917"/>
                  </a:cubicBezTo>
                  <a:cubicBezTo>
                    <a:pt x="2972" y="55917"/>
                    <a:pt x="2945" y="55970"/>
                    <a:pt x="2945" y="56024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900"/>
                    <a:pt x="2972" y="65927"/>
                    <a:pt x="2998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8" y="76178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86"/>
                    <a:pt x="81" y="81076"/>
                  </a:cubicBezTo>
                  <a:cubicBezTo>
                    <a:pt x="27" y="81130"/>
                    <a:pt x="1" y="81183"/>
                    <a:pt x="27" y="81264"/>
                  </a:cubicBezTo>
                  <a:cubicBezTo>
                    <a:pt x="60" y="81297"/>
                    <a:pt x="104" y="81320"/>
                    <a:pt x="145" y="81320"/>
                  </a:cubicBezTo>
                  <a:cubicBezTo>
                    <a:pt x="170" y="81320"/>
                    <a:pt x="194" y="81311"/>
                    <a:pt x="215" y="81290"/>
                  </a:cubicBezTo>
                  <a:cubicBezTo>
                    <a:pt x="2008" y="80273"/>
                    <a:pt x="3105" y="78427"/>
                    <a:pt x="3186" y="76366"/>
                  </a:cubicBezTo>
                  <a:cubicBezTo>
                    <a:pt x="5193" y="75322"/>
                    <a:pt x="6424" y="73314"/>
                    <a:pt x="6424" y="71066"/>
                  </a:cubicBezTo>
                  <a:cubicBezTo>
                    <a:pt x="6424" y="68818"/>
                    <a:pt x="5193" y="66784"/>
                    <a:pt x="3186" y="65766"/>
                  </a:cubicBezTo>
                  <a:cubicBezTo>
                    <a:pt x="3105" y="63786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6" y="56104"/>
                  </a:cubicBezTo>
                  <a:cubicBezTo>
                    <a:pt x="5193" y="55060"/>
                    <a:pt x="6424" y="53053"/>
                    <a:pt x="6424" y="50804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59" y="43604"/>
                    <a:pt x="2088" y="41731"/>
                    <a:pt x="402" y="40660"/>
                  </a:cubicBezTo>
                  <a:cubicBezTo>
                    <a:pt x="1901" y="39723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43"/>
                  </a:cubicBezTo>
                  <a:cubicBezTo>
                    <a:pt x="6424" y="28295"/>
                    <a:pt x="5193" y="26260"/>
                    <a:pt x="3186" y="25243"/>
                  </a:cubicBezTo>
                  <a:cubicBezTo>
                    <a:pt x="3105" y="23236"/>
                    <a:pt x="2062" y="21443"/>
                    <a:pt x="402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608"/>
                    <a:pt x="3186" y="15581"/>
                    <a:pt x="3186" y="15554"/>
                  </a:cubicBezTo>
                  <a:cubicBezTo>
                    <a:pt x="5193" y="14537"/>
                    <a:pt x="6424" y="12503"/>
                    <a:pt x="6424" y="10255"/>
                  </a:cubicBezTo>
                  <a:cubicBezTo>
                    <a:pt x="6424" y="8033"/>
                    <a:pt x="5193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2008" y="1074"/>
                    <a:pt x="215" y="30"/>
                  </a:cubicBezTo>
                  <a:cubicBezTo>
                    <a:pt x="194" y="10"/>
                    <a:pt x="170" y="1"/>
                    <a:pt x="14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0" name="Google Shape;1430;p64"/>
            <p:cNvSpPr/>
            <p:nvPr/>
          </p:nvSpPr>
          <p:spPr>
            <a:xfrm>
              <a:off x="83967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2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0" y="70"/>
                    <a:pt x="0" y="97"/>
                    <a:pt x="0" y="124"/>
                  </a:cubicBezTo>
                  <a:cubicBezTo>
                    <a:pt x="0" y="178"/>
                    <a:pt x="27" y="204"/>
                    <a:pt x="54" y="231"/>
                  </a:cubicBezTo>
                  <a:cubicBezTo>
                    <a:pt x="1794" y="1248"/>
                    <a:pt x="2971" y="3175"/>
                    <a:pt x="2918" y="5022"/>
                  </a:cubicBezTo>
                  <a:cubicBezTo>
                    <a:pt x="2918" y="5076"/>
                    <a:pt x="2945" y="5129"/>
                    <a:pt x="2998" y="5156"/>
                  </a:cubicBezTo>
                  <a:cubicBezTo>
                    <a:pt x="4925" y="6119"/>
                    <a:pt x="6156" y="8073"/>
                    <a:pt x="6156" y="10268"/>
                  </a:cubicBezTo>
                  <a:cubicBezTo>
                    <a:pt x="6156" y="12436"/>
                    <a:pt x="4925" y="14390"/>
                    <a:pt x="2998" y="15354"/>
                  </a:cubicBezTo>
                  <a:cubicBezTo>
                    <a:pt x="2945" y="15380"/>
                    <a:pt x="2918" y="15434"/>
                    <a:pt x="2918" y="15487"/>
                  </a:cubicBezTo>
                  <a:cubicBezTo>
                    <a:pt x="2971" y="17334"/>
                    <a:pt x="1847" y="19235"/>
                    <a:pt x="81" y="20278"/>
                  </a:cubicBezTo>
                  <a:cubicBezTo>
                    <a:pt x="54" y="20278"/>
                    <a:pt x="27" y="20305"/>
                    <a:pt x="0" y="20359"/>
                  </a:cubicBezTo>
                  <a:cubicBezTo>
                    <a:pt x="0" y="20412"/>
                    <a:pt x="27" y="20466"/>
                    <a:pt x="54" y="20493"/>
                  </a:cubicBezTo>
                  <a:cubicBezTo>
                    <a:pt x="1794" y="21510"/>
                    <a:pt x="2864" y="23303"/>
                    <a:pt x="2918" y="25310"/>
                  </a:cubicBezTo>
                  <a:cubicBezTo>
                    <a:pt x="2918" y="25364"/>
                    <a:pt x="2945" y="25391"/>
                    <a:pt x="2998" y="25417"/>
                  </a:cubicBezTo>
                  <a:cubicBezTo>
                    <a:pt x="4925" y="26381"/>
                    <a:pt x="6156" y="28362"/>
                    <a:pt x="6156" y="30530"/>
                  </a:cubicBezTo>
                  <a:cubicBezTo>
                    <a:pt x="6156" y="32698"/>
                    <a:pt x="4925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078" y="37837"/>
                    <a:pt x="1606" y="39630"/>
                    <a:pt x="81" y="40540"/>
                  </a:cubicBezTo>
                  <a:cubicBezTo>
                    <a:pt x="54" y="40540"/>
                    <a:pt x="27" y="40594"/>
                    <a:pt x="0" y="40620"/>
                  </a:cubicBezTo>
                  <a:cubicBezTo>
                    <a:pt x="0" y="40674"/>
                    <a:pt x="27" y="40727"/>
                    <a:pt x="54" y="40754"/>
                  </a:cubicBezTo>
                  <a:cubicBezTo>
                    <a:pt x="1794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25" y="46669"/>
                    <a:pt x="6156" y="48623"/>
                    <a:pt x="6156" y="50791"/>
                  </a:cubicBezTo>
                  <a:cubicBezTo>
                    <a:pt x="6156" y="52959"/>
                    <a:pt x="4925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64" y="57991"/>
                    <a:pt x="1820" y="59785"/>
                    <a:pt x="81" y="60802"/>
                  </a:cubicBezTo>
                  <a:cubicBezTo>
                    <a:pt x="54" y="60828"/>
                    <a:pt x="27" y="60855"/>
                    <a:pt x="0" y="60882"/>
                  </a:cubicBezTo>
                  <a:cubicBezTo>
                    <a:pt x="0" y="60935"/>
                    <a:pt x="27" y="60989"/>
                    <a:pt x="54" y="61016"/>
                  </a:cubicBezTo>
                  <a:cubicBezTo>
                    <a:pt x="1794" y="62033"/>
                    <a:pt x="2864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25" y="66931"/>
                    <a:pt x="6156" y="68885"/>
                    <a:pt x="6156" y="71053"/>
                  </a:cubicBezTo>
                  <a:cubicBezTo>
                    <a:pt x="6156" y="73221"/>
                    <a:pt x="4925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64" y="78280"/>
                    <a:pt x="1794" y="80073"/>
                    <a:pt x="81" y="81090"/>
                  </a:cubicBezTo>
                  <a:cubicBezTo>
                    <a:pt x="0" y="81117"/>
                    <a:pt x="0" y="81197"/>
                    <a:pt x="27" y="81251"/>
                  </a:cubicBezTo>
                  <a:cubicBezTo>
                    <a:pt x="47" y="81290"/>
                    <a:pt x="95" y="81315"/>
                    <a:pt x="140" y="81315"/>
                  </a:cubicBezTo>
                  <a:cubicBezTo>
                    <a:pt x="157" y="81315"/>
                    <a:pt x="173" y="81311"/>
                    <a:pt x="188" y="81304"/>
                  </a:cubicBezTo>
                  <a:cubicBezTo>
                    <a:pt x="1981" y="80260"/>
                    <a:pt x="3105" y="78413"/>
                    <a:pt x="3159" y="76352"/>
                  </a:cubicBezTo>
                  <a:cubicBezTo>
                    <a:pt x="5166" y="75309"/>
                    <a:pt x="6397" y="73301"/>
                    <a:pt x="6397" y="71053"/>
                  </a:cubicBezTo>
                  <a:cubicBezTo>
                    <a:pt x="6397" y="68805"/>
                    <a:pt x="5166" y="66797"/>
                    <a:pt x="3159" y="65753"/>
                  </a:cubicBezTo>
                  <a:cubicBezTo>
                    <a:pt x="3105" y="63773"/>
                    <a:pt x="2061" y="61979"/>
                    <a:pt x="375" y="60909"/>
                  </a:cubicBezTo>
                  <a:cubicBezTo>
                    <a:pt x="2061" y="59865"/>
                    <a:pt x="3105" y="58072"/>
                    <a:pt x="3159" y="56091"/>
                  </a:cubicBezTo>
                  <a:cubicBezTo>
                    <a:pt x="5166" y="55047"/>
                    <a:pt x="6397" y="53040"/>
                    <a:pt x="6397" y="50791"/>
                  </a:cubicBezTo>
                  <a:cubicBezTo>
                    <a:pt x="6397" y="48543"/>
                    <a:pt x="5166" y="46536"/>
                    <a:pt x="3159" y="45492"/>
                  </a:cubicBezTo>
                  <a:cubicBezTo>
                    <a:pt x="3159" y="43591"/>
                    <a:pt x="2061" y="41718"/>
                    <a:pt x="375" y="40647"/>
                  </a:cubicBezTo>
                  <a:cubicBezTo>
                    <a:pt x="1901" y="39710"/>
                    <a:pt x="3292" y="37890"/>
                    <a:pt x="3185" y="35829"/>
                  </a:cubicBezTo>
                  <a:cubicBezTo>
                    <a:pt x="5166" y="34785"/>
                    <a:pt x="6397" y="32751"/>
                    <a:pt x="6397" y="30530"/>
                  </a:cubicBezTo>
                  <a:cubicBezTo>
                    <a:pt x="6397" y="28281"/>
                    <a:pt x="5166" y="26247"/>
                    <a:pt x="3159" y="25230"/>
                  </a:cubicBezTo>
                  <a:cubicBezTo>
                    <a:pt x="3078" y="23223"/>
                    <a:pt x="2035" y="21429"/>
                    <a:pt x="375" y="20386"/>
                  </a:cubicBezTo>
                  <a:cubicBezTo>
                    <a:pt x="2061" y="19315"/>
                    <a:pt x="3159" y="17441"/>
                    <a:pt x="3159" y="15595"/>
                  </a:cubicBezTo>
                  <a:cubicBezTo>
                    <a:pt x="3159" y="15595"/>
                    <a:pt x="3159" y="15568"/>
                    <a:pt x="3159" y="15541"/>
                  </a:cubicBezTo>
                  <a:cubicBezTo>
                    <a:pt x="5166" y="14524"/>
                    <a:pt x="6397" y="12490"/>
                    <a:pt x="6397" y="10268"/>
                  </a:cubicBezTo>
                  <a:cubicBezTo>
                    <a:pt x="6397" y="8020"/>
                    <a:pt x="5166" y="5986"/>
                    <a:pt x="3159" y="4969"/>
                  </a:cubicBezTo>
                  <a:lnTo>
                    <a:pt x="3159" y="4942"/>
                  </a:lnTo>
                  <a:cubicBezTo>
                    <a:pt x="3159" y="3041"/>
                    <a:pt x="1981" y="1061"/>
                    <a:pt x="188" y="17"/>
                  </a:cubicBezTo>
                  <a:cubicBezTo>
                    <a:pt x="168" y="7"/>
                    <a:pt x="145" y="1"/>
                    <a:pt x="122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1" name="Google Shape;1431;p64"/>
            <p:cNvSpPr/>
            <p:nvPr/>
          </p:nvSpPr>
          <p:spPr>
            <a:xfrm>
              <a:off x="68577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0" y="110"/>
                    <a:pt x="0" y="137"/>
                  </a:cubicBezTo>
                  <a:cubicBezTo>
                    <a:pt x="0" y="164"/>
                    <a:pt x="27" y="217"/>
                    <a:pt x="81" y="244"/>
                  </a:cubicBezTo>
                  <a:cubicBezTo>
                    <a:pt x="1820" y="1261"/>
                    <a:pt x="2944" y="3188"/>
                    <a:pt x="2918" y="5035"/>
                  </a:cubicBezTo>
                  <a:cubicBezTo>
                    <a:pt x="2918" y="5089"/>
                    <a:pt x="2944" y="5142"/>
                    <a:pt x="2998" y="5169"/>
                  </a:cubicBezTo>
                  <a:cubicBezTo>
                    <a:pt x="4952" y="6133"/>
                    <a:pt x="6156" y="8086"/>
                    <a:pt x="6156" y="10255"/>
                  </a:cubicBezTo>
                  <a:cubicBezTo>
                    <a:pt x="6156" y="12449"/>
                    <a:pt x="4952" y="14403"/>
                    <a:pt x="2998" y="15367"/>
                  </a:cubicBezTo>
                  <a:cubicBezTo>
                    <a:pt x="2944" y="15394"/>
                    <a:pt x="2918" y="15447"/>
                    <a:pt x="2918" y="15501"/>
                  </a:cubicBezTo>
                  <a:cubicBezTo>
                    <a:pt x="2998" y="17347"/>
                    <a:pt x="1847" y="19248"/>
                    <a:pt x="81" y="20292"/>
                  </a:cubicBezTo>
                  <a:cubicBezTo>
                    <a:pt x="54" y="20292"/>
                    <a:pt x="27" y="20318"/>
                    <a:pt x="27" y="20372"/>
                  </a:cubicBezTo>
                  <a:cubicBezTo>
                    <a:pt x="0" y="20425"/>
                    <a:pt x="27" y="20479"/>
                    <a:pt x="81" y="20506"/>
                  </a:cubicBezTo>
                  <a:cubicBezTo>
                    <a:pt x="1794" y="21496"/>
                    <a:pt x="2864" y="23316"/>
                    <a:pt x="2918" y="25324"/>
                  </a:cubicBezTo>
                  <a:cubicBezTo>
                    <a:pt x="2918" y="25350"/>
                    <a:pt x="2944" y="25404"/>
                    <a:pt x="2998" y="25431"/>
                  </a:cubicBezTo>
                  <a:cubicBezTo>
                    <a:pt x="4952" y="26394"/>
                    <a:pt x="6156" y="28348"/>
                    <a:pt x="6156" y="30543"/>
                  </a:cubicBezTo>
                  <a:cubicBezTo>
                    <a:pt x="6156" y="32711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18" y="35762"/>
                  </a:cubicBezTo>
                  <a:cubicBezTo>
                    <a:pt x="3078" y="37823"/>
                    <a:pt x="1633" y="39643"/>
                    <a:pt x="81" y="40553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1" y="40767"/>
                  </a:cubicBezTo>
                  <a:cubicBezTo>
                    <a:pt x="1820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4" y="45665"/>
                    <a:pt x="2998" y="45692"/>
                  </a:cubicBezTo>
                  <a:cubicBezTo>
                    <a:pt x="4952" y="46656"/>
                    <a:pt x="6156" y="48636"/>
                    <a:pt x="6156" y="50804"/>
                  </a:cubicBezTo>
                  <a:cubicBezTo>
                    <a:pt x="6156" y="52972"/>
                    <a:pt x="4952" y="54926"/>
                    <a:pt x="2998" y="55917"/>
                  </a:cubicBezTo>
                  <a:cubicBezTo>
                    <a:pt x="2944" y="55917"/>
                    <a:pt x="2918" y="55970"/>
                    <a:pt x="2918" y="56024"/>
                  </a:cubicBezTo>
                  <a:cubicBezTo>
                    <a:pt x="2891" y="58004"/>
                    <a:pt x="1820" y="59798"/>
                    <a:pt x="81" y="60815"/>
                  </a:cubicBezTo>
                  <a:cubicBezTo>
                    <a:pt x="54" y="60815"/>
                    <a:pt x="27" y="60868"/>
                    <a:pt x="27" y="60895"/>
                  </a:cubicBezTo>
                  <a:cubicBezTo>
                    <a:pt x="0" y="60949"/>
                    <a:pt x="27" y="61002"/>
                    <a:pt x="81" y="61029"/>
                  </a:cubicBezTo>
                  <a:cubicBezTo>
                    <a:pt x="1820" y="62046"/>
                    <a:pt x="2891" y="63839"/>
                    <a:pt x="2918" y="65847"/>
                  </a:cubicBezTo>
                  <a:cubicBezTo>
                    <a:pt x="2918" y="65900"/>
                    <a:pt x="2944" y="65927"/>
                    <a:pt x="2998" y="65954"/>
                  </a:cubicBezTo>
                  <a:cubicBezTo>
                    <a:pt x="4952" y="66944"/>
                    <a:pt x="6156" y="68898"/>
                    <a:pt x="6156" y="71066"/>
                  </a:cubicBezTo>
                  <a:cubicBezTo>
                    <a:pt x="6156" y="73234"/>
                    <a:pt x="4952" y="75188"/>
                    <a:pt x="2998" y="76178"/>
                  </a:cubicBezTo>
                  <a:cubicBezTo>
                    <a:pt x="2944" y="76178"/>
                    <a:pt x="2918" y="76232"/>
                    <a:pt x="2918" y="76285"/>
                  </a:cubicBezTo>
                  <a:cubicBezTo>
                    <a:pt x="2891" y="78293"/>
                    <a:pt x="1820" y="80086"/>
                    <a:pt x="81" y="81076"/>
                  </a:cubicBezTo>
                  <a:cubicBezTo>
                    <a:pt x="27" y="81130"/>
                    <a:pt x="0" y="81183"/>
                    <a:pt x="27" y="81264"/>
                  </a:cubicBezTo>
                  <a:cubicBezTo>
                    <a:pt x="60" y="81297"/>
                    <a:pt x="93" y="81320"/>
                    <a:pt x="133" y="81320"/>
                  </a:cubicBezTo>
                  <a:cubicBezTo>
                    <a:pt x="157" y="81320"/>
                    <a:pt x="184" y="81311"/>
                    <a:pt x="214" y="81290"/>
                  </a:cubicBezTo>
                  <a:cubicBezTo>
                    <a:pt x="2008" y="80273"/>
                    <a:pt x="3105" y="78427"/>
                    <a:pt x="3185" y="76366"/>
                  </a:cubicBezTo>
                  <a:cubicBezTo>
                    <a:pt x="5166" y="75322"/>
                    <a:pt x="6397" y="73314"/>
                    <a:pt x="6397" y="71066"/>
                  </a:cubicBezTo>
                  <a:cubicBezTo>
                    <a:pt x="6397" y="68818"/>
                    <a:pt x="5166" y="66784"/>
                    <a:pt x="3185" y="65766"/>
                  </a:cubicBezTo>
                  <a:cubicBezTo>
                    <a:pt x="3105" y="63786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104"/>
                  </a:cubicBezTo>
                  <a:cubicBezTo>
                    <a:pt x="5166" y="55060"/>
                    <a:pt x="6397" y="53053"/>
                    <a:pt x="6397" y="50804"/>
                  </a:cubicBezTo>
                  <a:cubicBezTo>
                    <a:pt x="6397" y="48556"/>
                    <a:pt x="5166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723"/>
                    <a:pt x="3292" y="37903"/>
                    <a:pt x="3185" y="35816"/>
                  </a:cubicBezTo>
                  <a:cubicBezTo>
                    <a:pt x="5166" y="34799"/>
                    <a:pt x="6397" y="32764"/>
                    <a:pt x="6397" y="30543"/>
                  </a:cubicBezTo>
                  <a:cubicBezTo>
                    <a:pt x="6397" y="28295"/>
                    <a:pt x="5166" y="26260"/>
                    <a:pt x="3185" y="25243"/>
                  </a:cubicBezTo>
                  <a:cubicBezTo>
                    <a:pt x="3078" y="23236"/>
                    <a:pt x="2061" y="21443"/>
                    <a:pt x="375" y="20399"/>
                  </a:cubicBezTo>
                  <a:cubicBezTo>
                    <a:pt x="2088" y="19328"/>
                    <a:pt x="3185" y="17401"/>
                    <a:pt x="3185" y="15554"/>
                  </a:cubicBezTo>
                  <a:cubicBezTo>
                    <a:pt x="5166" y="14537"/>
                    <a:pt x="6397" y="12503"/>
                    <a:pt x="6397" y="10255"/>
                  </a:cubicBezTo>
                  <a:cubicBezTo>
                    <a:pt x="6397" y="8033"/>
                    <a:pt x="5166" y="5999"/>
                    <a:pt x="3185" y="4982"/>
                  </a:cubicBezTo>
                  <a:lnTo>
                    <a:pt x="3185" y="4955"/>
                  </a:lnTo>
                  <a:cubicBezTo>
                    <a:pt x="3185" y="3028"/>
                    <a:pt x="1981" y="1074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2" name="Google Shape;1432;p64"/>
            <p:cNvSpPr/>
            <p:nvPr/>
          </p:nvSpPr>
          <p:spPr>
            <a:xfrm>
              <a:off x="531875" y="8188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47" y="1"/>
                  </a:moveTo>
                  <a:cubicBezTo>
                    <a:pt x="106" y="1"/>
                    <a:pt x="61" y="20"/>
                    <a:pt x="27" y="70"/>
                  </a:cubicBezTo>
                  <a:cubicBezTo>
                    <a:pt x="27" y="70"/>
                    <a:pt x="27" y="97"/>
                    <a:pt x="27" y="124"/>
                  </a:cubicBezTo>
                  <a:cubicBezTo>
                    <a:pt x="27" y="178"/>
                    <a:pt x="54" y="204"/>
                    <a:pt x="80" y="231"/>
                  </a:cubicBezTo>
                  <a:cubicBezTo>
                    <a:pt x="1820" y="1248"/>
                    <a:pt x="2971" y="3175"/>
                    <a:pt x="2944" y="5022"/>
                  </a:cubicBezTo>
                  <a:cubicBezTo>
                    <a:pt x="2944" y="5076"/>
                    <a:pt x="2971" y="5129"/>
                    <a:pt x="2998" y="5156"/>
                  </a:cubicBezTo>
                  <a:cubicBezTo>
                    <a:pt x="4952" y="6119"/>
                    <a:pt x="6156" y="8073"/>
                    <a:pt x="6156" y="10268"/>
                  </a:cubicBezTo>
                  <a:cubicBezTo>
                    <a:pt x="6156" y="12436"/>
                    <a:pt x="4952" y="14390"/>
                    <a:pt x="2998" y="15354"/>
                  </a:cubicBezTo>
                  <a:cubicBezTo>
                    <a:pt x="2971" y="15380"/>
                    <a:pt x="2944" y="15461"/>
                    <a:pt x="2944" y="15487"/>
                  </a:cubicBezTo>
                  <a:cubicBezTo>
                    <a:pt x="2998" y="17334"/>
                    <a:pt x="1847" y="19235"/>
                    <a:pt x="107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0" y="20412"/>
                    <a:pt x="27" y="20466"/>
                    <a:pt x="80" y="20493"/>
                  </a:cubicBezTo>
                  <a:cubicBezTo>
                    <a:pt x="1793" y="21510"/>
                    <a:pt x="2864" y="23303"/>
                    <a:pt x="2944" y="25310"/>
                  </a:cubicBezTo>
                  <a:cubicBezTo>
                    <a:pt x="2944" y="25364"/>
                    <a:pt x="2971" y="25391"/>
                    <a:pt x="2998" y="25417"/>
                  </a:cubicBezTo>
                  <a:cubicBezTo>
                    <a:pt x="4952" y="26381"/>
                    <a:pt x="6156" y="28362"/>
                    <a:pt x="6156" y="30530"/>
                  </a:cubicBezTo>
                  <a:cubicBezTo>
                    <a:pt x="6156" y="32698"/>
                    <a:pt x="4952" y="34652"/>
                    <a:pt x="2998" y="35642"/>
                  </a:cubicBezTo>
                  <a:cubicBezTo>
                    <a:pt x="2971" y="35642"/>
                    <a:pt x="2944" y="35695"/>
                    <a:pt x="2944" y="35749"/>
                  </a:cubicBezTo>
                  <a:cubicBezTo>
                    <a:pt x="3105" y="37837"/>
                    <a:pt x="1633" y="39630"/>
                    <a:pt x="107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0" y="40674"/>
                    <a:pt x="27" y="40727"/>
                    <a:pt x="80" y="40754"/>
                  </a:cubicBezTo>
                  <a:cubicBezTo>
                    <a:pt x="1820" y="41771"/>
                    <a:pt x="2944" y="43645"/>
                    <a:pt x="2944" y="45545"/>
                  </a:cubicBezTo>
                  <a:cubicBezTo>
                    <a:pt x="2944" y="45545"/>
                    <a:pt x="2944" y="45545"/>
                    <a:pt x="2944" y="45572"/>
                  </a:cubicBezTo>
                  <a:cubicBezTo>
                    <a:pt x="2944" y="45626"/>
                    <a:pt x="2971" y="45652"/>
                    <a:pt x="2998" y="45679"/>
                  </a:cubicBezTo>
                  <a:cubicBezTo>
                    <a:pt x="4952" y="46669"/>
                    <a:pt x="6156" y="48623"/>
                    <a:pt x="6156" y="50791"/>
                  </a:cubicBezTo>
                  <a:cubicBezTo>
                    <a:pt x="6156" y="52959"/>
                    <a:pt x="4952" y="54913"/>
                    <a:pt x="2998" y="55904"/>
                  </a:cubicBezTo>
                  <a:cubicBezTo>
                    <a:pt x="2971" y="55930"/>
                    <a:pt x="2944" y="55957"/>
                    <a:pt x="2944" y="56011"/>
                  </a:cubicBezTo>
                  <a:cubicBezTo>
                    <a:pt x="2891" y="57991"/>
                    <a:pt x="1820" y="59785"/>
                    <a:pt x="107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0" y="60935"/>
                    <a:pt x="27" y="60989"/>
                    <a:pt x="80" y="61016"/>
                  </a:cubicBezTo>
                  <a:cubicBezTo>
                    <a:pt x="1820" y="62033"/>
                    <a:pt x="2891" y="63826"/>
                    <a:pt x="2944" y="65834"/>
                  </a:cubicBezTo>
                  <a:cubicBezTo>
                    <a:pt x="2944" y="65887"/>
                    <a:pt x="2971" y="65914"/>
                    <a:pt x="2998" y="65941"/>
                  </a:cubicBezTo>
                  <a:cubicBezTo>
                    <a:pt x="4952" y="66931"/>
                    <a:pt x="6156" y="68885"/>
                    <a:pt x="6156" y="71053"/>
                  </a:cubicBezTo>
                  <a:cubicBezTo>
                    <a:pt x="6156" y="73221"/>
                    <a:pt x="4952" y="75175"/>
                    <a:pt x="2998" y="76165"/>
                  </a:cubicBezTo>
                  <a:cubicBezTo>
                    <a:pt x="2971" y="76192"/>
                    <a:pt x="2944" y="76219"/>
                    <a:pt x="2944" y="76272"/>
                  </a:cubicBezTo>
                  <a:cubicBezTo>
                    <a:pt x="2891" y="78280"/>
                    <a:pt x="1820" y="80073"/>
                    <a:pt x="80" y="81090"/>
                  </a:cubicBezTo>
                  <a:cubicBezTo>
                    <a:pt x="27" y="81117"/>
                    <a:pt x="0" y="81197"/>
                    <a:pt x="54" y="81251"/>
                  </a:cubicBezTo>
                  <a:cubicBezTo>
                    <a:pt x="73" y="81290"/>
                    <a:pt x="122" y="81315"/>
                    <a:pt x="167" y="81315"/>
                  </a:cubicBezTo>
                  <a:cubicBezTo>
                    <a:pt x="184" y="81315"/>
                    <a:pt x="200" y="81311"/>
                    <a:pt x="214" y="81304"/>
                  </a:cubicBezTo>
                  <a:cubicBezTo>
                    <a:pt x="2008" y="80260"/>
                    <a:pt x="3105" y="78413"/>
                    <a:pt x="3185" y="76352"/>
                  </a:cubicBezTo>
                  <a:cubicBezTo>
                    <a:pt x="5193" y="75309"/>
                    <a:pt x="6424" y="73301"/>
                    <a:pt x="6424" y="71053"/>
                  </a:cubicBezTo>
                  <a:cubicBezTo>
                    <a:pt x="6424" y="68805"/>
                    <a:pt x="5193" y="66797"/>
                    <a:pt x="3185" y="65753"/>
                  </a:cubicBezTo>
                  <a:cubicBezTo>
                    <a:pt x="3105" y="63773"/>
                    <a:pt x="2088" y="61979"/>
                    <a:pt x="402" y="60909"/>
                  </a:cubicBezTo>
                  <a:cubicBezTo>
                    <a:pt x="2088" y="59865"/>
                    <a:pt x="3105" y="58072"/>
                    <a:pt x="3185" y="56091"/>
                  </a:cubicBezTo>
                  <a:cubicBezTo>
                    <a:pt x="5193" y="55047"/>
                    <a:pt x="6424" y="53040"/>
                    <a:pt x="6424" y="50791"/>
                  </a:cubicBezTo>
                  <a:cubicBezTo>
                    <a:pt x="6424" y="48543"/>
                    <a:pt x="5193" y="46536"/>
                    <a:pt x="3185" y="45492"/>
                  </a:cubicBezTo>
                  <a:cubicBezTo>
                    <a:pt x="3185" y="43591"/>
                    <a:pt x="2088" y="41718"/>
                    <a:pt x="402" y="40647"/>
                  </a:cubicBezTo>
                  <a:cubicBezTo>
                    <a:pt x="1900" y="39710"/>
                    <a:pt x="3319" y="37890"/>
                    <a:pt x="3185" y="35829"/>
                  </a:cubicBezTo>
                  <a:cubicBezTo>
                    <a:pt x="5193" y="34785"/>
                    <a:pt x="6424" y="32751"/>
                    <a:pt x="6424" y="30530"/>
                  </a:cubicBezTo>
                  <a:cubicBezTo>
                    <a:pt x="6424" y="28281"/>
                    <a:pt x="5193" y="26247"/>
                    <a:pt x="3185" y="25230"/>
                  </a:cubicBezTo>
                  <a:cubicBezTo>
                    <a:pt x="3105" y="23223"/>
                    <a:pt x="2061" y="21429"/>
                    <a:pt x="402" y="20386"/>
                  </a:cubicBezTo>
                  <a:cubicBezTo>
                    <a:pt x="2088" y="19315"/>
                    <a:pt x="3185" y="17441"/>
                    <a:pt x="3185" y="15595"/>
                  </a:cubicBezTo>
                  <a:cubicBezTo>
                    <a:pt x="3185" y="15595"/>
                    <a:pt x="3185" y="15568"/>
                    <a:pt x="3185" y="15541"/>
                  </a:cubicBezTo>
                  <a:cubicBezTo>
                    <a:pt x="5193" y="14524"/>
                    <a:pt x="6424" y="12490"/>
                    <a:pt x="6424" y="10268"/>
                  </a:cubicBezTo>
                  <a:cubicBezTo>
                    <a:pt x="6424" y="8020"/>
                    <a:pt x="5193" y="5986"/>
                    <a:pt x="3185" y="4969"/>
                  </a:cubicBezTo>
                  <a:lnTo>
                    <a:pt x="3185" y="4942"/>
                  </a:lnTo>
                  <a:cubicBezTo>
                    <a:pt x="3185" y="3041"/>
                    <a:pt x="2008" y="1061"/>
                    <a:pt x="214" y="17"/>
                  </a:cubicBezTo>
                  <a:cubicBezTo>
                    <a:pt x="195" y="7"/>
                    <a:pt x="171" y="1"/>
                    <a:pt x="14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3" name="Google Shape;1433;p64"/>
            <p:cNvSpPr/>
            <p:nvPr/>
          </p:nvSpPr>
          <p:spPr>
            <a:xfrm>
              <a:off x="378625" y="566950"/>
              <a:ext cx="159950" cy="2033000"/>
            </a:xfrm>
            <a:custGeom>
              <a:rect b="b" l="l" r="r" t="t"/>
              <a:pathLst>
                <a:path extrusionOk="0" h="81320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1" y="84"/>
                    <a:pt x="1" y="110"/>
                    <a:pt x="1" y="137"/>
                  </a:cubicBezTo>
                  <a:cubicBezTo>
                    <a:pt x="1" y="164"/>
                    <a:pt x="28" y="217"/>
                    <a:pt x="54" y="244"/>
                  </a:cubicBezTo>
                  <a:cubicBezTo>
                    <a:pt x="1821" y="1261"/>
                    <a:pt x="2972" y="3188"/>
                    <a:pt x="2918" y="5035"/>
                  </a:cubicBezTo>
                  <a:cubicBezTo>
                    <a:pt x="2918" y="5116"/>
                    <a:pt x="2945" y="5142"/>
                    <a:pt x="2999" y="5169"/>
                  </a:cubicBezTo>
                  <a:cubicBezTo>
                    <a:pt x="4952" y="6133"/>
                    <a:pt x="6157" y="8086"/>
                    <a:pt x="6157" y="10255"/>
                  </a:cubicBezTo>
                  <a:cubicBezTo>
                    <a:pt x="6157" y="12449"/>
                    <a:pt x="4952" y="14403"/>
                    <a:pt x="2999" y="15367"/>
                  </a:cubicBezTo>
                  <a:cubicBezTo>
                    <a:pt x="2945" y="15394"/>
                    <a:pt x="2918" y="15447"/>
                    <a:pt x="2918" y="15501"/>
                  </a:cubicBezTo>
                  <a:cubicBezTo>
                    <a:pt x="2972" y="17347"/>
                    <a:pt x="1848" y="19248"/>
                    <a:pt x="81" y="20292"/>
                  </a:cubicBezTo>
                  <a:cubicBezTo>
                    <a:pt x="54" y="20292"/>
                    <a:pt x="28" y="20318"/>
                    <a:pt x="1" y="20372"/>
                  </a:cubicBezTo>
                  <a:cubicBezTo>
                    <a:pt x="1" y="20425"/>
                    <a:pt x="28" y="20479"/>
                    <a:pt x="54" y="20506"/>
                  </a:cubicBezTo>
                  <a:cubicBezTo>
                    <a:pt x="1794" y="21496"/>
                    <a:pt x="2865" y="23316"/>
                    <a:pt x="2918" y="25324"/>
                  </a:cubicBezTo>
                  <a:cubicBezTo>
                    <a:pt x="2918" y="25350"/>
                    <a:pt x="2945" y="25404"/>
                    <a:pt x="2999" y="25431"/>
                  </a:cubicBezTo>
                  <a:cubicBezTo>
                    <a:pt x="4952" y="26394"/>
                    <a:pt x="6157" y="28348"/>
                    <a:pt x="6157" y="30543"/>
                  </a:cubicBezTo>
                  <a:cubicBezTo>
                    <a:pt x="6157" y="32711"/>
                    <a:pt x="4952" y="34665"/>
                    <a:pt x="2999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07" y="39643"/>
                    <a:pt x="81" y="40553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54" y="40767"/>
                  </a:cubicBezTo>
                  <a:cubicBezTo>
                    <a:pt x="1794" y="41784"/>
                    <a:pt x="2918" y="43658"/>
                    <a:pt x="2918" y="45532"/>
                  </a:cubicBezTo>
                  <a:cubicBezTo>
                    <a:pt x="2918" y="45558"/>
                    <a:pt x="2918" y="45558"/>
                    <a:pt x="2918" y="45585"/>
                  </a:cubicBezTo>
                  <a:cubicBezTo>
                    <a:pt x="2918" y="45612"/>
                    <a:pt x="2945" y="45665"/>
                    <a:pt x="2999" y="45692"/>
                  </a:cubicBezTo>
                  <a:cubicBezTo>
                    <a:pt x="4952" y="46656"/>
                    <a:pt x="6157" y="48636"/>
                    <a:pt x="6157" y="50804"/>
                  </a:cubicBezTo>
                  <a:cubicBezTo>
                    <a:pt x="6157" y="52972"/>
                    <a:pt x="4952" y="54926"/>
                    <a:pt x="2999" y="55917"/>
                  </a:cubicBezTo>
                  <a:cubicBezTo>
                    <a:pt x="2945" y="55917"/>
                    <a:pt x="2918" y="55970"/>
                    <a:pt x="2918" y="56024"/>
                  </a:cubicBezTo>
                  <a:cubicBezTo>
                    <a:pt x="2865" y="58004"/>
                    <a:pt x="1821" y="59798"/>
                    <a:pt x="81" y="60815"/>
                  </a:cubicBezTo>
                  <a:cubicBezTo>
                    <a:pt x="54" y="60815"/>
                    <a:pt x="28" y="60868"/>
                    <a:pt x="1" y="60895"/>
                  </a:cubicBezTo>
                  <a:cubicBezTo>
                    <a:pt x="1" y="60949"/>
                    <a:pt x="28" y="61002"/>
                    <a:pt x="54" y="61029"/>
                  </a:cubicBezTo>
                  <a:cubicBezTo>
                    <a:pt x="1794" y="62046"/>
                    <a:pt x="2865" y="63839"/>
                    <a:pt x="2918" y="65847"/>
                  </a:cubicBezTo>
                  <a:cubicBezTo>
                    <a:pt x="2918" y="65900"/>
                    <a:pt x="2945" y="65927"/>
                    <a:pt x="2999" y="65954"/>
                  </a:cubicBezTo>
                  <a:cubicBezTo>
                    <a:pt x="4952" y="66944"/>
                    <a:pt x="6157" y="68898"/>
                    <a:pt x="6157" y="71066"/>
                  </a:cubicBezTo>
                  <a:cubicBezTo>
                    <a:pt x="6157" y="73234"/>
                    <a:pt x="4952" y="75188"/>
                    <a:pt x="2999" y="76178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5" y="78293"/>
                    <a:pt x="1821" y="80086"/>
                    <a:pt x="81" y="81076"/>
                  </a:cubicBezTo>
                  <a:cubicBezTo>
                    <a:pt x="1" y="81130"/>
                    <a:pt x="1" y="81183"/>
                    <a:pt x="28" y="81264"/>
                  </a:cubicBezTo>
                  <a:cubicBezTo>
                    <a:pt x="44" y="81297"/>
                    <a:pt x="81" y="81320"/>
                    <a:pt x="120" y="81320"/>
                  </a:cubicBezTo>
                  <a:cubicBezTo>
                    <a:pt x="143" y="81320"/>
                    <a:pt x="168" y="81311"/>
                    <a:pt x="188" y="81290"/>
                  </a:cubicBezTo>
                  <a:cubicBezTo>
                    <a:pt x="1981" y="80273"/>
                    <a:pt x="3106" y="78427"/>
                    <a:pt x="3159" y="76366"/>
                  </a:cubicBezTo>
                  <a:cubicBezTo>
                    <a:pt x="5167" y="75322"/>
                    <a:pt x="6398" y="73314"/>
                    <a:pt x="6398" y="71066"/>
                  </a:cubicBezTo>
                  <a:cubicBezTo>
                    <a:pt x="6398" y="68818"/>
                    <a:pt x="5167" y="66784"/>
                    <a:pt x="3159" y="65766"/>
                  </a:cubicBezTo>
                  <a:cubicBezTo>
                    <a:pt x="3106" y="63786"/>
                    <a:pt x="2062" y="61992"/>
                    <a:pt x="376" y="60922"/>
                  </a:cubicBezTo>
                  <a:cubicBezTo>
                    <a:pt x="2062" y="59878"/>
                    <a:pt x="3106" y="58085"/>
                    <a:pt x="3159" y="56104"/>
                  </a:cubicBezTo>
                  <a:cubicBezTo>
                    <a:pt x="5167" y="55060"/>
                    <a:pt x="6398" y="53053"/>
                    <a:pt x="6398" y="50804"/>
                  </a:cubicBezTo>
                  <a:cubicBezTo>
                    <a:pt x="6398" y="48556"/>
                    <a:pt x="5167" y="46522"/>
                    <a:pt x="3159" y="45505"/>
                  </a:cubicBezTo>
                  <a:cubicBezTo>
                    <a:pt x="3159" y="43604"/>
                    <a:pt x="2062" y="41731"/>
                    <a:pt x="376" y="40660"/>
                  </a:cubicBezTo>
                  <a:cubicBezTo>
                    <a:pt x="1901" y="39723"/>
                    <a:pt x="3293" y="37903"/>
                    <a:pt x="3186" y="35816"/>
                  </a:cubicBezTo>
                  <a:cubicBezTo>
                    <a:pt x="5167" y="34799"/>
                    <a:pt x="6398" y="32764"/>
                    <a:pt x="6398" y="30543"/>
                  </a:cubicBezTo>
                  <a:cubicBezTo>
                    <a:pt x="6398" y="28295"/>
                    <a:pt x="5167" y="26260"/>
                    <a:pt x="3159" y="25243"/>
                  </a:cubicBezTo>
                  <a:cubicBezTo>
                    <a:pt x="3079" y="23236"/>
                    <a:pt x="2035" y="21443"/>
                    <a:pt x="376" y="20399"/>
                  </a:cubicBezTo>
                  <a:cubicBezTo>
                    <a:pt x="2089" y="19328"/>
                    <a:pt x="3186" y="17401"/>
                    <a:pt x="3186" y="15554"/>
                  </a:cubicBezTo>
                  <a:cubicBezTo>
                    <a:pt x="5167" y="14537"/>
                    <a:pt x="6398" y="12503"/>
                    <a:pt x="6398" y="10255"/>
                  </a:cubicBezTo>
                  <a:cubicBezTo>
                    <a:pt x="6398" y="8033"/>
                    <a:pt x="5167" y="5999"/>
                    <a:pt x="3186" y="4982"/>
                  </a:cubicBezTo>
                  <a:lnTo>
                    <a:pt x="3186" y="4955"/>
                  </a:lnTo>
                  <a:cubicBezTo>
                    <a:pt x="3186" y="3028"/>
                    <a:pt x="1981" y="1074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4" name="Google Shape;1434;p64"/>
            <p:cNvSpPr/>
            <p:nvPr/>
          </p:nvSpPr>
          <p:spPr>
            <a:xfrm>
              <a:off x="224725" y="8188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29" y="1"/>
                  </a:moveTo>
                  <a:cubicBezTo>
                    <a:pt x="83" y="1"/>
                    <a:pt x="44" y="20"/>
                    <a:pt x="27" y="70"/>
                  </a:cubicBezTo>
                  <a:cubicBezTo>
                    <a:pt x="27" y="70"/>
                    <a:pt x="1" y="97"/>
                    <a:pt x="1" y="124"/>
                  </a:cubicBezTo>
                  <a:cubicBezTo>
                    <a:pt x="1" y="178"/>
                    <a:pt x="27" y="204"/>
                    <a:pt x="81" y="231"/>
                  </a:cubicBezTo>
                  <a:cubicBezTo>
                    <a:pt x="1821" y="1248"/>
                    <a:pt x="2972" y="3175"/>
                    <a:pt x="2918" y="5022"/>
                  </a:cubicBezTo>
                  <a:cubicBezTo>
                    <a:pt x="2945" y="5076"/>
                    <a:pt x="2945" y="5129"/>
                    <a:pt x="2998" y="5156"/>
                  </a:cubicBezTo>
                  <a:cubicBezTo>
                    <a:pt x="4952" y="6119"/>
                    <a:pt x="6157" y="8073"/>
                    <a:pt x="6157" y="10268"/>
                  </a:cubicBezTo>
                  <a:cubicBezTo>
                    <a:pt x="6157" y="12436"/>
                    <a:pt x="4952" y="14390"/>
                    <a:pt x="2998" y="15354"/>
                  </a:cubicBezTo>
                  <a:cubicBezTo>
                    <a:pt x="2945" y="15380"/>
                    <a:pt x="2918" y="15461"/>
                    <a:pt x="2918" y="15487"/>
                  </a:cubicBezTo>
                  <a:cubicBezTo>
                    <a:pt x="2998" y="17334"/>
                    <a:pt x="1848" y="19235"/>
                    <a:pt x="108" y="20278"/>
                  </a:cubicBezTo>
                  <a:cubicBezTo>
                    <a:pt x="54" y="20278"/>
                    <a:pt x="27" y="20305"/>
                    <a:pt x="27" y="20359"/>
                  </a:cubicBezTo>
                  <a:cubicBezTo>
                    <a:pt x="1" y="20412"/>
                    <a:pt x="27" y="20466"/>
                    <a:pt x="81" y="20493"/>
                  </a:cubicBezTo>
                  <a:cubicBezTo>
                    <a:pt x="1794" y="21510"/>
                    <a:pt x="2865" y="23303"/>
                    <a:pt x="2918" y="25310"/>
                  </a:cubicBezTo>
                  <a:cubicBezTo>
                    <a:pt x="2945" y="25364"/>
                    <a:pt x="2972" y="25391"/>
                    <a:pt x="2998" y="25417"/>
                  </a:cubicBezTo>
                  <a:cubicBezTo>
                    <a:pt x="4952" y="26381"/>
                    <a:pt x="6157" y="28362"/>
                    <a:pt x="6157" y="30530"/>
                  </a:cubicBezTo>
                  <a:cubicBezTo>
                    <a:pt x="6157" y="32698"/>
                    <a:pt x="4952" y="34652"/>
                    <a:pt x="2998" y="35642"/>
                  </a:cubicBezTo>
                  <a:cubicBezTo>
                    <a:pt x="2945" y="35642"/>
                    <a:pt x="2918" y="35695"/>
                    <a:pt x="2918" y="35749"/>
                  </a:cubicBezTo>
                  <a:cubicBezTo>
                    <a:pt x="3106" y="37837"/>
                    <a:pt x="1633" y="39630"/>
                    <a:pt x="108" y="40540"/>
                  </a:cubicBezTo>
                  <a:cubicBezTo>
                    <a:pt x="54" y="40540"/>
                    <a:pt x="27" y="40594"/>
                    <a:pt x="27" y="40620"/>
                  </a:cubicBezTo>
                  <a:cubicBezTo>
                    <a:pt x="1" y="40674"/>
                    <a:pt x="27" y="40727"/>
                    <a:pt x="81" y="40754"/>
                  </a:cubicBezTo>
                  <a:cubicBezTo>
                    <a:pt x="1821" y="41771"/>
                    <a:pt x="2918" y="43645"/>
                    <a:pt x="2918" y="45545"/>
                  </a:cubicBezTo>
                  <a:cubicBezTo>
                    <a:pt x="2918" y="45545"/>
                    <a:pt x="2918" y="45545"/>
                    <a:pt x="2918" y="45572"/>
                  </a:cubicBezTo>
                  <a:cubicBezTo>
                    <a:pt x="2918" y="45626"/>
                    <a:pt x="2945" y="45652"/>
                    <a:pt x="2998" y="45679"/>
                  </a:cubicBezTo>
                  <a:cubicBezTo>
                    <a:pt x="4952" y="46669"/>
                    <a:pt x="6157" y="48623"/>
                    <a:pt x="6157" y="50791"/>
                  </a:cubicBezTo>
                  <a:cubicBezTo>
                    <a:pt x="6157" y="52959"/>
                    <a:pt x="4952" y="54913"/>
                    <a:pt x="2998" y="55904"/>
                  </a:cubicBezTo>
                  <a:cubicBezTo>
                    <a:pt x="2945" y="55930"/>
                    <a:pt x="2918" y="55957"/>
                    <a:pt x="2918" y="56011"/>
                  </a:cubicBezTo>
                  <a:cubicBezTo>
                    <a:pt x="2891" y="57991"/>
                    <a:pt x="1821" y="59785"/>
                    <a:pt x="108" y="60802"/>
                  </a:cubicBezTo>
                  <a:cubicBezTo>
                    <a:pt x="54" y="60828"/>
                    <a:pt x="27" y="60855"/>
                    <a:pt x="27" y="60882"/>
                  </a:cubicBezTo>
                  <a:cubicBezTo>
                    <a:pt x="1" y="60935"/>
                    <a:pt x="27" y="60989"/>
                    <a:pt x="81" y="61016"/>
                  </a:cubicBezTo>
                  <a:cubicBezTo>
                    <a:pt x="1821" y="62033"/>
                    <a:pt x="2891" y="63826"/>
                    <a:pt x="2918" y="65834"/>
                  </a:cubicBezTo>
                  <a:cubicBezTo>
                    <a:pt x="2918" y="65887"/>
                    <a:pt x="2945" y="65914"/>
                    <a:pt x="2998" y="65941"/>
                  </a:cubicBezTo>
                  <a:cubicBezTo>
                    <a:pt x="4952" y="66931"/>
                    <a:pt x="6157" y="68885"/>
                    <a:pt x="6157" y="71053"/>
                  </a:cubicBezTo>
                  <a:cubicBezTo>
                    <a:pt x="6157" y="73221"/>
                    <a:pt x="4952" y="75175"/>
                    <a:pt x="2998" y="76165"/>
                  </a:cubicBezTo>
                  <a:cubicBezTo>
                    <a:pt x="2945" y="76192"/>
                    <a:pt x="2918" y="76219"/>
                    <a:pt x="2918" y="76272"/>
                  </a:cubicBezTo>
                  <a:cubicBezTo>
                    <a:pt x="2891" y="78280"/>
                    <a:pt x="1821" y="80073"/>
                    <a:pt x="81" y="81090"/>
                  </a:cubicBezTo>
                  <a:cubicBezTo>
                    <a:pt x="27" y="81117"/>
                    <a:pt x="1" y="81197"/>
                    <a:pt x="27" y="81251"/>
                  </a:cubicBezTo>
                  <a:cubicBezTo>
                    <a:pt x="67" y="81290"/>
                    <a:pt x="106" y="81315"/>
                    <a:pt x="156" y="81315"/>
                  </a:cubicBezTo>
                  <a:cubicBezTo>
                    <a:pt x="174" y="81315"/>
                    <a:pt x="193" y="81311"/>
                    <a:pt x="215" y="81304"/>
                  </a:cubicBezTo>
                  <a:cubicBezTo>
                    <a:pt x="2008" y="80260"/>
                    <a:pt x="3106" y="78413"/>
                    <a:pt x="3186" y="76352"/>
                  </a:cubicBezTo>
                  <a:cubicBezTo>
                    <a:pt x="5166" y="75309"/>
                    <a:pt x="6398" y="73301"/>
                    <a:pt x="6398" y="71053"/>
                  </a:cubicBezTo>
                  <a:cubicBezTo>
                    <a:pt x="6398" y="68805"/>
                    <a:pt x="5166" y="66797"/>
                    <a:pt x="3186" y="65753"/>
                  </a:cubicBezTo>
                  <a:cubicBezTo>
                    <a:pt x="3106" y="63773"/>
                    <a:pt x="2062" y="61979"/>
                    <a:pt x="375" y="60909"/>
                  </a:cubicBezTo>
                  <a:cubicBezTo>
                    <a:pt x="2062" y="59865"/>
                    <a:pt x="3106" y="58072"/>
                    <a:pt x="3186" y="56091"/>
                  </a:cubicBezTo>
                  <a:cubicBezTo>
                    <a:pt x="5166" y="55047"/>
                    <a:pt x="6398" y="53040"/>
                    <a:pt x="6398" y="50791"/>
                  </a:cubicBezTo>
                  <a:cubicBezTo>
                    <a:pt x="6398" y="48543"/>
                    <a:pt x="5166" y="46536"/>
                    <a:pt x="3186" y="45492"/>
                  </a:cubicBezTo>
                  <a:cubicBezTo>
                    <a:pt x="3159" y="43591"/>
                    <a:pt x="2088" y="41718"/>
                    <a:pt x="375" y="40647"/>
                  </a:cubicBezTo>
                  <a:cubicBezTo>
                    <a:pt x="1901" y="39710"/>
                    <a:pt x="3320" y="37890"/>
                    <a:pt x="3186" y="35829"/>
                  </a:cubicBezTo>
                  <a:cubicBezTo>
                    <a:pt x="5166" y="34785"/>
                    <a:pt x="6398" y="32751"/>
                    <a:pt x="6398" y="30530"/>
                  </a:cubicBezTo>
                  <a:cubicBezTo>
                    <a:pt x="6398" y="28281"/>
                    <a:pt x="5166" y="26247"/>
                    <a:pt x="3186" y="25230"/>
                  </a:cubicBezTo>
                  <a:cubicBezTo>
                    <a:pt x="3079" y="23223"/>
                    <a:pt x="2062" y="21429"/>
                    <a:pt x="375" y="20386"/>
                  </a:cubicBezTo>
                  <a:cubicBezTo>
                    <a:pt x="2088" y="19315"/>
                    <a:pt x="3186" y="17441"/>
                    <a:pt x="3186" y="15595"/>
                  </a:cubicBezTo>
                  <a:cubicBezTo>
                    <a:pt x="3186" y="15595"/>
                    <a:pt x="3186" y="15568"/>
                    <a:pt x="3186" y="15541"/>
                  </a:cubicBezTo>
                  <a:cubicBezTo>
                    <a:pt x="5166" y="14524"/>
                    <a:pt x="6398" y="12490"/>
                    <a:pt x="6398" y="10268"/>
                  </a:cubicBezTo>
                  <a:cubicBezTo>
                    <a:pt x="6398" y="8020"/>
                    <a:pt x="5166" y="5986"/>
                    <a:pt x="3186" y="4969"/>
                  </a:cubicBezTo>
                  <a:lnTo>
                    <a:pt x="3186" y="4942"/>
                  </a:lnTo>
                  <a:cubicBezTo>
                    <a:pt x="3186" y="3041"/>
                    <a:pt x="1981" y="1061"/>
                    <a:pt x="215" y="17"/>
                  </a:cubicBezTo>
                  <a:cubicBezTo>
                    <a:pt x="185" y="7"/>
                    <a:pt x="156" y="1"/>
                    <a:pt x="12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5" name="Google Shape;1435;p64"/>
            <p:cNvSpPr/>
            <p:nvPr/>
          </p:nvSpPr>
          <p:spPr>
            <a:xfrm>
              <a:off x="1914975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51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27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45" y="15402"/>
                    <a:pt x="2945" y="15428"/>
                    <a:pt x="2945" y="15482"/>
                  </a:cubicBezTo>
                  <a:cubicBezTo>
                    <a:pt x="2998" y="17355"/>
                    <a:pt x="1848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45" y="35663"/>
                    <a:pt x="2918" y="35717"/>
                    <a:pt x="2945" y="35770"/>
                  </a:cubicBezTo>
                  <a:cubicBezTo>
                    <a:pt x="3106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45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6" y="78408"/>
                    <a:pt x="3186" y="76347"/>
                  </a:cubicBezTo>
                  <a:cubicBezTo>
                    <a:pt x="5166" y="75330"/>
                    <a:pt x="6424" y="73296"/>
                    <a:pt x="6424" y="71047"/>
                  </a:cubicBezTo>
                  <a:cubicBezTo>
                    <a:pt x="6424" y="68826"/>
                    <a:pt x="5166" y="66792"/>
                    <a:pt x="3186" y="65748"/>
                  </a:cubicBezTo>
                  <a:cubicBezTo>
                    <a:pt x="3106" y="63767"/>
                    <a:pt x="2062" y="61974"/>
                    <a:pt x="375" y="60930"/>
                  </a:cubicBezTo>
                  <a:cubicBezTo>
                    <a:pt x="2062" y="59859"/>
                    <a:pt x="3106" y="58093"/>
                    <a:pt x="3186" y="56085"/>
                  </a:cubicBezTo>
                  <a:cubicBezTo>
                    <a:pt x="5166" y="55068"/>
                    <a:pt x="6424" y="53034"/>
                    <a:pt x="6424" y="50786"/>
                  </a:cubicBezTo>
                  <a:cubicBezTo>
                    <a:pt x="6424" y="48537"/>
                    <a:pt x="5166" y="46530"/>
                    <a:pt x="3186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66" y="26268"/>
                    <a:pt x="3186" y="25225"/>
                  </a:cubicBezTo>
                  <a:cubicBezTo>
                    <a:pt x="3106" y="23244"/>
                    <a:pt x="2062" y="21451"/>
                    <a:pt x="375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66" y="14518"/>
                    <a:pt x="6424" y="12511"/>
                    <a:pt x="6424" y="10263"/>
                  </a:cubicBezTo>
                  <a:cubicBezTo>
                    <a:pt x="6424" y="8014"/>
                    <a:pt x="5166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193" y="4"/>
                    <a:pt x="172" y="1"/>
                    <a:pt x="15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6" name="Google Shape;1436;p64"/>
            <p:cNvSpPr/>
            <p:nvPr/>
          </p:nvSpPr>
          <p:spPr>
            <a:xfrm>
              <a:off x="1761075" y="2845375"/>
              <a:ext cx="160625" cy="2032675"/>
            </a:xfrm>
            <a:custGeom>
              <a:rect b="b" l="l" r="r" t="t"/>
              <a:pathLst>
                <a:path extrusionOk="0" h="81307" w="6425">
                  <a:moveTo>
                    <a:pt x="146" y="1"/>
                  </a:moveTo>
                  <a:cubicBezTo>
                    <a:pt x="108" y="1"/>
                    <a:pt x="71" y="24"/>
                    <a:pt x="54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1" y="244"/>
                  </a:cubicBezTo>
                  <a:cubicBezTo>
                    <a:pt x="1821" y="1234"/>
                    <a:pt x="2972" y="3162"/>
                    <a:pt x="2945" y="5035"/>
                  </a:cubicBezTo>
                  <a:cubicBezTo>
                    <a:pt x="2945" y="5089"/>
                    <a:pt x="2972" y="5142"/>
                    <a:pt x="2998" y="5142"/>
                  </a:cubicBezTo>
                  <a:cubicBezTo>
                    <a:pt x="4952" y="6133"/>
                    <a:pt x="6183" y="8086"/>
                    <a:pt x="6183" y="10254"/>
                  </a:cubicBezTo>
                  <a:cubicBezTo>
                    <a:pt x="6183" y="12422"/>
                    <a:pt x="4952" y="14376"/>
                    <a:pt x="2998" y="15367"/>
                  </a:cubicBezTo>
                  <a:cubicBezTo>
                    <a:pt x="2972" y="15393"/>
                    <a:pt x="2945" y="15447"/>
                    <a:pt x="2945" y="15474"/>
                  </a:cubicBezTo>
                  <a:cubicBezTo>
                    <a:pt x="2998" y="17321"/>
                    <a:pt x="1847" y="19248"/>
                    <a:pt x="108" y="20265"/>
                  </a:cubicBezTo>
                  <a:cubicBezTo>
                    <a:pt x="81" y="20292"/>
                    <a:pt x="27" y="20318"/>
                    <a:pt x="27" y="20345"/>
                  </a:cubicBezTo>
                  <a:cubicBezTo>
                    <a:pt x="27" y="20425"/>
                    <a:pt x="27" y="20479"/>
                    <a:pt x="81" y="20506"/>
                  </a:cubicBezTo>
                  <a:cubicBezTo>
                    <a:pt x="1821" y="21496"/>
                    <a:pt x="2891" y="23289"/>
                    <a:pt x="2945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83" y="28348"/>
                    <a:pt x="6183" y="30516"/>
                  </a:cubicBezTo>
                  <a:cubicBezTo>
                    <a:pt x="6183" y="32684"/>
                    <a:pt x="4952" y="34665"/>
                    <a:pt x="2998" y="35628"/>
                  </a:cubicBezTo>
                  <a:cubicBezTo>
                    <a:pt x="2972" y="35655"/>
                    <a:pt x="2945" y="35709"/>
                    <a:pt x="2945" y="35762"/>
                  </a:cubicBezTo>
                  <a:cubicBezTo>
                    <a:pt x="3105" y="37823"/>
                    <a:pt x="1633" y="39643"/>
                    <a:pt x="108" y="40526"/>
                  </a:cubicBezTo>
                  <a:cubicBezTo>
                    <a:pt x="81" y="40553"/>
                    <a:pt x="27" y="40580"/>
                    <a:pt x="27" y="40633"/>
                  </a:cubicBezTo>
                  <a:cubicBezTo>
                    <a:pt x="27" y="40687"/>
                    <a:pt x="27" y="40741"/>
                    <a:pt x="81" y="40767"/>
                  </a:cubicBezTo>
                  <a:cubicBezTo>
                    <a:pt x="1821" y="41784"/>
                    <a:pt x="2945" y="43631"/>
                    <a:pt x="2945" y="45532"/>
                  </a:cubicBezTo>
                  <a:lnTo>
                    <a:pt x="2945" y="45558"/>
                  </a:lnTo>
                  <a:cubicBezTo>
                    <a:pt x="2945" y="45612"/>
                    <a:pt x="2972" y="45665"/>
                    <a:pt x="2998" y="45692"/>
                  </a:cubicBezTo>
                  <a:cubicBezTo>
                    <a:pt x="4952" y="46656"/>
                    <a:pt x="6183" y="48610"/>
                    <a:pt x="6183" y="50778"/>
                  </a:cubicBezTo>
                  <a:cubicBezTo>
                    <a:pt x="6183" y="52972"/>
                    <a:pt x="4952" y="54926"/>
                    <a:pt x="2998" y="55890"/>
                  </a:cubicBezTo>
                  <a:cubicBezTo>
                    <a:pt x="2972" y="55917"/>
                    <a:pt x="2945" y="55970"/>
                    <a:pt x="2945" y="55997"/>
                  </a:cubicBezTo>
                  <a:cubicBezTo>
                    <a:pt x="2891" y="58004"/>
                    <a:pt x="1847" y="59798"/>
                    <a:pt x="108" y="60815"/>
                  </a:cubicBezTo>
                  <a:cubicBezTo>
                    <a:pt x="81" y="60815"/>
                    <a:pt x="27" y="60841"/>
                    <a:pt x="27" y="60895"/>
                  </a:cubicBezTo>
                  <a:cubicBezTo>
                    <a:pt x="27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45" y="65847"/>
                  </a:cubicBezTo>
                  <a:cubicBezTo>
                    <a:pt x="2945" y="65873"/>
                    <a:pt x="2972" y="65927"/>
                    <a:pt x="2998" y="65954"/>
                  </a:cubicBezTo>
                  <a:cubicBezTo>
                    <a:pt x="4952" y="66917"/>
                    <a:pt x="6183" y="68871"/>
                    <a:pt x="6183" y="71066"/>
                  </a:cubicBezTo>
                  <a:cubicBezTo>
                    <a:pt x="6183" y="73234"/>
                    <a:pt x="4952" y="75188"/>
                    <a:pt x="2998" y="76151"/>
                  </a:cubicBezTo>
                  <a:cubicBezTo>
                    <a:pt x="2972" y="76178"/>
                    <a:pt x="2945" y="76232"/>
                    <a:pt x="2945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54" y="81237"/>
                  </a:cubicBezTo>
                  <a:cubicBezTo>
                    <a:pt x="71" y="81288"/>
                    <a:pt x="110" y="81306"/>
                    <a:pt x="149" y="81306"/>
                  </a:cubicBezTo>
                  <a:cubicBezTo>
                    <a:pt x="172" y="81306"/>
                    <a:pt x="195" y="81300"/>
                    <a:pt x="215" y="81290"/>
                  </a:cubicBezTo>
                  <a:cubicBezTo>
                    <a:pt x="2008" y="80247"/>
                    <a:pt x="3105" y="78400"/>
                    <a:pt x="3186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6" y="65766"/>
                  </a:cubicBezTo>
                  <a:cubicBezTo>
                    <a:pt x="3132" y="63759"/>
                    <a:pt x="2088" y="61992"/>
                    <a:pt x="402" y="60922"/>
                  </a:cubicBezTo>
                  <a:cubicBezTo>
                    <a:pt x="2088" y="59878"/>
                    <a:pt x="3132" y="58085"/>
                    <a:pt x="3186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6" y="45505"/>
                  </a:cubicBezTo>
                  <a:cubicBezTo>
                    <a:pt x="3186" y="43604"/>
                    <a:pt x="2088" y="41731"/>
                    <a:pt x="402" y="40660"/>
                  </a:cubicBezTo>
                  <a:cubicBezTo>
                    <a:pt x="1901" y="39697"/>
                    <a:pt x="3320" y="37877"/>
                    <a:pt x="3186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6" y="25216"/>
                  </a:cubicBezTo>
                  <a:cubicBezTo>
                    <a:pt x="3105" y="23236"/>
                    <a:pt x="2062" y="21442"/>
                    <a:pt x="402" y="20399"/>
                  </a:cubicBezTo>
                  <a:cubicBezTo>
                    <a:pt x="2115" y="19328"/>
                    <a:pt x="3212" y="17401"/>
                    <a:pt x="3186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6" y="4955"/>
                  </a:cubicBezTo>
                  <a:cubicBezTo>
                    <a:pt x="3186" y="3028"/>
                    <a:pt x="2008" y="1047"/>
                    <a:pt x="215" y="30"/>
                  </a:cubicBezTo>
                  <a:cubicBezTo>
                    <a:pt x="194" y="10"/>
                    <a:pt x="170" y="1"/>
                    <a:pt x="14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7" name="Google Shape;1437;p64"/>
            <p:cNvSpPr/>
            <p:nvPr/>
          </p:nvSpPr>
          <p:spPr>
            <a:xfrm>
              <a:off x="1607850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0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71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0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0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64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0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64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64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44" y="81296"/>
                    <a:pt x="82" y="81315"/>
                    <a:pt x="122" y="81315"/>
                  </a:cubicBezTo>
                  <a:cubicBezTo>
                    <a:pt x="145" y="81315"/>
                    <a:pt x="168" y="81308"/>
                    <a:pt x="188" y="81299"/>
                  </a:cubicBezTo>
                  <a:cubicBezTo>
                    <a:pt x="1981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61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61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8" name="Google Shape;1438;p64"/>
            <p:cNvSpPr/>
            <p:nvPr/>
          </p:nvSpPr>
          <p:spPr>
            <a:xfrm>
              <a:off x="1453950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33" y="1"/>
                  </a:moveTo>
                  <a:cubicBezTo>
                    <a:pt x="9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27" y="217"/>
                    <a:pt x="80" y="244"/>
                  </a:cubicBezTo>
                  <a:cubicBezTo>
                    <a:pt x="1820" y="1234"/>
                    <a:pt x="2971" y="3188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20"/>
                    <a:pt x="2944" y="15474"/>
                  </a:cubicBezTo>
                  <a:cubicBezTo>
                    <a:pt x="2998" y="17347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44" y="35655"/>
                    <a:pt x="2918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cubicBezTo>
                    <a:pt x="2944" y="45558"/>
                    <a:pt x="2944" y="45558"/>
                    <a:pt x="2944" y="45558"/>
                  </a:cubicBez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27" y="81237"/>
                  </a:cubicBezTo>
                  <a:cubicBezTo>
                    <a:pt x="61" y="81288"/>
                    <a:pt x="106" y="81306"/>
                    <a:pt x="147" y="81306"/>
                  </a:cubicBezTo>
                  <a:cubicBezTo>
                    <a:pt x="172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66" y="75322"/>
                    <a:pt x="6424" y="73288"/>
                    <a:pt x="6424" y="71066"/>
                  </a:cubicBezTo>
                  <a:cubicBezTo>
                    <a:pt x="6424" y="68818"/>
                    <a:pt x="5166" y="66783"/>
                    <a:pt x="3185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85" y="56077"/>
                  </a:cubicBezTo>
                  <a:cubicBezTo>
                    <a:pt x="5166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66" y="26260"/>
                    <a:pt x="3185" y="25216"/>
                  </a:cubicBezTo>
                  <a:cubicBezTo>
                    <a:pt x="3105" y="23236"/>
                    <a:pt x="2061" y="21442"/>
                    <a:pt x="375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84" y="10"/>
                    <a:pt x="157" y="1"/>
                    <a:pt x="13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39" name="Google Shape;1439;p64"/>
            <p:cNvSpPr/>
            <p:nvPr/>
          </p:nvSpPr>
          <p:spPr>
            <a:xfrm>
              <a:off x="1300050" y="2593575"/>
              <a:ext cx="160600" cy="2032875"/>
            </a:xfrm>
            <a:custGeom>
              <a:rect b="b" l="l" r="r" t="t"/>
              <a:pathLst>
                <a:path extrusionOk="0" h="81315" w="6424">
                  <a:moveTo>
                    <a:pt x="167" y="1"/>
                  </a:moveTo>
                  <a:cubicBezTo>
                    <a:pt x="121" y="1"/>
                    <a:pt x="73" y="26"/>
                    <a:pt x="54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0" y="225"/>
                  </a:cubicBezTo>
                  <a:cubicBezTo>
                    <a:pt x="1820" y="1243"/>
                    <a:pt x="2971" y="3170"/>
                    <a:pt x="2944" y="5043"/>
                  </a:cubicBezTo>
                  <a:cubicBezTo>
                    <a:pt x="2944" y="5070"/>
                    <a:pt x="2971" y="5124"/>
                    <a:pt x="3025" y="5150"/>
                  </a:cubicBezTo>
                  <a:cubicBezTo>
                    <a:pt x="4952" y="6141"/>
                    <a:pt x="6183" y="8095"/>
                    <a:pt x="6183" y="10263"/>
                  </a:cubicBezTo>
                  <a:cubicBezTo>
                    <a:pt x="6183" y="12431"/>
                    <a:pt x="4952" y="14384"/>
                    <a:pt x="3025" y="15375"/>
                  </a:cubicBezTo>
                  <a:cubicBezTo>
                    <a:pt x="2971" y="15402"/>
                    <a:pt x="2944" y="15428"/>
                    <a:pt x="2944" y="15482"/>
                  </a:cubicBezTo>
                  <a:cubicBezTo>
                    <a:pt x="2998" y="17355"/>
                    <a:pt x="1847" y="19256"/>
                    <a:pt x="107" y="20273"/>
                  </a:cubicBezTo>
                  <a:cubicBezTo>
                    <a:pt x="80" y="20300"/>
                    <a:pt x="54" y="20326"/>
                    <a:pt x="27" y="20353"/>
                  </a:cubicBezTo>
                  <a:cubicBezTo>
                    <a:pt x="27" y="20407"/>
                    <a:pt x="27" y="20460"/>
                    <a:pt x="80" y="20514"/>
                  </a:cubicBezTo>
                  <a:cubicBezTo>
                    <a:pt x="1820" y="21504"/>
                    <a:pt x="2891" y="23297"/>
                    <a:pt x="2944" y="25305"/>
                  </a:cubicBezTo>
                  <a:cubicBezTo>
                    <a:pt x="2944" y="25358"/>
                    <a:pt x="2971" y="25385"/>
                    <a:pt x="3025" y="25412"/>
                  </a:cubicBezTo>
                  <a:cubicBezTo>
                    <a:pt x="4952" y="26402"/>
                    <a:pt x="6183" y="28356"/>
                    <a:pt x="6183" y="30524"/>
                  </a:cubicBezTo>
                  <a:cubicBezTo>
                    <a:pt x="6183" y="32692"/>
                    <a:pt x="4952" y="34646"/>
                    <a:pt x="3025" y="35636"/>
                  </a:cubicBezTo>
                  <a:cubicBezTo>
                    <a:pt x="2971" y="35663"/>
                    <a:pt x="2944" y="35717"/>
                    <a:pt x="2944" y="35770"/>
                  </a:cubicBezTo>
                  <a:cubicBezTo>
                    <a:pt x="3105" y="37831"/>
                    <a:pt x="1633" y="39651"/>
                    <a:pt x="107" y="40535"/>
                  </a:cubicBezTo>
                  <a:cubicBezTo>
                    <a:pt x="80" y="40561"/>
                    <a:pt x="54" y="40588"/>
                    <a:pt x="27" y="40615"/>
                  </a:cubicBezTo>
                  <a:cubicBezTo>
                    <a:pt x="27" y="40668"/>
                    <a:pt x="27" y="40749"/>
                    <a:pt x="80" y="40775"/>
                  </a:cubicBezTo>
                  <a:cubicBezTo>
                    <a:pt x="1820" y="41766"/>
                    <a:pt x="2944" y="43639"/>
                    <a:pt x="2944" y="45540"/>
                  </a:cubicBezTo>
                  <a:cubicBezTo>
                    <a:pt x="2944" y="45540"/>
                    <a:pt x="2944" y="45566"/>
                    <a:pt x="2944" y="45566"/>
                  </a:cubicBezTo>
                  <a:cubicBezTo>
                    <a:pt x="2944" y="45620"/>
                    <a:pt x="2971" y="45674"/>
                    <a:pt x="3025" y="45674"/>
                  </a:cubicBezTo>
                  <a:cubicBezTo>
                    <a:pt x="4952" y="46664"/>
                    <a:pt x="6183" y="48618"/>
                    <a:pt x="6183" y="50786"/>
                  </a:cubicBezTo>
                  <a:cubicBezTo>
                    <a:pt x="6183" y="52954"/>
                    <a:pt x="4952" y="54934"/>
                    <a:pt x="3025" y="55898"/>
                  </a:cubicBezTo>
                  <a:cubicBezTo>
                    <a:pt x="2971" y="55925"/>
                    <a:pt x="2944" y="55952"/>
                    <a:pt x="2944" y="56005"/>
                  </a:cubicBezTo>
                  <a:cubicBezTo>
                    <a:pt x="2891" y="58012"/>
                    <a:pt x="1847" y="59806"/>
                    <a:pt x="107" y="60796"/>
                  </a:cubicBezTo>
                  <a:cubicBezTo>
                    <a:pt x="80" y="60823"/>
                    <a:pt x="54" y="60850"/>
                    <a:pt x="27" y="60903"/>
                  </a:cubicBezTo>
                  <a:cubicBezTo>
                    <a:pt x="27" y="60957"/>
                    <a:pt x="27" y="61010"/>
                    <a:pt x="80" y="61037"/>
                  </a:cubicBezTo>
                  <a:cubicBezTo>
                    <a:pt x="1820" y="62054"/>
                    <a:pt x="2891" y="63847"/>
                    <a:pt x="2944" y="65828"/>
                  </a:cubicBezTo>
                  <a:cubicBezTo>
                    <a:pt x="2944" y="65882"/>
                    <a:pt x="2971" y="65935"/>
                    <a:pt x="3025" y="65962"/>
                  </a:cubicBezTo>
                  <a:cubicBezTo>
                    <a:pt x="4952" y="66925"/>
                    <a:pt x="6183" y="68879"/>
                    <a:pt x="6183" y="71047"/>
                  </a:cubicBezTo>
                  <a:cubicBezTo>
                    <a:pt x="6183" y="73242"/>
                    <a:pt x="4952" y="75196"/>
                    <a:pt x="3025" y="76160"/>
                  </a:cubicBezTo>
                  <a:cubicBezTo>
                    <a:pt x="2971" y="76186"/>
                    <a:pt x="2944" y="76240"/>
                    <a:pt x="2944" y="76267"/>
                  </a:cubicBezTo>
                  <a:cubicBezTo>
                    <a:pt x="2891" y="78274"/>
                    <a:pt x="1820" y="80067"/>
                    <a:pt x="80" y="81084"/>
                  </a:cubicBezTo>
                  <a:cubicBezTo>
                    <a:pt x="27" y="81111"/>
                    <a:pt x="0" y="81191"/>
                    <a:pt x="54" y="81245"/>
                  </a:cubicBezTo>
                  <a:cubicBezTo>
                    <a:pt x="71" y="81296"/>
                    <a:pt x="109" y="81315"/>
                    <a:pt x="149" y="81315"/>
                  </a:cubicBezTo>
                  <a:cubicBezTo>
                    <a:pt x="171" y="81315"/>
                    <a:pt x="195" y="81308"/>
                    <a:pt x="214" y="81299"/>
                  </a:cubicBezTo>
                  <a:cubicBezTo>
                    <a:pt x="2007" y="80255"/>
                    <a:pt x="3105" y="78408"/>
                    <a:pt x="3185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5" y="65748"/>
                  </a:cubicBezTo>
                  <a:cubicBezTo>
                    <a:pt x="3132" y="63767"/>
                    <a:pt x="2088" y="61974"/>
                    <a:pt x="402" y="60930"/>
                  </a:cubicBezTo>
                  <a:cubicBezTo>
                    <a:pt x="2088" y="59859"/>
                    <a:pt x="3132" y="58093"/>
                    <a:pt x="3185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5" y="45486"/>
                  </a:cubicBezTo>
                  <a:cubicBezTo>
                    <a:pt x="3185" y="43586"/>
                    <a:pt x="2088" y="41739"/>
                    <a:pt x="402" y="40668"/>
                  </a:cubicBezTo>
                  <a:cubicBezTo>
                    <a:pt x="1927" y="39705"/>
                    <a:pt x="3319" y="37885"/>
                    <a:pt x="3212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5" y="25225"/>
                  </a:cubicBezTo>
                  <a:cubicBezTo>
                    <a:pt x="3105" y="23244"/>
                    <a:pt x="2061" y="21451"/>
                    <a:pt x="402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62"/>
                    <a:pt x="3185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5" y="4963"/>
                  </a:cubicBezTo>
                  <a:cubicBezTo>
                    <a:pt x="3185" y="3036"/>
                    <a:pt x="2007" y="1055"/>
                    <a:pt x="214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40" name="Google Shape;1440;p64"/>
            <p:cNvSpPr/>
            <p:nvPr/>
          </p:nvSpPr>
          <p:spPr>
            <a:xfrm>
              <a:off x="1146800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0" y="1"/>
                  </a:moveTo>
                  <a:cubicBezTo>
                    <a:pt x="81" y="1"/>
                    <a:pt x="44" y="24"/>
                    <a:pt x="28" y="57"/>
                  </a:cubicBezTo>
                  <a:cubicBezTo>
                    <a:pt x="28" y="84"/>
                    <a:pt x="1" y="110"/>
                    <a:pt x="1" y="137"/>
                  </a:cubicBezTo>
                  <a:cubicBezTo>
                    <a:pt x="1" y="164"/>
                    <a:pt x="28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2" y="17321"/>
                    <a:pt x="1848" y="19248"/>
                    <a:pt x="81" y="20265"/>
                  </a:cubicBezTo>
                  <a:cubicBezTo>
                    <a:pt x="54" y="20292"/>
                    <a:pt x="28" y="20318"/>
                    <a:pt x="1" y="20345"/>
                  </a:cubicBezTo>
                  <a:cubicBezTo>
                    <a:pt x="1" y="20425"/>
                    <a:pt x="28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9" y="37823"/>
                    <a:pt x="1633" y="39643"/>
                    <a:pt x="81" y="40526"/>
                  </a:cubicBezTo>
                  <a:cubicBezTo>
                    <a:pt x="54" y="40553"/>
                    <a:pt x="28" y="40580"/>
                    <a:pt x="1" y="40633"/>
                  </a:cubicBezTo>
                  <a:cubicBezTo>
                    <a:pt x="1" y="40687"/>
                    <a:pt x="28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32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81" y="60815"/>
                  </a:cubicBezTo>
                  <a:cubicBezTo>
                    <a:pt x="54" y="60815"/>
                    <a:pt x="28" y="60841"/>
                    <a:pt x="1" y="60895"/>
                  </a:cubicBezTo>
                  <a:cubicBezTo>
                    <a:pt x="1" y="60949"/>
                    <a:pt x="28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8" y="81103"/>
                    <a:pt x="1" y="81183"/>
                    <a:pt x="28" y="81237"/>
                  </a:cubicBezTo>
                  <a:cubicBezTo>
                    <a:pt x="44" y="81288"/>
                    <a:pt x="83" y="81306"/>
                    <a:pt x="129" y="81306"/>
                  </a:cubicBezTo>
                  <a:cubicBezTo>
                    <a:pt x="156" y="81306"/>
                    <a:pt x="185" y="81300"/>
                    <a:pt x="215" y="81290"/>
                  </a:cubicBezTo>
                  <a:cubicBezTo>
                    <a:pt x="1981" y="80247"/>
                    <a:pt x="3106" y="78400"/>
                    <a:pt x="3186" y="76366"/>
                  </a:cubicBezTo>
                  <a:cubicBezTo>
                    <a:pt x="5167" y="75322"/>
                    <a:pt x="6398" y="73288"/>
                    <a:pt x="6398" y="71066"/>
                  </a:cubicBezTo>
                  <a:cubicBezTo>
                    <a:pt x="6398" y="68818"/>
                    <a:pt x="5167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7" y="55060"/>
                    <a:pt x="6398" y="53026"/>
                    <a:pt x="6398" y="50778"/>
                  </a:cubicBezTo>
                  <a:cubicBezTo>
                    <a:pt x="6398" y="48556"/>
                    <a:pt x="5167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7" y="34799"/>
                    <a:pt x="6398" y="32764"/>
                    <a:pt x="6398" y="30516"/>
                  </a:cubicBezTo>
                  <a:cubicBezTo>
                    <a:pt x="6398" y="28268"/>
                    <a:pt x="5167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01"/>
                    <a:pt x="3186" y="15554"/>
                  </a:cubicBezTo>
                  <a:cubicBezTo>
                    <a:pt x="5167" y="14510"/>
                    <a:pt x="6398" y="12503"/>
                    <a:pt x="6398" y="10254"/>
                  </a:cubicBezTo>
                  <a:cubicBezTo>
                    <a:pt x="6398" y="8006"/>
                    <a:pt x="5167" y="5999"/>
                    <a:pt x="3186" y="4955"/>
                  </a:cubicBezTo>
                  <a:cubicBezTo>
                    <a:pt x="3186" y="3028"/>
                    <a:pt x="1981" y="1047"/>
                    <a:pt x="188" y="30"/>
                  </a:cubicBezTo>
                  <a:cubicBezTo>
                    <a:pt x="168" y="10"/>
                    <a:pt x="143" y="1"/>
                    <a:pt x="12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41" name="Google Shape;1441;p64"/>
            <p:cNvSpPr/>
            <p:nvPr/>
          </p:nvSpPr>
          <p:spPr>
            <a:xfrm>
              <a:off x="992900" y="2593575"/>
              <a:ext cx="160625" cy="2032875"/>
            </a:xfrm>
            <a:custGeom>
              <a:rect b="b" l="l" r="r" t="t"/>
              <a:pathLst>
                <a:path extrusionOk="0" h="81315" w="6425">
                  <a:moveTo>
                    <a:pt x="167" y="1"/>
                  </a:moveTo>
                  <a:cubicBezTo>
                    <a:pt x="120" y="1"/>
                    <a:pt x="67" y="26"/>
                    <a:pt x="27" y="65"/>
                  </a:cubicBezTo>
                  <a:cubicBezTo>
                    <a:pt x="27" y="92"/>
                    <a:pt x="27" y="118"/>
                    <a:pt x="27" y="118"/>
                  </a:cubicBezTo>
                  <a:cubicBezTo>
                    <a:pt x="27" y="172"/>
                    <a:pt x="54" y="225"/>
                    <a:pt x="81" y="225"/>
                  </a:cubicBezTo>
                  <a:cubicBezTo>
                    <a:pt x="1821" y="1243"/>
                    <a:pt x="2972" y="3170"/>
                    <a:pt x="2945" y="5043"/>
                  </a:cubicBezTo>
                  <a:cubicBezTo>
                    <a:pt x="2945" y="5070"/>
                    <a:pt x="2972" y="5124"/>
                    <a:pt x="2998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8" y="15375"/>
                  </a:cubicBezTo>
                  <a:cubicBezTo>
                    <a:pt x="2972" y="15402"/>
                    <a:pt x="2945" y="15428"/>
                    <a:pt x="2945" y="15482"/>
                  </a:cubicBezTo>
                  <a:cubicBezTo>
                    <a:pt x="2998" y="17329"/>
                    <a:pt x="1847" y="19256"/>
                    <a:pt x="108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1" y="20407"/>
                    <a:pt x="27" y="20460"/>
                    <a:pt x="81" y="20514"/>
                  </a:cubicBezTo>
                  <a:cubicBezTo>
                    <a:pt x="1794" y="21504"/>
                    <a:pt x="2865" y="23297"/>
                    <a:pt x="2945" y="25305"/>
                  </a:cubicBezTo>
                  <a:cubicBezTo>
                    <a:pt x="2945" y="25358"/>
                    <a:pt x="2972" y="25385"/>
                    <a:pt x="2998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8" y="35636"/>
                  </a:cubicBezTo>
                  <a:cubicBezTo>
                    <a:pt x="2972" y="35663"/>
                    <a:pt x="2945" y="35717"/>
                    <a:pt x="2945" y="35770"/>
                  </a:cubicBezTo>
                  <a:cubicBezTo>
                    <a:pt x="3105" y="37831"/>
                    <a:pt x="1633" y="39651"/>
                    <a:pt x="108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1" y="40668"/>
                    <a:pt x="27" y="40749"/>
                    <a:pt x="81" y="40775"/>
                  </a:cubicBezTo>
                  <a:cubicBezTo>
                    <a:pt x="1821" y="41766"/>
                    <a:pt x="2945" y="43639"/>
                    <a:pt x="2945" y="45540"/>
                  </a:cubicBezTo>
                  <a:cubicBezTo>
                    <a:pt x="2945" y="45540"/>
                    <a:pt x="2945" y="45566"/>
                    <a:pt x="2945" y="45566"/>
                  </a:cubicBezTo>
                  <a:cubicBezTo>
                    <a:pt x="2918" y="45620"/>
                    <a:pt x="2972" y="45674"/>
                    <a:pt x="2998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8" y="55898"/>
                  </a:cubicBezTo>
                  <a:cubicBezTo>
                    <a:pt x="2972" y="55925"/>
                    <a:pt x="2945" y="55952"/>
                    <a:pt x="2945" y="56005"/>
                  </a:cubicBezTo>
                  <a:cubicBezTo>
                    <a:pt x="2891" y="58012"/>
                    <a:pt x="1821" y="59806"/>
                    <a:pt x="108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1" y="60957"/>
                    <a:pt x="27" y="61010"/>
                    <a:pt x="81" y="61037"/>
                  </a:cubicBezTo>
                  <a:cubicBezTo>
                    <a:pt x="1821" y="62054"/>
                    <a:pt x="2891" y="63847"/>
                    <a:pt x="2945" y="65828"/>
                  </a:cubicBezTo>
                  <a:cubicBezTo>
                    <a:pt x="2945" y="65882"/>
                    <a:pt x="2972" y="65935"/>
                    <a:pt x="2998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8" y="76160"/>
                  </a:cubicBezTo>
                  <a:cubicBezTo>
                    <a:pt x="2972" y="76186"/>
                    <a:pt x="2945" y="76240"/>
                    <a:pt x="2945" y="76267"/>
                  </a:cubicBezTo>
                  <a:cubicBezTo>
                    <a:pt x="2891" y="78274"/>
                    <a:pt x="1821" y="80067"/>
                    <a:pt x="81" y="81084"/>
                  </a:cubicBezTo>
                  <a:cubicBezTo>
                    <a:pt x="27" y="81111"/>
                    <a:pt x="1" y="81191"/>
                    <a:pt x="27" y="81245"/>
                  </a:cubicBezTo>
                  <a:cubicBezTo>
                    <a:pt x="61" y="81296"/>
                    <a:pt x="106" y="81315"/>
                    <a:pt x="148" y="81315"/>
                  </a:cubicBezTo>
                  <a:cubicBezTo>
                    <a:pt x="172" y="81315"/>
                    <a:pt x="195" y="81308"/>
                    <a:pt x="215" y="81299"/>
                  </a:cubicBezTo>
                  <a:cubicBezTo>
                    <a:pt x="2008" y="80255"/>
                    <a:pt x="3105" y="78408"/>
                    <a:pt x="3186" y="76347"/>
                  </a:cubicBezTo>
                  <a:cubicBezTo>
                    <a:pt x="5193" y="75330"/>
                    <a:pt x="6424" y="73296"/>
                    <a:pt x="6424" y="71047"/>
                  </a:cubicBezTo>
                  <a:cubicBezTo>
                    <a:pt x="6424" y="68826"/>
                    <a:pt x="5193" y="66792"/>
                    <a:pt x="3186" y="65748"/>
                  </a:cubicBezTo>
                  <a:cubicBezTo>
                    <a:pt x="3105" y="63767"/>
                    <a:pt x="2088" y="61974"/>
                    <a:pt x="402" y="60930"/>
                  </a:cubicBezTo>
                  <a:cubicBezTo>
                    <a:pt x="2088" y="59859"/>
                    <a:pt x="3105" y="58093"/>
                    <a:pt x="3186" y="56085"/>
                  </a:cubicBezTo>
                  <a:cubicBezTo>
                    <a:pt x="5193" y="55068"/>
                    <a:pt x="6424" y="53034"/>
                    <a:pt x="6424" y="50786"/>
                  </a:cubicBezTo>
                  <a:cubicBezTo>
                    <a:pt x="6424" y="48537"/>
                    <a:pt x="5193" y="46530"/>
                    <a:pt x="3186" y="45486"/>
                  </a:cubicBezTo>
                  <a:cubicBezTo>
                    <a:pt x="3159" y="43586"/>
                    <a:pt x="2088" y="41739"/>
                    <a:pt x="402" y="40668"/>
                  </a:cubicBezTo>
                  <a:cubicBezTo>
                    <a:pt x="1901" y="39705"/>
                    <a:pt x="3320" y="37885"/>
                    <a:pt x="3186" y="35824"/>
                  </a:cubicBezTo>
                  <a:cubicBezTo>
                    <a:pt x="5193" y="34780"/>
                    <a:pt x="6424" y="32772"/>
                    <a:pt x="6424" y="30524"/>
                  </a:cubicBezTo>
                  <a:cubicBezTo>
                    <a:pt x="6424" y="28276"/>
                    <a:pt x="5193" y="26268"/>
                    <a:pt x="3186" y="25225"/>
                  </a:cubicBezTo>
                  <a:cubicBezTo>
                    <a:pt x="3105" y="23244"/>
                    <a:pt x="2062" y="21451"/>
                    <a:pt x="402" y="20407"/>
                  </a:cubicBezTo>
                  <a:cubicBezTo>
                    <a:pt x="2088" y="19336"/>
                    <a:pt x="3186" y="17436"/>
                    <a:pt x="3186" y="15616"/>
                  </a:cubicBezTo>
                  <a:cubicBezTo>
                    <a:pt x="3186" y="15589"/>
                    <a:pt x="3186" y="15562"/>
                    <a:pt x="3186" y="15562"/>
                  </a:cubicBezTo>
                  <a:cubicBezTo>
                    <a:pt x="5193" y="14518"/>
                    <a:pt x="6424" y="12511"/>
                    <a:pt x="6424" y="10263"/>
                  </a:cubicBezTo>
                  <a:cubicBezTo>
                    <a:pt x="6424" y="8014"/>
                    <a:pt x="5193" y="6007"/>
                    <a:pt x="3186" y="4963"/>
                  </a:cubicBezTo>
                  <a:cubicBezTo>
                    <a:pt x="3186" y="3036"/>
                    <a:pt x="2008" y="1055"/>
                    <a:pt x="215" y="11"/>
                  </a:cubicBezTo>
                  <a:cubicBezTo>
                    <a:pt x="200" y="4"/>
                    <a:pt x="184" y="1"/>
                    <a:pt x="16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42" name="Google Shape;1442;p64"/>
            <p:cNvSpPr/>
            <p:nvPr/>
          </p:nvSpPr>
          <p:spPr>
            <a:xfrm>
              <a:off x="83967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19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0" y="84"/>
                    <a:pt x="0" y="110"/>
                    <a:pt x="0" y="137"/>
                  </a:cubicBezTo>
                  <a:cubicBezTo>
                    <a:pt x="0" y="164"/>
                    <a:pt x="27" y="217"/>
                    <a:pt x="54" y="244"/>
                  </a:cubicBezTo>
                  <a:cubicBezTo>
                    <a:pt x="1794" y="1234"/>
                    <a:pt x="2971" y="3162"/>
                    <a:pt x="2918" y="5035"/>
                  </a:cubicBezTo>
                  <a:cubicBezTo>
                    <a:pt x="2918" y="5089"/>
                    <a:pt x="2945" y="5142"/>
                    <a:pt x="2998" y="5142"/>
                  </a:cubicBezTo>
                  <a:cubicBezTo>
                    <a:pt x="4925" y="6133"/>
                    <a:pt x="6156" y="8086"/>
                    <a:pt x="6156" y="10254"/>
                  </a:cubicBezTo>
                  <a:cubicBezTo>
                    <a:pt x="6156" y="12422"/>
                    <a:pt x="4925" y="14376"/>
                    <a:pt x="2998" y="15367"/>
                  </a:cubicBezTo>
                  <a:cubicBezTo>
                    <a:pt x="2945" y="15393"/>
                    <a:pt x="2918" y="15420"/>
                    <a:pt x="2918" y="15474"/>
                  </a:cubicBezTo>
                  <a:cubicBezTo>
                    <a:pt x="2971" y="17321"/>
                    <a:pt x="1847" y="19248"/>
                    <a:pt x="81" y="20265"/>
                  </a:cubicBezTo>
                  <a:cubicBezTo>
                    <a:pt x="54" y="20292"/>
                    <a:pt x="27" y="20318"/>
                    <a:pt x="0" y="20345"/>
                  </a:cubicBezTo>
                  <a:cubicBezTo>
                    <a:pt x="0" y="20425"/>
                    <a:pt x="27" y="20479"/>
                    <a:pt x="54" y="20506"/>
                  </a:cubicBezTo>
                  <a:cubicBezTo>
                    <a:pt x="1794" y="21496"/>
                    <a:pt x="2864" y="23289"/>
                    <a:pt x="2918" y="25297"/>
                  </a:cubicBezTo>
                  <a:cubicBezTo>
                    <a:pt x="2918" y="25350"/>
                    <a:pt x="2945" y="25404"/>
                    <a:pt x="2998" y="25404"/>
                  </a:cubicBezTo>
                  <a:cubicBezTo>
                    <a:pt x="4925" y="26394"/>
                    <a:pt x="6156" y="28348"/>
                    <a:pt x="6156" y="30516"/>
                  </a:cubicBezTo>
                  <a:cubicBezTo>
                    <a:pt x="6156" y="32684"/>
                    <a:pt x="4925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078" y="37823"/>
                    <a:pt x="1606" y="39643"/>
                    <a:pt x="81" y="40526"/>
                  </a:cubicBezTo>
                  <a:cubicBezTo>
                    <a:pt x="54" y="40553"/>
                    <a:pt x="27" y="40580"/>
                    <a:pt x="0" y="40633"/>
                  </a:cubicBezTo>
                  <a:cubicBezTo>
                    <a:pt x="0" y="40687"/>
                    <a:pt x="27" y="40741"/>
                    <a:pt x="54" y="40767"/>
                  </a:cubicBezTo>
                  <a:cubicBezTo>
                    <a:pt x="1794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25" y="46656"/>
                    <a:pt x="6156" y="48610"/>
                    <a:pt x="6156" y="50778"/>
                  </a:cubicBezTo>
                  <a:cubicBezTo>
                    <a:pt x="6156" y="52972"/>
                    <a:pt x="4925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64" y="58004"/>
                    <a:pt x="1820" y="59798"/>
                    <a:pt x="81" y="60815"/>
                  </a:cubicBezTo>
                  <a:cubicBezTo>
                    <a:pt x="54" y="60815"/>
                    <a:pt x="27" y="60841"/>
                    <a:pt x="0" y="60895"/>
                  </a:cubicBezTo>
                  <a:cubicBezTo>
                    <a:pt x="0" y="60949"/>
                    <a:pt x="27" y="61002"/>
                    <a:pt x="54" y="61029"/>
                  </a:cubicBezTo>
                  <a:cubicBezTo>
                    <a:pt x="1794" y="62046"/>
                    <a:pt x="2864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25" y="66917"/>
                    <a:pt x="6156" y="68871"/>
                    <a:pt x="6156" y="71066"/>
                  </a:cubicBezTo>
                  <a:cubicBezTo>
                    <a:pt x="6156" y="73234"/>
                    <a:pt x="4925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64" y="78266"/>
                    <a:pt x="1794" y="80059"/>
                    <a:pt x="81" y="81076"/>
                  </a:cubicBezTo>
                  <a:cubicBezTo>
                    <a:pt x="0" y="81103"/>
                    <a:pt x="0" y="81183"/>
                    <a:pt x="27" y="81237"/>
                  </a:cubicBezTo>
                  <a:cubicBezTo>
                    <a:pt x="44" y="81288"/>
                    <a:pt x="83" y="81306"/>
                    <a:pt x="122" y="81306"/>
                  </a:cubicBezTo>
                  <a:cubicBezTo>
                    <a:pt x="145" y="81306"/>
                    <a:pt x="168" y="81300"/>
                    <a:pt x="188" y="81290"/>
                  </a:cubicBezTo>
                  <a:cubicBezTo>
                    <a:pt x="1981" y="80247"/>
                    <a:pt x="3105" y="78400"/>
                    <a:pt x="3159" y="76366"/>
                  </a:cubicBezTo>
                  <a:cubicBezTo>
                    <a:pt x="5166" y="75322"/>
                    <a:pt x="6397" y="73288"/>
                    <a:pt x="6397" y="71066"/>
                  </a:cubicBezTo>
                  <a:cubicBezTo>
                    <a:pt x="6397" y="68818"/>
                    <a:pt x="5166" y="66783"/>
                    <a:pt x="3159" y="65766"/>
                  </a:cubicBezTo>
                  <a:cubicBezTo>
                    <a:pt x="3105" y="63759"/>
                    <a:pt x="2061" y="61992"/>
                    <a:pt x="375" y="60922"/>
                  </a:cubicBezTo>
                  <a:cubicBezTo>
                    <a:pt x="2061" y="59878"/>
                    <a:pt x="3105" y="58085"/>
                    <a:pt x="3159" y="56077"/>
                  </a:cubicBezTo>
                  <a:cubicBezTo>
                    <a:pt x="5166" y="55060"/>
                    <a:pt x="6397" y="53026"/>
                    <a:pt x="6397" y="50778"/>
                  </a:cubicBezTo>
                  <a:cubicBezTo>
                    <a:pt x="6397" y="48556"/>
                    <a:pt x="5166" y="46522"/>
                    <a:pt x="3159" y="45505"/>
                  </a:cubicBezTo>
                  <a:cubicBezTo>
                    <a:pt x="3159" y="43604"/>
                    <a:pt x="2061" y="41731"/>
                    <a:pt x="375" y="40660"/>
                  </a:cubicBezTo>
                  <a:cubicBezTo>
                    <a:pt x="1901" y="39697"/>
                    <a:pt x="3292" y="37877"/>
                    <a:pt x="3185" y="35816"/>
                  </a:cubicBezTo>
                  <a:cubicBezTo>
                    <a:pt x="5166" y="34799"/>
                    <a:pt x="6397" y="32764"/>
                    <a:pt x="6397" y="30516"/>
                  </a:cubicBezTo>
                  <a:cubicBezTo>
                    <a:pt x="6397" y="28268"/>
                    <a:pt x="5166" y="26260"/>
                    <a:pt x="3159" y="25216"/>
                  </a:cubicBezTo>
                  <a:cubicBezTo>
                    <a:pt x="3078" y="23236"/>
                    <a:pt x="2035" y="21442"/>
                    <a:pt x="375" y="20399"/>
                  </a:cubicBezTo>
                  <a:cubicBezTo>
                    <a:pt x="2061" y="19328"/>
                    <a:pt x="3159" y="17454"/>
                    <a:pt x="3159" y="15608"/>
                  </a:cubicBezTo>
                  <a:cubicBezTo>
                    <a:pt x="3159" y="15581"/>
                    <a:pt x="3159" y="15581"/>
                    <a:pt x="3159" y="15554"/>
                  </a:cubicBezTo>
                  <a:cubicBezTo>
                    <a:pt x="5166" y="14510"/>
                    <a:pt x="6397" y="12503"/>
                    <a:pt x="6397" y="10254"/>
                  </a:cubicBezTo>
                  <a:cubicBezTo>
                    <a:pt x="6397" y="8006"/>
                    <a:pt x="5166" y="5999"/>
                    <a:pt x="3159" y="4955"/>
                  </a:cubicBezTo>
                  <a:cubicBezTo>
                    <a:pt x="3159" y="3028"/>
                    <a:pt x="1981" y="1047"/>
                    <a:pt x="188" y="30"/>
                  </a:cubicBezTo>
                  <a:cubicBezTo>
                    <a:pt x="167" y="10"/>
                    <a:pt x="143" y="1"/>
                    <a:pt x="11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43" name="Google Shape;1443;p64"/>
            <p:cNvSpPr/>
            <p:nvPr/>
          </p:nvSpPr>
          <p:spPr>
            <a:xfrm>
              <a:off x="68577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0" y="1"/>
                  </a:moveTo>
                  <a:cubicBezTo>
                    <a:pt x="95" y="1"/>
                    <a:pt x="47" y="26"/>
                    <a:pt x="27" y="65"/>
                  </a:cubicBezTo>
                  <a:cubicBezTo>
                    <a:pt x="27" y="92"/>
                    <a:pt x="0" y="118"/>
                    <a:pt x="0" y="118"/>
                  </a:cubicBezTo>
                  <a:cubicBezTo>
                    <a:pt x="0" y="172"/>
                    <a:pt x="27" y="225"/>
                    <a:pt x="81" y="225"/>
                  </a:cubicBezTo>
                  <a:cubicBezTo>
                    <a:pt x="1820" y="1243"/>
                    <a:pt x="2944" y="3170"/>
                    <a:pt x="2918" y="5043"/>
                  </a:cubicBezTo>
                  <a:cubicBezTo>
                    <a:pt x="2918" y="5070"/>
                    <a:pt x="2944" y="5124"/>
                    <a:pt x="2998" y="5150"/>
                  </a:cubicBezTo>
                  <a:cubicBezTo>
                    <a:pt x="4952" y="6141"/>
                    <a:pt x="6156" y="8095"/>
                    <a:pt x="6156" y="10263"/>
                  </a:cubicBezTo>
                  <a:cubicBezTo>
                    <a:pt x="6156" y="12431"/>
                    <a:pt x="4952" y="14384"/>
                    <a:pt x="2998" y="15375"/>
                  </a:cubicBezTo>
                  <a:cubicBezTo>
                    <a:pt x="2944" y="15402"/>
                    <a:pt x="2918" y="15428"/>
                    <a:pt x="2918" y="15482"/>
                  </a:cubicBezTo>
                  <a:cubicBezTo>
                    <a:pt x="2998" y="17329"/>
                    <a:pt x="1847" y="19256"/>
                    <a:pt x="81" y="20273"/>
                  </a:cubicBezTo>
                  <a:cubicBezTo>
                    <a:pt x="54" y="20300"/>
                    <a:pt x="27" y="20326"/>
                    <a:pt x="27" y="20353"/>
                  </a:cubicBezTo>
                  <a:cubicBezTo>
                    <a:pt x="0" y="20407"/>
                    <a:pt x="27" y="20460"/>
                    <a:pt x="81" y="20514"/>
                  </a:cubicBezTo>
                  <a:cubicBezTo>
                    <a:pt x="1794" y="21504"/>
                    <a:pt x="2864" y="23297"/>
                    <a:pt x="2918" y="25305"/>
                  </a:cubicBezTo>
                  <a:cubicBezTo>
                    <a:pt x="2918" y="25358"/>
                    <a:pt x="2944" y="25385"/>
                    <a:pt x="2998" y="25412"/>
                  </a:cubicBezTo>
                  <a:cubicBezTo>
                    <a:pt x="4952" y="26402"/>
                    <a:pt x="6156" y="28356"/>
                    <a:pt x="6156" y="30524"/>
                  </a:cubicBezTo>
                  <a:cubicBezTo>
                    <a:pt x="6156" y="32692"/>
                    <a:pt x="4952" y="34646"/>
                    <a:pt x="2998" y="35636"/>
                  </a:cubicBezTo>
                  <a:cubicBezTo>
                    <a:pt x="2944" y="35663"/>
                    <a:pt x="2918" y="35717"/>
                    <a:pt x="2918" y="35770"/>
                  </a:cubicBezTo>
                  <a:cubicBezTo>
                    <a:pt x="3078" y="37831"/>
                    <a:pt x="1633" y="39651"/>
                    <a:pt x="81" y="40535"/>
                  </a:cubicBezTo>
                  <a:cubicBezTo>
                    <a:pt x="54" y="40561"/>
                    <a:pt x="27" y="40588"/>
                    <a:pt x="27" y="40615"/>
                  </a:cubicBezTo>
                  <a:cubicBezTo>
                    <a:pt x="0" y="40668"/>
                    <a:pt x="27" y="40749"/>
                    <a:pt x="81" y="40775"/>
                  </a:cubicBezTo>
                  <a:cubicBezTo>
                    <a:pt x="1820" y="41766"/>
                    <a:pt x="2918" y="43639"/>
                    <a:pt x="2918" y="45540"/>
                  </a:cubicBezTo>
                  <a:lnTo>
                    <a:pt x="2918" y="45566"/>
                  </a:lnTo>
                  <a:cubicBezTo>
                    <a:pt x="2918" y="45620"/>
                    <a:pt x="2944" y="45674"/>
                    <a:pt x="2998" y="45674"/>
                  </a:cubicBezTo>
                  <a:cubicBezTo>
                    <a:pt x="4952" y="46664"/>
                    <a:pt x="6156" y="48618"/>
                    <a:pt x="6156" y="50786"/>
                  </a:cubicBezTo>
                  <a:cubicBezTo>
                    <a:pt x="6156" y="52954"/>
                    <a:pt x="4952" y="54934"/>
                    <a:pt x="2998" y="55898"/>
                  </a:cubicBezTo>
                  <a:cubicBezTo>
                    <a:pt x="2944" y="55925"/>
                    <a:pt x="2918" y="55952"/>
                    <a:pt x="2918" y="56005"/>
                  </a:cubicBezTo>
                  <a:cubicBezTo>
                    <a:pt x="2891" y="58012"/>
                    <a:pt x="1820" y="59806"/>
                    <a:pt x="81" y="60796"/>
                  </a:cubicBezTo>
                  <a:cubicBezTo>
                    <a:pt x="54" y="60823"/>
                    <a:pt x="27" y="60850"/>
                    <a:pt x="27" y="60903"/>
                  </a:cubicBezTo>
                  <a:cubicBezTo>
                    <a:pt x="0" y="60957"/>
                    <a:pt x="27" y="61010"/>
                    <a:pt x="81" y="61037"/>
                  </a:cubicBezTo>
                  <a:cubicBezTo>
                    <a:pt x="1820" y="62054"/>
                    <a:pt x="2891" y="63847"/>
                    <a:pt x="2918" y="65828"/>
                  </a:cubicBezTo>
                  <a:cubicBezTo>
                    <a:pt x="2918" y="65882"/>
                    <a:pt x="2944" y="65935"/>
                    <a:pt x="2998" y="65962"/>
                  </a:cubicBezTo>
                  <a:cubicBezTo>
                    <a:pt x="4952" y="66925"/>
                    <a:pt x="6156" y="68879"/>
                    <a:pt x="6156" y="71047"/>
                  </a:cubicBezTo>
                  <a:cubicBezTo>
                    <a:pt x="6156" y="73242"/>
                    <a:pt x="4952" y="75196"/>
                    <a:pt x="2998" y="76160"/>
                  </a:cubicBezTo>
                  <a:cubicBezTo>
                    <a:pt x="2944" y="76186"/>
                    <a:pt x="2918" y="76240"/>
                    <a:pt x="2918" y="76267"/>
                  </a:cubicBezTo>
                  <a:cubicBezTo>
                    <a:pt x="2891" y="78274"/>
                    <a:pt x="1820" y="80067"/>
                    <a:pt x="81" y="81084"/>
                  </a:cubicBezTo>
                  <a:cubicBezTo>
                    <a:pt x="27" y="81111"/>
                    <a:pt x="0" y="81191"/>
                    <a:pt x="27" y="81245"/>
                  </a:cubicBezTo>
                  <a:cubicBezTo>
                    <a:pt x="61" y="81296"/>
                    <a:pt x="95" y="81315"/>
                    <a:pt x="136" y="81315"/>
                  </a:cubicBezTo>
                  <a:cubicBezTo>
                    <a:pt x="159" y="81315"/>
                    <a:pt x="185" y="81308"/>
                    <a:pt x="214" y="81299"/>
                  </a:cubicBezTo>
                  <a:cubicBezTo>
                    <a:pt x="2008" y="80255"/>
                    <a:pt x="3105" y="78408"/>
                    <a:pt x="3185" y="76347"/>
                  </a:cubicBezTo>
                  <a:cubicBezTo>
                    <a:pt x="5166" y="75330"/>
                    <a:pt x="6397" y="73296"/>
                    <a:pt x="6397" y="71047"/>
                  </a:cubicBezTo>
                  <a:cubicBezTo>
                    <a:pt x="6397" y="68826"/>
                    <a:pt x="5166" y="66792"/>
                    <a:pt x="3185" y="65748"/>
                  </a:cubicBezTo>
                  <a:cubicBezTo>
                    <a:pt x="3105" y="63767"/>
                    <a:pt x="2061" y="61974"/>
                    <a:pt x="375" y="60930"/>
                  </a:cubicBezTo>
                  <a:cubicBezTo>
                    <a:pt x="2061" y="59859"/>
                    <a:pt x="3105" y="58093"/>
                    <a:pt x="3185" y="56085"/>
                  </a:cubicBezTo>
                  <a:cubicBezTo>
                    <a:pt x="5166" y="55068"/>
                    <a:pt x="6397" y="53034"/>
                    <a:pt x="6397" y="50786"/>
                  </a:cubicBezTo>
                  <a:cubicBezTo>
                    <a:pt x="6397" y="48537"/>
                    <a:pt x="5166" y="46530"/>
                    <a:pt x="3185" y="45486"/>
                  </a:cubicBezTo>
                  <a:cubicBezTo>
                    <a:pt x="3159" y="43586"/>
                    <a:pt x="2088" y="41739"/>
                    <a:pt x="375" y="40668"/>
                  </a:cubicBezTo>
                  <a:cubicBezTo>
                    <a:pt x="1901" y="39705"/>
                    <a:pt x="3292" y="37885"/>
                    <a:pt x="3185" y="35824"/>
                  </a:cubicBezTo>
                  <a:cubicBezTo>
                    <a:pt x="5166" y="34780"/>
                    <a:pt x="6397" y="32772"/>
                    <a:pt x="6397" y="30524"/>
                  </a:cubicBezTo>
                  <a:cubicBezTo>
                    <a:pt x="6397" y="28276"/>
                    <a:pt x="5166" y="26268"/>
                    <a:pt x="3185" y="25225"/>
                  </a:cubicBezTo>
                  <a:cubicBezTo>
                    <a:pt x="3078" y="23244"/>
                    <a:pt x="2061" y="21451"/>
                    <a:pt x="375" y="20407"/>
                  </a:cubicBezTo>
                  <a:cubicBezTo>
                    <a:pt x="2088" y="19336"/>
                    <a:pt x="3185" y="17436"/>
                    <a:pt x="3185" y="15616"/>
                  </a:cubicBezTo>
                  <a:cubicBezTo>
                    <a:pt x="3185" y="15589"/>
                    <a:pt x="3185" y="15589"/>
                    <a:pt x="3185" y="15562"/>
                  </a:cubicBezTo>
                  <a:cubicBezTo>
                    <a:pt x="5166" y="14518"/>
                    <a:pt x="6397" y="12511"/>
                    <a:pt x="6397" y="10263"/>
                  </a:cubicBezTo>
                  <a:cubicBezTo>
                    <a:pt x="6397" y="8014"/>
                    <a:pt x="5166" y="6007"/>
                    <a:pt x="3185" y="4963"/>
                  </a:cubicBezTo>
                  <a:cubicBezTo>
                    <a:pt x="3185" y="3036"/>
                    <a:pt x="1981" y="1055"/>
                    <a:pt x="188" y="11"/>
                  </a:cubicBezTo>
                  <a:cubicBezTo>
                    <a:pt x="173" y="4"/>
                    <a:pt x="157" y="1"/>
                    <a:pt x="14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44" name="Google Shape;1444;p64"/>
            <p:cNvSpPr/>
            <p:nvPr/>
          </p:nvSpPr>
          <p:spPr>
            <a:xfrm>
              <a:off x="531875" y="2845375"/>
              <a:ext cx="160600" cy="2032675"/>
            </a:xfrm>
            <a:custGeom>
              <a:rect b="b" l="l" r="r" t="t"/>
              <a:pathLst>
                <a:path extrusionOk="0" h="81307" w="6424">
                  <a:moveTo>
                    <a:pt x="144" y="1"/>
                  </a:moveTo>
                  <a:cubicBezTo>
                    <a:pt x="103" y="1"/>
                    <a:pt x="60" y="24"/>
                    <a:pt x="27" y="57"/>
                  </a:cubicBezTo>
                  <a:cubicBezTo>
                    <a:pt x="27" y="84"/>
                    <a:pt x="27" y="110"/>
                    <a:pt x="27" y="137"/>
                  </a:cubicBezTo>
                  <a:cubicBezTo>
                    <a:pt x="27" y="164"/>
                    <a:pt x="54" y="217"/>
                    <a:pt x="80" y="244"/>
                  </a:cubicBezTo>
                  <a:cubicBezTo>
                    <a:pt x="1820" y="1234"/>
                    <a:pt x="2971" y="3162"/>
                    <a:pt x="2944" y="5035"/>
                  </a:cubicBezTo>
                  <a:cubicBezTo>
                    <a:pt x="2944" y="5089"/>
                    <a:pt x="2971" y="5142"/>
                    <a:pt x="2998" y="5142"/>
                  </a:cubicBezTo>
                  <a:cubicBezTo>
                    <a:pt x="4952" y="6133"/>
                    <a:pt x="6156" y="8086"/>
                    <a:pt x="6156" y="10254"/>
                  </a:cubicBezTo>
                  <a:cubicBezTo>
                    <a:pt x="6156" y="12422"/>
                    <a:pt x="4952" y="14376"/>
                    <a:pt x="2998" y="15367"/>
                  </a:cubicBezTo>
                  <a:cubicBezTo>
                    <a:pt x="2971" y="15393"/>
                    <a:pt x="2944" y="15447"/>
                    <a:pt x="2944" y="15474"/>
                  </a:cubicBezTo>
                  <a:cubicBezTo>
                    <a:pt x="2998" y="17321"/>
                    <a:pt x="1847" y="19248"/>
                    <a:pt x="107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0" y="20425"/>
                    <a:pt x="27" y="20479"/>
                    <a:pt x="80" y="20506"/>
                  </a:cubicBezTo>
                  <a:cubicBezTo>
                    <a:pt x="1793" y="21496"/>
                    <a:pt x="2864" y="23289"/>
                    <a:pt x="2944" y="25297"/>
                  </a:cubicBezTo>
                  <a:cubicBezTo>
                    <a:pt x="2944" y="25350"/>
                    <a:pt x="2971" y="25404"/>
                    <a:pt x="2998" y="25404"/>
                  </a:cubicBezTo>
                  <a:cubicBezTo>
                    <a:pt x="4952" y="26394"/>
                    <a:pt x="6156" y="28348"/>
                    <a:pt x="6156" y="30516"/>
                  </a:cubicBezTo>
                  <a:cubicBezTo>
                    <a:pt x="6156" y="32684"/>
                    <a:pt x="4952" y="34665"/>
                    <a:pt x="2998" y="35628"/>
                  </a:cubicBezTo>
                  <a:cubicBezTo>
                    <a:pt x="2971" y="35655"/>
                    <a:pt x="2944" y="35709"/>
                    <a:pt x="2944" y="35762"/>
                  </a:cubicBezTo>
                  <a:cubicBezTo>
                    <a:pt x="3105" y="37823"/>
                    <a:pt x="1633" y="39643"/>
                    <a:pt x="107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0" y="40687"/>
                    <a:pt x="27" y="40741"/>
                    <a:pt x="80" y="40767"/>
                  </a:cubicBezTo>
                  <a:cubicBezTo>
                    <a:pt x="1820" y="41784"/>
                    <a:pt x="2944" y="43631"/>
                    <a:pt x="2944" y="45532"/>
                  </a:cubicBezTo>
                  <a:lnTo>
                    <a:pt x="2944" y="45558"/>
                  </a:lnTo>
                  <a:cubicBezTo>
                    <a:pt x="2918" y="45612"/>
                    <a:pt x="2971" y="45665"/>
                    <a:pt x="2998" y="45692"/>
                  </a:cubicBezTo>
                  <a:cubicBezTo>
                    <a:pt x="4952" y="46656"/>
                    <a:pt x="6156" y="48610"/>
                    <a:pt x="6156" y="50778"/>
                  </a:cubicBezTo>
                  <a:cubicBezTo>
                    <a:pt x="6156" y="52972"/>
                    <a:pt x="4952" y="54926"/>
                    <a:pt x="2998" y="55890"/>
                  </a:cubicBezTo>
                  <a:cubicBezTo>
                    <a:pt x="2971" y="55917"/>
                    <a:pt x="2944" y="55970"/>
                    <a:pt x="2944" y="55997"/>
                  </a:cubicBezTo>
                  <a:cubicBezTo>
                    <a:pt x="2891" y="58004"/>
                    <a:pt x="1820" y="59798"/>
                    <a:pt x="107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0" y="60949"/>
                    <a:pt x="27" y="61002"/>
                    <a:pt x="80" y="61029"/>
                  </a:cubicBezTo>
                  <a:cubicBezTo>
                    <a:pt x="1820" y="62046"/>
                    <a:pt x="2891" y="63839"/>
                    <a:pt x="2944" y="65847"/>
                  </a:cubicBezTo>
                  <a:cubicBezTo>
                    <a:pt x="2944" y="65873"/>
                    <a:pt x="2971" y="65927"/>
                    <a:pt x="2998" y="65954"/>
                  </a:cubicBezTo>
                  <a:cubicBezTo>
                    <a:pt x="4952" y="66917"/>
                    <a:pt x="6156" y="68871"/>
                    <a:pt x="6156" y="71066"/>
                  </a:cubicBezTo>
                  <a:cubicBezTo>
                    <a:pt x="6156" y="73234"/>
                    <a:pt x="4952" y="75188"/>
                    <a:pt x="2998" y="76151"/>
                  </a:cubicBezTo>
                  <a:cubicBezTo>
                    <a:pt x="2971" y="76178"/>
                    <a:pt x="2944" y="76232"/>
                    <a:pt x="2944" y="76285"/>
                  </a:cubicBezTo>
                  <a:cubicBezTo>
                    <a:pt x="2891" y="78266"/>
                    <a:pt x="1820" y="80059"/>
                    <a:pt x="80" y="81076"/>
                  </a:cubicBezTo>
                  <a:cubicBezTo>
                    <a:pt x="27" y="81103"/>
                    <a:pt x="0" y="81183"/>
                    <a:pt x="54" y="81237"/>
                  </a:cubicBezTo>
                  <a:cubicBezTo>
                    <a:pt x="71" y="81288"/>
                    <a:pt x="109" y="81306"/>
                    <a:pt x="149" y="81306"/>
                  </a:cubicBezTo>
                  <a:cubicBezTo>
                    <a:pt x="171" y="81306"/>
                    <a:pt x="195" y="81300"/>
                    <a:pt x="214" y="81290"/>
                  </a:cubicBezTo>
                  <a:cubicBezTo>
                    <a:pt x="2008" y="80247"/>
                    <a:pt x="3105" y="78400"/>
                    <a:pt x="3185" y="76366"/>
                  </a:cubicBezTo>
                  <a:cubicBezTo>
                    <a:pt x="5193" y="75322"/>
                    <a:pt x="6424" y="73288"/>
                    <a:pt x="6424" y="71066"/>
                  </a:cubicBezTo>
                  <a:cubicBezTo>
                    <a:pt x="6424" y="68818"/>
                    <a:pt x="5193" y="66783"/>
                    <a:pt x="3185" y="65766"/>
                  </a:cubicBezTo>
                  <a:cubicBezTo>
                    <a:pt x="3105" y="63759"/>
                    <a:pt x="2088" y="61992"/>
                    <a:pt x="402" y="60922"/>
                  </a:cubicBezTo>
                  <a:cubicBezTo>
                    <a:pt x="2088" y="59878"/>
                    <a:pt x="3105" y="58085"/>
                    <a:pt x="3185" y="56077"/>
                  </a:cubicBezTo>
                  <a:cubicBezTo>
                    <a:pt x="5193" y="55060"/>
                    <a:pt x="6424" y="53026"/>
                    <a:pt x="6424" y="50778"/>
                  </a:cubicBezTo>
                  <a:cubicBezTo>
                    <a:pt x="6424" y="48556"/>
                    <a:pt x="5193" y="46522"/>
                    <a:pt x="3185" y="45505"/>
                  </a:cubicBezTo>
                  <a:cubicBezTo>
                    <a:pt x="3185" y="43604"/>
                    <a:pt x="2088" y="41731"/>
                    <a:pt x="402" y="40660"/>
                  </a:cubicBezTo>
                  <a:cubicBezTo>
                    <a:pt x="1900" y="39697"/>
                    <a:pt x="3319" y="37877"/>
                    <a:pt x="3185" y="35816"/>
                  </a:cubicBezTo>
                  <a:cubicBezTo>
                    <a:pt x="5193" y="34799"/>
                    <a:pt x="6424" y="32764"/>
                    <a:pt x="6424" y="30516"/>
                  </a:cubicBezTo>
                  <a:cubicBezTo>
                    <a:pt x="6424" y="28268"/>
                    <a:pt x="5193" y="26260"/>
                    <a:pt x="3185" y="25216"/>
                  </a:cubicBezTo>
                  <a:cubicBezTo>
                    <a:pt x="3105" y="23236"/>
                    <a:pt x="2061" y="21442"/>
                    <a:pt x="402" y="20399"/>
                  </a:cubicBezTo>
                  <a:cubicBezTo>
                    <a:pt x="2088" y="19328"/>
                    <a:pt x="3185" y="17454"/>
                    <a:pt x="3185" y="15608"/>
                  </a:cubicBezTo>
                  <a:cubicBezTo>
                    <a:pt x="3185" y="15581"/>
                    <a:pt x="3185" y="15581"/>
                    <a:pt x="3185" y="15554"/>
                  </a:cubicBezTo>
                  <a:cubicBezTo>
                    <a:pt x="5193" y="14510"/>
                    <a:pt x="6424" y="12503"/>
                    <a:pt x="6424" y="10254"/>
                  </a:cubicBezTo>
                  <a:cubicBezTo>
                    <a:pt x="6424" y="8006"/>
                    <a:pt x="5193" y="5999"/>
                    <a:pt x="3185" y="4955"/>
                  </a:cubicBezTo>
                  <a:cubicBezTo>
                    <a:pt x="3185" y="3028"/>
                    <a:pt x="2008" y="1047"/>
                    <a:pt x="214" y="30"/>
                  </a:cubicBezTo>
                  <a:cubicBezTo>
                    <a:pt x="194" y="10"/>
                    <a:pt x="169" y="1"/>
                    <a:pt x="144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45" name="Google Shape;1445;p64"/>
            <p:cNvSpPr/>
            <p:nvPr/>
          </p:nvSpPr>
          <p:spPr>
            <a:xfrm>
              <a:off x="378625" y="2593575"/>
              <a:ext cx="159950" cy="2032875"/>
            </a:xfrm>
            <a:custGeom>
              <a:rect b="b" l="l" r="r" t="t"/>
              <a:pathLst>
                <a:path extrusionOk="0" h="81315" w="6398">
                  <a:moveTo>
                    <a:pt x="141" y="1"/>
                  </a:moveTo>
                  <a:cubicBezTo>
                    <a:pt x="95" y="1"/>
                    <a:pt x="47" y="26"/>
                    <a:pt x="28" y="65"/>
                  </a:cubicBezTo>
                  <a:cubicBezTo>
                    <a:pt x="1" y="92"/>
                    <a:pt x="1" y="118"/>
                    <a:pt x="1" y="118"/>
                  </a:cubicBezTo>
                  <a:cubicBezTo>
                    <a:pt x="1" y="172"/>
                    <a:pt x="28" y="225"/>
                    <a:pt x="54" y="225"/>
                  </a:cubicBezTo>
                  <a:cubicBezTo>
                    <a:pt x="1794" y="1243"/>
                    <a:pt x="2918" y="3116"/>
                    <a:pt x="2918" y="4963"/>
                  </a:cubicBezTo>
                  <a:cubicBezTo>
                    <a:pt x="2918" y="4990"/>
                    <a:pt x="2918" y="5017"/>
                    <a:pt x="2918" y="5043"/>
                  </a:cubicBezTo>
                  <a:cubicBezTo>
                    <a:pt x="2918" y="5070"/>
                    <a:pt x="2945" y="5124"/>
                    <a:pt x="2999" y="5150"/>
                  </a:cubicBezTo>
                  <a:cubicBezTo>
                    <a:pt x="4952" y="6141"/>
                    <a:pt x="6157" y="8095"/>
                    <a:pt x="6157" y="10263"/>
                  </a:cubicBezTo>
                  <a:cubicBezTo>
                    <a:pt x="6157" y="12431"/>
                    <a:pt x="4952" y="14384"/>
                    <a:pt x="2999" y="15375"/>
                  </a:cubicBezTo>
                  <a:cubicBezTo>
                    <a:pt x="2945" y="15402"/>
                    <a:pt x="2918" y="15428"/>
                    <a:pt x="2918" y="15482"/>
                  </a:cubicBezTo>
                  <a:cubicBezTo>
                    <a:pt x="2972" y="17329"/>
                    <a:pt x="1848" y="19256"/>
                    <a:pt x="81" y="20273"/>
                  </a:cubicBezTo>
                  <a:cubicBezTo>
                    <a:pt x="54" y="20300"/>
                    <a:pt x="28" y="20326"/>
                    <a:pt x="1" y="20353"/>
                  </a:cubicBezTo>
                  <a:cubicBezTo>
                    <a:pt x="1" y="20407"/>
                    <a:pt x="28" y="20487"/>
                    <a:pt x="54" y="20514"/>
                  </a:cubicBezTo>
                  <a:cubicBezTo>
                    <a:pt x="1794" y="21504"/>
                    <a:pt x="2865" y="23297"/>
                    <a:pt x="2918" y="25305"/>
                  </a:cubicBezTo>
                  <a:cubicBezTo>
                    <a:pt x="2918" y="25358"/>
                    <a:pt x="2945" y="25412"/>
                    <a:pt x="2999" y="25412"/>
                  </a:cubicBezTo>
                  <a:cubicBezTo>
                    <a:pt x="4952" y="26402"/>
                    <a:pt x="6157" y="28356"/>
                    <a:pt x="6157" y="30524"/>
                  </a:cubicBezTo>
                  <a:cubicBezTo>
                    <a:pt x="6157" y="32692"/>
                    <a:pt x="4952" y="34646"/>
                    <a:pt x="2999" y="35636"/>
                  </a:cubicBezTo>
                  <a:cubicBezTo>
                    <a:pt x="2945" y="35663"/>
                    <a:pt x="2918" y="35717"/>
                    <a:pt x="2918" y="35770"/>
                  </a:cubicBezTo>
                  <a:cubicBezTo>
                    <a:pt x="3079" y="37831"/>
                    <a:pt x="1607" y="39651"/>
                    <a:pt x="81" y="40535"/>
                  </a:cubicBezTo>
                  <a:cubicBezTo>
                    <a:pt x="54" y="40561"/>
                    <a:pt x="28" y="40588"/>
                    <a:pt x="1" y="40615"/>
                  </a:cubicBezTo>
                  <a:cubicBezTo>
                    <a:pt x="1" y="40668"/>
                    <a:pt x="28" y="40749"/>
                    <a:pt x="54" y="40775"/>
                  </a:cubicBezTo>
                  <a:cubicBezTo>
                    <a:pt x="1794" y="41766"/>
                    <a:pt x="2918" y="43639"/>
                    <a:pt x="2918" y="45540"/>
                  </a:cubicBezTo>
                  <a:cubicBezTo>
                    <a:pt x="2918" y="45540"/>
                    <a:pt x="2918" y="45566"/>
                    <a:pt x="2918" y="45566"/>
                  </a:cubicBezTo>
                  <a:cubicBezTo>
                    <a:pt x="2918" y="45620"/>
                    <a:pt x="2945" y="45674"/>
                    <a:pt x="2999" y="45674"/>
                  </a:cubicBezTo>
                  <a:cubicBezTo>
                    <a:pt x="4952" y="46664"/>
                    <a:pt x="6157" y="48618"/>
                    <a:pt x="6157" y="50786"/>
                  </a:cubicBezTo>
                  <a:cubicBezTo>
                    <a:pt x="6157" y="52954"/>
                    <a:pt x="4952" y="54934"/>
                    <a:pt x="2999" y="55898"/>
                  </a:cubicBezTo>
                  <a:cubicBezTo>
                    <a:pt x="2945" y="55925"/>
                    <a:pt x="2918" y="55952"/>
                    <a:pt x="2918" y="56005"/>
                  </a:cubicBezTo>
                  <a:cubicBezTo>
                    <a:pt x="2865" y="58012"/>
                    <a:pt x="1821" y="59806"/>
                    <a:pt x="81" y="60796"/>
                  </a:cubicBezTo>
                  <a:cubicBezTo>
                    <a:pt x="54" y="60823"/>
                    <a:pt x="28" y="60850"/>
                    <a:pt x="1" y="60903"/>
                  </a:cubicBezTo>
                  <a:cubicBezTo>
                    <a:pt x="1" y="60957"/>
                    <a:pt x="28" y="61010"/>
                    <a:pt x="54" y="61037"/>
                  </a:cubicBezTo>
                  <a:cubicBezTo>
                    <a:pt x="1794" y="62054"/>
                    <a:pt x="2865" y="63847"/>
                    <a:pt x="2918" y="65828"/>
                  </a:cubicBezTo>
                  <a:cubicBezTo>
                    <a:pt x="2918" y="65882"/>
                    <a:pt x="2945" y="65935"/>
                    <a:pt x="2999" y="65962"/>
                  </a:cubicBezTo>
                  <a:cubicBezTo>
                    <a:pt x="4952" y="66925"/>
                    <a:pt x="6157" y="68879"/>
                    <a:pt x="6157" y="71047"/>
                  </a:cubicBezTo>
                  <a:cubicBezTo>
                    <a:pt x="6157" y="73242"/>
                    <a:pt x="4952" y="75196"/>
                    <a:pt x="2999" y="76160"/>
                  </a:cubicBezTo>
                  <a:cubicBezTo>
                    <a:pt x="2945" y="76186"/>
                    <a:pt x="2918" y="76240"/>
                    <a:pt x="2918" y="76267"/>
                  </a:cubicBezTo>
                  <a:cubicBezTo>
                    <a:pt x="2865" y="78274"/>
                    <a:pt x="1821" y="80067"/>
                    <a:pt x="81" y="81084"/>
                  </a:cubicBezTo>
                  <a:cubicBezTo>
                    <a:pt x="1" y="81111"/>
                    <a:pt x="1" y="81191"/>
                    <a:pt x="28" y="81245"/>
                  </a:cubicBezTo>
                  <a:cubicBezTo>
                    <a:pt x="45" y="81296"/>
                    <a:pt x="83" y="81315"/>
                    <a:pt x="123" y="81315"/>
                  </a:cubicBezTo>
                  <a:cubicBezTo>
                    <a:pt x="145" y="81315"/>
                    <a:pt x="169" y="81308"/>
                    <a:pt x="188" y="81299"/>
                  </a:cubicBezTo>
                  <a:cubicBezTo>
                    <a:pt x="1981" y="80255"/>
                    <a:pt x="3106" y="78408"/>
                    <a:pt x="3159" y="76347"/>
                  </a:cubicBezTo>
                  <a:cubicBezTo>
                    <a:pt x="5167" y="75330"/>
                    <a:pt x="6398" y="73296"/>
                    <a:pt x="6398" y="71047"/>
                  </a:cubicBezTo>
                  <a:cubicBezTo>
                    <a:pt x="6398" y="68826"/>
                    <a:pt x="5167" y="66792"/>
                    <a:pt x="3159" y="65748"/>
                  </a:cubicBezTo>
                  <a:cubicBezTo>
                    <a:pt x="3106" y="63767"/>
                    <a:pt x="2062" y="61974"/>
                    <a:pt x="376" y="60930"/>
                  </a:cubicBezTo>
                  <a:cubicBezTo>
                    <a:pt x="2062" y="59859"/>
                    <a:pt x="3106" y="58093"/>
                    <a:pt x="3159" y="56085"/>
                  </a:cubicBezTo>
                  <a:cubicBezTo>
                    <a:pt x="5167" y="55068"/>
                    <a:pt x="6398" y="53034"/>
                    <a:pt x="6398" y="50786"/>
                  </a:cubicBezTo>
                  <a:cubicBezTo>
                    <a:pt x="6398" y="48537"/>
                    <a:pt x="5167" y="46530"/>
                    <a:pt x="3159" y="45486"/>
                  </a:cubicBezTo>
                  <a:cubicBezTo>
                    <a:pt x="3159" y="43586"/>
                    <a:pt x="2062" y="41739"/>
                    <a:pt x="376" y="40668"/>
                  </a:cubicBezTo>
                  <a:cubicBezTo>
                    <a:pt x="1901" y="39705"/>
                    <a:pt x="3293" y="37885"/>
                    <a:pt x="3186" y="35824"/>
                  </a:cubicBezTo>
                  <a:cubicBezTo>
                    <a:pt x="5167" y="34780"/>
                    <a:pt x="6398" y="32772"/>
                    <a:pt x="6398" y="30524"/>
                  </a:cubicBezTo>
                  <a:cubicBezTo>
                    <a:pt x="6398" y="28276"/>
                    <a:pt x="5167" y="26268"/>
                    <a:pt x="3159" y="25225"/>
                  </a:cubicBezTo>
                  <a:cubicBezTo>
                    <a:pt x="3079" y="23244"/>
                    <a:pt x="2035" y="21451"/>
                    <a:pt x="376" y="20407"/>
                  </a:cubicBezTo>
                  <a:cubicBezTo>
                    <a:pt x="2062" y="19336"/>
                    <a:pt x="3186" y="17436"/>
                    <a:pt x="3186" y="15616"/>
                  </a:cubicBezTo>
                  <a:cubicBezTo>
                    <a:pt x="3186" y="15589"/>
                    <a:pt x="3186" y="15589"/>
                    <a:pt x="3186" y="15562"/>
                  </a:cubicBezTo>
                  <a:cubicBezTo>
                    <a:pt x="5167" y="14518"/>
                    <a:pt x="6398" y="12511"/>
                    <a:pt x="6398" y="10263"/>
                  </a:cubicBezTo>
                  <a:cubicBezTo>
                    <a:pt x="6398" y="8014"/>
                    <a:pt x="5167" y="6007"/>
                    <a:pt x="3186" y="4963"/>
                  </a:cubicBezTo>
                  <a:cubicBezTo>
                    <a:pt x="3186" y="3036"/>
                    <a:pt x="1981" y="1055"/>
                    <a:pt x="188" y="11"/>
                  </a:cubicBezTo>
                  <a:cubicBezTo>
                    <a:pt x="174" y="4"/>
                    <a:pt x="158" y="1"/>
                    <a:pt x="14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46" name="Google Shape;1446;p64"/>
            <p:cNvSpPr/>
            <p:nvPr/>
          </p:nvSpPr>
          <p:spPr>
            <a:xfrm>
              <a:off x="224725" y="2845375"/>
              <a:ext cx="159950" cy="2032675"/>
            </a:xfrm>
            <a:custGeom>
              <a:rect b="b" l="l" r="r" t="t"/>
              <a:pathLst>
                <a:path extrusionOk="0" h="81307" w="6398">
                  <a:moveTo>
                    <a:pt x="126" y="1"/>
                  </a:moveTo>
                  <a:cubicBezTo>
                    <a:pt x="81" y="1"/>
                    <a:pt x="44" y="24"/>
                    <a:pt x="27" y="57"/>
                  </a:cubicBezTo>
                  <a:cubicBezTo>
                    <a:pt x="27" y="84"/>
                    <a:pt x="1" y="110"/>
                    <a:pt x="1" y="137"/>
                  </a:cubicBezTo>
                  <a:cubicBezTo>
                    <a:pt x="1" y="164"/>
                    <a:pt x="27" y="217"/>
                    <a:pt x="81" y="244"/>
                  </a:cubicBezTo>
                  <a:cubicBezTo>
                    <a:pt x="1821" y="1234"/>
                    <a:pt x="2972" y="3162"/>
                    <a:pt x="2918" y="5035"/>
                  </a:cubicBezTo>
                  <a:cubicBezTo>
                    <a:pt x="2945" y="5089"/>
                    <a:pt x="2945" y="5142"/>
                    <a:pt x="2998" y="5142"/>
                  </a:cubicBezTo>
                  <a:cubicBezTo>
                    <a:pt x="4952" y="6133"/>
                    <a:pt x="6157" y="8086"/>
                    <a:pt x="6157" y="10254"/>
                  </a:cubicBezTo>
                  <a:cubicBezTo>
                    <a:pt x="6157" y="12422"/>
                    <a:pt x="4952" y="14376"/>
                    <a:pt x="2998" y="15367"/>
                  </a:cubicBezTo>
                  <a:cubicBezTo>
                    <a:pt x="2945" y="15393"/>
                    <a:pt x="2918" y="15447"/>
                    <a:pt x="2918" y="15474"/>
                  </a:cubicBezTo>
                  <a:cubicBezTo>
                    <a:pt x="2972" y="17321"/>
                    <a:pt x="1848" y="19248"/>
                    <a:pt x="108" y="20265"/>
                  </a:cubicBezTo>
                  <a:cubicBezTo>
                    <a:pt x="54" y="20292"/>
                    <a:pt x="27" y="20318"/>
                    <a:pt x="27" y="20345"/>
                  </a:cubicBezTo>
                  <a:cubicBezTo>
                    <a:pt x="1" y="20425"/>
                    <a:pt x="27" y="20479"/>
                    <a:pt x="81" y="20506"/>
                  </a:cubicBezTo>
                  <a:cubicBezTo>
                    <a:pt x="1794" y="21496"/>
                    <a:pt x="2865" y="23289"/>
                    <a:pt x="2918" y="25297"/>
                  </a:cubicBezTo>
                  <a:cubicBezTo>
                    <a:pt x="2945" y="25350"/>
                    <a:pt x="2972" y="25404"/>
                    <a:pt x="2998" y="25404"/>
                  </a:cubicBezTo>
                  <a:cubicBezTo>
                    <a:pt x="4952" y="26394"/>
                    <a:pt x="6157" y="28348"/>
                    <a:pt x="6157" y="30516"/>
                  </a:cubicBezTo>
                  <a:cubicBezTo>
                    <a:pt x="6157" y="32684"/>
                    <a:pt x="4952" y="34665"/>
                    <a:pt x="2998" y="35628"/>
                  </a:cubicBezTo>
                  <a:cubicBezTo>
                    <a:pt x="2945" y="35655"/>
                    <a:pt x="2918" y="35709"/>
                    <a:pt x="2918" y="35762"/>
                  </a:cubicBezTo>
                  <a:cubicBezTo>
                    <a:pt x="3106" y="37823"/>
                    <a:pt x="1633" y="39643"/>
                    <a:pt x="108" y="40526"/>
                  </a:cubicBezTo>
                  <a:cubicBezTo>
                    <a:pt x="54" y="40553"/>
                    <a:pt x="27" y="40580"/>
                    <a:pt x="27" y="40633"/>
                  </a:cubicBezTo>
                  <a:cubicBezTo>
                    <a:pt x="1" y="40687"/>
                    <a:pt x="27" y="40741"/>
                    <a:pt x="81" y="40767"/>
                  </a:cubicBezTo>
                  <a:cubicBezTo>
                    <a:pt x="1821" y="41784"/>
                    <a:pt x="2918" y="43631"/>
                    <a:pt x="2918" y="45532"/>
                  </a:cubicBezTo>
                  <a:cubicBezTo>
                    <a:pt x="2918" y="45558"/>
                    <a:pt x="2918" y="45558"/>
                    <a:pt x="2918" y="45558"/>
                  </a:cubicBezTo>
                  <a:cubicBezTo>
                    <a:pt x="2918" y="45612"/>
                    <a:pt x="2945" y="45665"/>
                    <a:pt x="2998" y="45692"/>
                  </a:cubicBezTo>
                  <a:cubicBezTo>
                    <a:pt x="4952" y="46656"/>
                    <a:pt x="6157" y="48610"/>
                    <a:pt x="6157" y="50778"/>
                  </a:cubicBezTo>
                  <a:cubicBezTo>
                    <a:pt x="6157" y="52972"/>
                    <a:pt x="4952" y="54926"/>
                    <a:pt x="2998" y="55890"/>
                  </a:cubicBezTo>
                  <a:cubicBezTo>
                    <a:pt x="2945" y="55917"/>
                    <a:pt x="2918" y="55970"/>
                    <a:pt x="2918" y="55997"/>
                  </a:cubicBezTo>
                  <a:cubicBezTo>
                    <a:pt x="2891" y="58004"/>
                    <a:pt x="1821" y="59798"/>
                    <a:pt x="108" y="60815"/>
                  </a:cubicBezTo>
                  <a:cubicBezTo>
                    <a:pt x="54" y="60815"/>
                    <a:pt x="27" y="60841"/>
                    <a:pt x="27" y="60895"/>
                  </a:cubicBezTo>
                  <a:cubicBezTo>
                    <a:pt x="1" y="60949"/>
                    <a:pt x="27" y="61002"/>
                    <a:pt x="81" y="61029"/>
                  </a:cubicBezTo>
                  <a:cubicBezTo>
                    <a:pt x="1821" y="62046"/>
                    <a:pt x="2891" y="63839"/>
                    <a:pt x="2918" y="65847"/>
                  </a:cubicBezTo>
                  <a:cubicBezTo>
                    <a:pt x="2918" y="65873"/>
                    <a:pt x="2945" y="65927"/>
                    <a:pt x="2998" y="65954"/>
                  </a:cubicBezTo>
                  <a:cubicBezTo>
                    <a:pt x="4952" y="66917"/>
                    <a:pt x="6157" y="68871"/>
                    <a:pt x="6157" y="71066"/>
                  </a:cubicBezTo>
                  <a:cubicBezTo>
                    <a:pt x="6157" y="73234"/>
                    <a:pt x="4952" y="75188"/>
                    <a:pt x="2998" y="76151"/>
                  </a:cubicBezTo>
                  <a:cubicBezTo>
                    <a:pt x="2945" y="76178"/>
                    <a:pt x="2918" y="76232"/>
                    <a:pt x="2918" y="76285"/>
                  </a:cubicBezTo>
                  <a:cubicBezTo>
                    <a:pt x="2891" y="78266"/>
                    <a:pt x="1821" y="80059"/>
                    <a:pt x="81" y="81076"/>
                  </a:cubicBezTo>
                  <a:cubicBezTo>
                    <a:pt x="27" y="81103"/>
                    <a:pt x="1" y="81183"/>
                    <a:pt x="27" y="81237"/>
                  </a:cubicBezTo>
                  <a:cubicBezTo>
                    <a:pt x="61" y="81288"/>
                    <a:pt x="95" y="81306"/>
                    <a:pt x="136" y="81306"/>
                  </a:cubicBezTo>
                  <a:cubicBezTo>
                    <a:pt x="160" y="81306"/>
                    <a:pt x="185" y="81300"/>
                    <a:pt x="215" y="81290"/>
                  </a:cubicBezTo>
                  <a:cubicBezTo>
                    <a:pt x="2008" y="80247"/>
                    <a:pt x="3106" y="78400"/>
                    <a:pt x="3186" y="76366"/>
                  </a:cubicBezTo>
                  <a:cubicBezTo>
                    <a:pt x="5166" y="75322"/>
                    <a:pt x="6398" y="73288"/>
                    <a:pt x="6398" y="71066"/>
                  </a:cubicBezTo>
                  <a:cubicBezTo>
                    <a:pt x="6398" y="68818"/>
                    <a:pt x="5166" y="66783"/>
                    <a:pt x="3186" y="65766"/>
                  </a:cubicBezTo>
                  <a:cubicBezTo>
                    <a:pt x="3106" y="63759"/>
                    <a:pt x="2062" y="61992"/>
                    <a:pt x="375" y="60922"/>
                  </a:cubicBezTo>
                  <a:cubicBezTo>
                    <a:pt x="2062" y="59878"/>
                    <a:pt x="3106" y="58085"/>
                    <a:pt x="3186" y="56077"/>
                  </a:cubicBezTo>
                  <a:cubicBezTo>
                    <a:pt x="5166" y="55060"/>
                    <a:pt x="6398" y="53026"/>
                    <a:pt x="6398" y="50778"/>
                  </a:cubicBezTo>
                  <a:cubicBezTo>
                    <a:pt x="6398" y="48556"/>
                    <a:pt x="5166" y="46522"/>
                    <a:pt x="3186" y="45505"/>
                  </a:cubicBezTo>
                  <a:cubicBezTo>
                    <a:pt x="3159" y="43604"/>
                    <a:pt x="2088" y="41731"/>
                    <a:pt x="375" y="40660"/>
                  </a:cubicBezTo>
                  <a:cubicBezTo>
                    <a:pt x="1901" y="39697"/>
                    <a:pt x="3293" y="37877"/>
                    <a:pt x="3186" y="35816"/>
                  </a:cubicBezTo>
                  <a:cubicBezTo>
                    <a:pt x="5166" y="34799"/>
                    <a:pt x="6398" y="32764"/>
                    <a:pt x="6398" y="30516"/>
                  </a:cubicBezTo>
                  <a:cubicBezTo>
                    <a:pt x="6398" y="28268"/>
                    <a:pt x="5166" y="26260"/>
                    <a:pt x="3186" y="25216"/>
                  </a:cubicBezTo>
                  <a:cubicBezTo>
                    <a:pt x="3079" y="23236"/>
                    <a:pt x="2062" y="21442"/>
                    <a:pt x="375" y="20399"/>
                  </a:cubicBezTo>
                  <a:cubicBezTo>
                    <a:pt x="2088" y="19328"/>
                    <a:pt x="3186" y="17454"/>
                    <a:pt x="3186" y="15608"/>
                  </a:cubicBezTo>
                  <a:cubicBezTo>
                    <a:pt x="3186" y="15581"/>
                    <a:pt x="3186" y="15581"/>
                    <a:pt x="3186" y="15554"/>
                  </a:cubicBezTo>
                  <a:cubicBezTo>
                    <a:pt x="5166" y="14510"/>
                    <a:pt x="6398" y="12503"/>
                    <a:pt x="6398" y="10254"/>
                  </a:cubicBezTo>
                  <a:cubicBezTo>
                    <a:pt x="6398" y="8006"/>
                    <a:pt x="5166" y="5999"/>
                    <a:pt x="3186" y="4955"/>
                  </a:cubicBezTo>
                  <a:cubicBezTo>
                    <a:pt x="3186" y="3028"/>
                    <a:pt x="1981" y="1047"/>
                    <a:pt x="215" y="30"/>
                  </a:cubicBezTo>
                  <a:cubicBezTo>
                    <a:pt x="184" y="10"/>
                    <a:pt x="153" y="1"/>
                    <a:pt x="12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447" name="Google Shape;1447;p64"/>
          <p:cNvSpPr/>
          <p:nvPr/>
        </p:nvSpPr>
        <p:spPr>
          <a:xfrm>
            <a:off x="2025295" y="640223"/>
            <a:ext cx="1915200" cy="19152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448" name="Google Shape;1448;p64"/>
          <p:cNvGrpSpPr/>
          <p:nvPr/>
        </p:nvGrpSpPr>
        <p:grpSpPr>
          <a:xfrm>
            <a:off x="2794804" y="1419152"/>
            <a:ext cx="1830972" cy="1822411"/>
            <a:chOff x="2414491" y="671177"/>
            <a:chExt cx="1830972" cy="1822411"/>
          </a:xfrm>
        </p:grpSpPr>
        <p:sp>
          <p:nvSpPr>
            <p:cNvPr id="1449" name="Google Shape;1449;p64"/>
            <p:cNvSpPr/>
            <p:nvPr/>
          </p:nvSpPr>
          <p:spPr>
            <a:xfrm>
              <a:off x="2414491" y="671177"/>
              <a:ext cx="1830972" cy="1822391"/>
            </a:xfrm>
            <a:custGeom>
              <a:rect b="b" l="l" r="r" t="t"/>
              <a:pathLst>
                <a:path extrusionOk="0" h="45449" w="45663">
                  <a:moveTo>
                    <a:pt x="10947" y="4979"/>
                  </a:moveTo>
                  <a:lnTo>
                    <a:pt x="15605" y="7656"/>
                  </a:lnTo>
                  <a:lnTo>
                    <a:pt x="15605" y="13062"/>
                  </a:lnTo>
                  <a:lnTo>
                    <a:pt x="10947" y="15766"/>
                  </a:lnTo>
                  <a:lnTo>
                    <a:pt x="6263" y="13062"/>
                  </a:lnTo>
                  <a:lnTo>
                    <a:pt x="6263" y="7656"/>
                  </a:lnTo>
                  <a:lnTo>
                    <a:pt x="10947" y="4979"/>
                  </a:lnTo>
                  <a:close/>
                  <a:moveTo>
                    <a:pt x="20449" y="4979"/>
                  </a:moveTo>
                  <a:lnTo>
                    <a:pt x="25133" y="7656"/>
                  </a:lnTo>
                  <a:lnTo>
                    <a:pt x="25133" y="13062"/>
                  </a:lnTo>
                  <a:lnTo>
                    <a:pt x="20449" y="15766"/>
                  </a:lnTo>
                  <a:lnTo>
                    <a:pt x="15792" y="13062"/>
                  </a:lnTo>
                  <a:lnTo>
                    <a:pt x="15792" y="7656"/>
                  </a:lnTo>
                  <a:lnTo>
                    <a:pt x="20449" y="4979"/>
                  </a:lnTo>
                  <a:close/>
                  <a:moveTo>
                    <a:pt x="29978" y="4979"/>
                  </a:moveTo>
                  <a:lnTo>
                    <a:pt x="34635" y="7656"/>
                  </a:lnTo>
                  <a:lnTo>
                    <a:pt x="34635" y="13062"/>
                  </a:lnTo>
                  <a:lnTo>
                    <a:pt x="29978" y="15766"/>
                  </a:lnTo>
                  <a:lnTo>
                    <a:pt x="25294" y="13062"/>
                  </a:lnTo>
                  <a:lnTo>
                    <a:pt x="25294" y="7656"/>
                  </a:lnTo>
                  <a:lnTo>
                    <a:pt x="29978" y="4979"/>
                  </a:lnTo>
                  <a:close/>
                  <a:moveTo>
                    <a:pt x="6183" y="13196"/>
                  </a:moveTo>
                  <a:lnTo>
                    <a:pt x="10867" y="15899"/>
                  </a:lnTo>
                  <a:lnTo>
                    <a:pt x="10867" y="21306"/>
                  </a:lnTo>
                  <a:lnTo>
                    <a:pt x="6183" y="23983"/>
                  </a:lnTo>
                  <a:lnTo>
                    <a:pt x="1526" y="21306"/>
                  </a:lnTo>
                  <a:lnTo>
                    <a:pt x="1526" y="15899"/>
                  </a:lnTo>
                  <a:lnTo>
                    <a:pt x="6183" y="13196"/>
                  </a:lnTo>
                  <a:close/>
                  <a:moveTo>
                    <a:pt x="15712" y="13196"/>
                  </a:moveTo>
                  <a:lnTo>
                    <a:pt x="20369" y="15899"/>
                  </a:lnTo>
                  <a:lnTo>
                    <a:pt x="20369" y="21306"/>
                  </a:lnTo>
                  <a:lnTo>
                    <a:pt x="15712" y="23983"/>
                  </a:lnTo>
                  <a:lnTo>
                    <a:pt x="11028" y="21306"/>
                  </a:lnTo>
                  <a:lnTo>
                    <a:pt x="11028" y="15899"/>
                  </a:lnTo>
                  <a:lnTo>
                    <a:pt x="15712" y="13196"/>
                  </a:lnTo>
                  <a:close/>
                  <a:moveTo>
                    <a:pt x="25213" y="13196"/>
                  </a:moveTo>
                  <a:lnTo>
                    <a:pt x="29871" y="15899"/>
                  </a:lnTo>
                  <a:lnTo>
                    <a:pt x="29871" y="21306"/>
                  </a:lnTo>
                  <a:lnTo>
                    <a:pt x="25213" y="23983"/>
                  </a:lnTo>
                  <a:lnTo>
                    <a:pt x="20529" y="21306"/>
                  </a:lnTo>
                  <a:lnTo>
                    <a:pt x="20529" y="15899"/>
                  </a:lnTo>
                  <a:lnTo>
                    <a:pt x="25213" y="13196"/>
                  </a:lnTo>
                  <a:close/>
                  <a:moveTo>
                    <a:pt x="34715" y="13196"/>
                  </a:moveTo>
                  <a:lnTo>
                    <a:pt x="39399" y="15899"/>
                  </a:lnTo>
                  <a:lnTo>
                    <a:pt x="39399" y="21306"/>
                  </a:lnTo>
                  <a:lnTo>
                    <a:pt x="34715" y="23983"/>
                  </a:lnTo>
                  <a:lnTo>
                    <a:pt x="30058" y="21306"/>
                  </a:lnTo>
                  <a:lnTo>
                    <a:pt x="30058" y="15899"/>
                  </a:lnTo>
                  <a:lnTo>
                    <a:pt x="34715" y="13196"/>
                  </a:lnTo>
                  <a:close/>
                  <a:moveTo>
                    <a:pt x="10947" y="21440"/>
                  </a:moveTo>
                  <a:lnTo>
                    <a:pt x="15605" y="24143"/>
                  </a:lnTo>
                  <a:lnTo>
                    <a:pt x="15605" y="29523"/>
                  </a:lnTo>
                  <a:lnTo>
                    <a:pt x="10947" y="32226"/>
                  </a:lnTo>
                  <a:lnTo>
                    <a:pt x="6263" y="29523"/>
                  </a:lnTo>
                  <a:lnTo>
                    <a:pt x="6263" y="24143"/>
                  </a:lnTo>
                  <a:lnTo>
                    <a:pt x="10947" y="21440"/>
                  </a:lnTo>
                  <a:close/>
                  <a:moveTo>
                    <a:pt x="20449" y="21440"/>
                  </a:moveTo>
                  <a:lnTo>
                    <a:pt x="25133" y="24143"/>
                  </a:lnTo>
                  <a:lnTo>
                    <a:pt x="25133" y="29523"/>
                  </a:lnTo>
                  <a:lnTo>
                    <a:pt x="20449" y="32226"/>
                  </a:lnTo>
                  <a:lnTo>
                    <a:pt x="15792" y="29523"/>
                  </a:lnTo>
                  <a:lnTo>
                    <a:pt x="15792" y="24143"/>
                  </a:lnTo>
                  <a:lnTo>
                    <a:pt x="20449" y="21440"/>
                  </a:lnTo>
                  <a:close/>
                  <a:moveTo>
                    <a:pt x="29978" y="21440"/>
                  </a:moveTo>
                  <a:lnTo>
                    <a:pt x="34635" y="24143"/>
                  </a:lnTo>
                  <a:lnTo>
                    <a:pt x="34635" y="29523"/>
                  </a:lnTo>
                  <a:lnTo>
                    <a:pt x="29978" y="32226"/>
                  </a:lnTo>
                  <a:lnTo>
                    <a:pt x="25294" y="29523"/>
                  </a:lnTo>
                  <a:lnTo>
                    <a:pt x="25294" y="24143"/>
                  </a:lnTo>
                  <a:lnTo>
                    <a:pt x="29978" y="21440"/>
                  </a:lnTo>
                  <a:close/>
                  <a:moveTo>
                    <a:pt x="39480" y="21440"/>
                  </a:moveTo>
                  <a:lnTo>
                    <a:pt x="44137" y="24143"/>
                  </a:lnTo>
                  <a:lnTo>
                    <a:pt x="44137" y="29523"/>
                  </a:lnTo>
                  <a:lnTo>
                    <a:pt x="39480" y="32226"/>
                  </a:lnTo>
                  <a:lnTo>
                    <a:pt x="34796" y="29523"/>
                  </a:lnTo>
                  <a:lnTo>
                    <a:pt x="34796" y="24143"/>
                  </a:lnTo>
                  <a:lnTo>
                    <a:pt x="39480" y="21440"/>
                  </a:lnTo>
                  <a:close/>
                  <a:moveTo>
                    <a:pt x="15712" y="29684"/>
                  </a:moveTo>
                  <a:lnTo>
                    <a:pt x="20369" y="32387"/>
                  </a:lnTo>
                  <a:lnTo>
                    <a:pt x="20369" y="37767"/>
                  </a:lnTo>
                  <a:lnTo>
                    <a:pt x="15712" y="40470"/>
                  </a:lnTo>
                  <a:lnTo>
                    <a:pt x="11028" y="37767"/>
                  </a:lnTo>
                  <a:lnTo>
                    <a:pt x="11028" y="32387"/>
                  </a:lnTo>
                  <a:lnTo>
                    <a:pt x="15712" y="29684"/>
                  </a:lnTo>
                  <a:close/>
                  <a:moveTo>
                    <a:pt x="25213" y="29684"/>
                  </a:moveTo>
                  <a:lnTo>
                    <a:pt x="29871" y="32387"/>
                  </a:lnTo>
                  <a:lnTo>
                    <a:pt x="29871" y="37767"/>
                  </a:lnTo>
                  <a:lnTo>
                    <a:pt x="25213" y="40470"/>
                  </a:lnTo>
                  <a:lnTo>
                    <a:pt x="20529" y="37767"/>
                  </a:lnTo>
                  <a:lnTo>
                    <a:pt x="20529" y="32387"/>
                  </a:lnTo>
                  <a:lnTo>
                    <a:pt x="25213" y="29684"/>
                  </a:lnTo>
                  <a:close/>
                  <a:moveTo>
                    <a:pt x="34715" y="29684"/>
                  </a:moveTo>
                  <a:lnTo>
                    <a:pt x="39399" y="32387"/>
                  </a:lnTo>
                  <a:lnTo>
                    <a:pt x="39399" y="37767"/>
                  </a:lnTo>
                  <a:lnTo>
                    <a:pt x="34715" y="40470"/>
                  </a:lnTo>
                  <a:lnTo>
                    <a:pt x="30058" y="37767"/>
                  </a:lnTo>
                  <a:lnTo>
                    <a:pt x="30058" y="32387"/>
                  </a:lnTo>
                  <a:lnTo>
                    <a:pt x="34715" y="29684"/>
                  </a:lnTo>
                  <a:close/>
                  <a:moveTo>
                    <a:pt x="20369" y="1"/>
                  </a:moveTo>
                  <a:lnTo>
                    <a:pt x="20369" y="4818"/>
                  </a:lnTo>
                  <a:lnTo>
                    <a:pt x="15712" y="7522"/>
                  </a:lnTo>
                  <a:lnTo>
                    <a:pt x="11028" y="4818"/>
                  </a:lnTo>
                  <a:lnTo>
                    <a:pt x="11028" y="3159"/>
                  </a:lnTo>
                  <a:cubicBezTo>
                    <a:pt x="10974" y="3186"/>
                    <a:pt x="10921" y="3239"/>
                    <a:pt x="10867" y="3266"/>
                  </a:cubicBezTo>
                  <a:lnTo>
                    <a:pt x="10867" y="4818"/>
                  </a:lnTo>
                  <a:lnTo>
                    <a:pt x="6183" y="7522"/>
                  </a:lnTo>
                  <a:lnTo>
                    <a:pt x="5915" y="7361"/>
                  </a:lnTo>
                  <a:cubicBezTo>
                    <a:pt x="5889" y="7415"/>
                    <a:pt x="5835" y="7442"/>
                    <a:pt x="5808" y="7495"/>
                  </a:cubicBezTo>
                  <a:lnTo>
                    <a:pt x="6103" y="7656"/>
                  </a:lnTo>
                  <a:lnTo>
                    <a:pt x="6103" y="13062"/>
                  </a:lnTo>
                  <a:lnTo>
                    <a:pt x="1419" y="15766"/>
                  </a:lnTo>
                  <a:lnTo>
                    <a:pt x="1124" y="15578"/>
                  </a:lnTo>
                  <a:cubicBezTo>
                    <a:pt x="1124" y="15632"/>
                    <a:pt x="1098" y="15685"/>
                    <a:pt x="1071" y="15739"/>
                  </a:cubicBezTo>
                  <a:lnTo>
                    <a:pt x="1338" y="15899"/>
                  </a:lnTo>
                  <a:lnTo>
                    <a:pt x="1338" y="21306"/>
                  </a:lnTo>
                  <a:lnTo>
                    <a:pt x="0" y="22082"/>
                  </a:lnTo>
                  <a:cubicBezTo>
                    <a:pt x="0" y="22136"/>
                    <a:pt x="0" y="22216"/>
                    <a:pt x="0" y="22270"/>
                  </a:cubicBezTo>
                  <a:lnTo>
                    <a:pt x="1419" y="21440"/>
                  </a:lnTo>
                  <a:lnTo>
                    <a:pt x="6103" y="24143"/>
                  </a:lnTo>
                  <a:lnTo>
                    <a:pt x="6103" y="29523"/>
                  </a:lnTo>
                  <a:lnTo>
                    <a:pt x="1927" y="31932"/>
                  </a:lnTo>
                  <a:cubicBezTo>
                    <a:pt x="1954" y="31986"/>
                    <a:pt x="1981" y="32039"/>
                    <a:pt x="2008" y="32093"/>
                  </a:cubicBezTo>
                  <a:lnTo>
                    <a:pt x="6183" y="29684"/>
                  </a:lnTo>
                  <a:lnTo>
                    <a:pt x="10867" y="32387"/>
                  </a:lnTo>
                  <a:lnTo>
                    <a:pt x="10867" y="37767"/>
                  </a:lnTo>
                  <a:lnTo>
                    <a:pt x="7548" y="39694"/>
                  </a:lnTo>
                  <a:cubicBezTo>
                    <a:pt x="7575" y="39721"/>
                    <a:pt x="7628" y="39774"/>
                    <a:pt x="7682" y="39801"/>
                  </a:cubicBezTo>
                  <a:lnTo>
                    <a:pt x="10947" y="37928"/>
                  </a:lnTo>
                  <a:lnTo>
                    <a:pt x="15605" y="40631"/>
                  </a:lnTo>
                  <a:lnTo>
                    <a:pt x="15605" y="44405"/>
                  </a:lnTo>
                  <a:cubicBezTo>
                    <a:pt x="15658" y="44405"/>
                    <a:pt x="15738" y="44432"/>
                    <a:pt x="15792" y="44458"/>
                  </a:cubicBezTo>
                  <a:lnTo>
                    <a:pt x="15792" y="40631"/>
                  </a:lnTo>
                  <a:lnTo>
                    <a:pt x="20449" y="37928"/>
                  </a:lnTo>
                  <a:lnTo>
                    <a:pt x="25133" y="40631"/>
                  </a:lnTo>
                  <a:lnTo>
                    <a:pt x="25133" y="45449"/>
                  </a:lnTo>
                  <a:cubicBezTo>
                    <a:pt x="25187" y="45449"/>
                    <a:pt x="25240" y="45449"/>
                    <a:pt x="25294" y="45422"/>
                  </a:cubicBezTo>
                  <a:lnTo>
                    <a:pt x="25294" y="40631"/>
                  </a:lnTo>
                  <a:lnTo>
                    <a:pt x="29978" y="37928"/>
                  </a:lnTo>
                  <a:lnTo>
                    <a:pt x="34635" y="40631"/>
                  </a:lnTo>
                  <a:lnTo>
                    <a:pt x="34635" y="42290"/>
                  </a:lnTo>
                  <a:cubicBezTo>
                    <a:pt x="34688" y="42237"/>
                    <a:pt x="34742" y="42210"/>
                    <a:pt x="34796" y="42183"/>
                  </a:cubicBezTo>
                  <a:lnTo>
                    <a:pt x="34796" y="40631"/>
                  </a:lnTo>
                  <a:lnTo>
                    <a:pt x="39480" y="37928"/>
                  </a:lnTo>
                  <a:lnTo>
                    <a:pt x="39747" y="38088"/>
                  </a:lnTo>
                  <a:cubicBezTo>
                    <a:pt x="39774" y="38035"/>
                    <a:pt x="39827" y="37981"/>
                    <a:pt x="39854" y="37954"/>
                  </a:cubicBezTo>
                  <a:lnTo>
                    <a:pt x="39560" y="37767"/>
                  </a:lnTo>
                  <a:lnTo>
                    <a:pt x="39560" y="32387"/>
                  </a:lnTo>
                  <a:lnTo>
                    <a:pt x="44244" y="29684"/>
                  </a:lnTo>
                  <a:lnTo>
                    <a:pt x="44538" y="29871"/>
                  </a:lnTo>
                  <a:cubicBezTo>
                    <a:pt x="44565" y="29791"/>
                    <a:pt x="44565" y="29737"/>
                    <a:pt x="44592" y="29684"/>
                  </a:cubicBezTo>
                  <a:lnTo>
                    <a:pt x="44324" y="29523"/>
                  </a:lnTo>
                  <a:lnTo>
                    <a:pt x="44324" y="24143"/>
                  </a:lnTo>
                  <a:lnTo>
                    <a:pt x="45662" y="23367"/>
                  </a:lnTo>
                  <a:cubicBezTo>
                    <a:pt x="45662" y="23314"/>
                    <a:pt x="45662" y="23233"/>
                    <a:pt x="45662" y="23153"/>
                  </a:cubicBezTo>
                  <a:lnTo>
                    <a:pt x="44244" y="23983"/>
                  </a:lnTo>
                  <a:lnTo>
                    <a:pt x="39560" y="21306"/>
                  </a:lnTo>
                  <a:lnTo>
                    <a:pt x="39560" y="15899"/>
                  </a:lnTo>
                  <a:lnTo>
                    <a:pt x="43735" y="13491"/>
                  </a:lnTo>
                  <a:cubicBezTo>
                    <a:pt x="43709" y="13437"/>
                    <a:pt x="43682" y="13383"/>
                    <a:pt x="43655" y="13330"/>
                  </a:cubicBezTo>
                  <a:lnTo>
                    <a:pt x="39480" y="15766"/>
                  </a:lnTo>
                  <a:lnTo>
                    <a:pt x="34796" y="13062"/>
                  </a:lnTo>
                  <a:lnTo>
                    <a:pt x="34796" y="7656"/>
                  </a:lnTo>
                  <a:lnTo>
                    <a:pt x="38114" y="5755"/>
                  </a:lnTo>
                  <a:cubicBezTo>
                    <a:pt x="38088" y="5702"/>
                    <a:pt x="38034" y="5675"/>
                    <a:pt x="37981" y="5621"/>
                  </a:cubicBezTo>
                  <a:lnTo>
                    <a:pt x="34715" y="7522"/>
                  </a:lnTo>
                  <a:lnTo>
                    <a:pt x="30058" y="4818"/>
                  </a:lnTo>
                  <a:lnTo>
                    <a:pt x="30058" y="1045"/>
                  </a:lnTo>
                  <a:cubicBezTo>
                    <a:pt x="30004" y="1018"/>
                    <a:pt x="29951" y="1018"/>
                    <a:pt x="29871" y="991"/>
                  </a:cubicBezTo>
                  <a:lnTo>
                    <a:pt x="29871" y="4818"/>
                  </a:lnTo>
                  <a:lnTo>
                    <a:pt x="25213" y="7522"/>
                  </a:lnTo>
                  <a:lnTo>
                    <a:pt x="20529" y="4818"/>
                  </a:lnTo>
                  <a:lnTo>
                    <a:pt x="20529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0" name="Google Shape;1450;p64"/>
            <p:cNvSpPr/>
            <p:nvPr/>
          </p:nvSpPr>
          <p:spPr>
            <a:xfrm>
              <a:off x="2796545" y="833253"/>
              <a:ext cx="9704" cy="7538"/>
            </a:xfrm>
            <a:custGeom>
              <a:rect b="b" l="l" r="r" t="t"/>
              <a:pathLst>
                <a:path extrusionOk="0" h="188" w="242">
                  <a:moveTo>
                    <a:pt x="161" y="0"/>
                  </a:moveTo>
                  <a:cubicBezTo>
                    <a:pt x="108" y="27"/>
                    <a:pt x="54" y="81"/>
                    <a:pt x="1" y="107"/>
                  </a:cubicBezTo>
                  <a:lnTo>
                    <a:pt x="161" y="188"/>
                  </a:lnTo>
                  <a:lnTo>
                    <a:pt x="242" y="54"/>
                  </a:ln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1" name="Google Shape;1451;p64"/>
            <p:cNvSpPr/>
            <p:nvPr/>
          </p:nvSpPr>
          <p:spPr>
            <a:xfrm>
              <a:off x="2899597" y="677633"/>
              <a:ext cx="287659" cy="242590"/>
            </a:xfrm>
            <a:custGeom>
              <a:rect b="b" l="l" r="r" t="t"/>
              <a:pathLst>
                <a:path extrusionOk="0" h="6050" w="7174">
                  <a:moveTo>
                    <a:pt x="7173" y="0"/>
                  </a:moveTo>
                  <a:lnTo>
                    <a:pt x="7173" y="0"/>
                  </a:lnTo>
                  <a:cubicBezTo>
                    <a:pt x="7013" y="27"/>
                    <a:pt x="6852" y="54"/>
                    <a:pt x="6692" y="81"/>
                  </a:cubicBezTo>
                  <a:lnTo>
                    <a:pt x="3667" y="1794"/>
                  </a:lnTo>
                  <a:lnTo>
                    <a:pt x="3667" y="830"/>
                  </a:lnTo>
                  <a:cubicBezTo>
                    <a:pt x="3614" y="857"/>
                    <a:pt x="3560" y="857"/>
                    <a:pt x="3507" y="884"/>
                  </a:cubicBezTo>
                  <a:lnTo>
                    <a:pt x="3507" y="1794"/>
                  </a:lnTo>
                  <a:lnTo>
                    <a:pt x="2516" y="1231"/>
                  </a:lnTo>
                  <a:cubicBezTo>
                    <a:pt x="2463" y="1258"/>
                    <a:pt x="2382" y="1285"/>
                    <a:pt x="2329" y="1312"/>
                  </a:cubicBezTo>
                  <a:lnTo>
                    <a:pt x="3426" y="1954"/>
                  </a:lnTo>
                  <a:lnTo>
                    <a:pt x="0" y="3935"/>
                  </a:lnTo>
                  <a:lnTo>
                    <a:pt x="81" y="4069"/>
                  </a:lnTo>
                  <a:lnTo>
                    <a:pt x="3507" y="2115"/>
                  </a:lnTo>
                  <a:lnTo>
                    <a:pt x="3507" y="6049"/>
                  </a:lnTo>
                  <a:lnTo>
                    <a:pt x="3667" y="6049"/>
                  </a:lnTo>
                  <a:lnTo>
                    <a:pt x="3667" y="2115"/>
                  </a:lnTo>
                  <a:lnTo>
                    <a:pt x="7093" y="4069"/>
                  </a:lnTo>
                  <a:lnTo>
                    <a:pt x="7173" y="3935"/>
                  </a:lnTo>
                  <a:lnTo>
                    <a:pt x="3774" y="1954"/>
                  </a:lnTo>
                  <a:lnTo>
                    <a:pt x="717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2" name="Google Shape;1452;p64"/>
            <p:cNvSpPr/>
            <p:nvPr/>
          </p:nvSpPr>
          <p:spPr>
            <a:xfrm>
              <a:off x="3280608" y="671177"/>
              <a:ext cx="288742" cy="249046"/>
            </a:xfrm>
            <a:custGeom>
              <a:rect b="b" l="l" r="r" t="t"/>
              <a:pathLst>
                <a:path extrusionOk="0" h="6211" w="7201">
                  <a:moveTo>
                    <a:pt x="107" y="1"/>
                  </a:moveTo>
                  <a:lnTo>
                    <a:pt x="0" y="134"/>
                  </a:lnTo>
                  <a:lnTo>
                    <a:pt x="3426" y="2115"/>
                  </a:lnTo>
                  <a:lnTo>
                    <a:pt x="0" y="4096"/>
                  </a:lnTo>
                  <a:lnTo>
                    <a:pt x="107" y="4230"/>
                  </a:lnTo>
                  <a:lnTo>
                    <a:pt x="3506" y="2276"/>
                  </a:lnTo>
                  <a:lnTo>
                    <a:pt x="3506" y="6210"/>
                  </a:lnTo>
                  <a:lnTo>
                    <a:pt x="3694" y="6210"/>
                  </a:lnTo>
                  <a:lnTo>
                    <a:pt x="3694" y="2276"/>
                  </a:lnTo>
                  <a:lnTo>
                    <a:pt x="7093" y="4230"/>
                  </a:lnTo>
                  <a:lnTo>
                    <a:pt x="7200" y="4096"/>
                  </a:lnTo>
                  <a:lnTo>
                    <a:pt x="3774" y="2115"/>
                  </a:lnTo>
                  <a:lnTo>
                    <a:pt x="6558" y="509"/>
                  </a:lnTo>
                  <a:cubicBezTo>
                    <a:pt x="6477" y="482"/>
                    <a:pt x="6397" y="456"/>
                    <a:pt x="6317" y="456"/>
                  </a:cubicBezTo>
                  <a:lnTo>
                    <a:pt x="3694" y="1955"/>
                  </a:lnTo>
                  <a:lnTo>
                    <a:pt x="3694" y="1"/>
                  </a:lnTo>
                  <a:lnTo>
                    <a:pt x="3506" y="1"/>
                  </a:lnTo>
                  <a:lnTo>
                    <a:pt x="3506" y="1955"/>
                  </a:lnTo>
                  <a:lnTo>
                    <a:pt x="10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3" name="Google Shape;1453;p64"/>
            <p:cNvSpPr/>
            <p:nvPr/>
          </p:nvSpPr>
          <p:spPr>
            <a:xfrm>
              <a:off x="3662662" y="776354"/>
              <a:ext cx="109506" cy="64437"/>
            </a:xfrm>
            <a:custGeom>
              <a:rect b="b" l="l" r="r" t="t"/>
              <a:pathLst>
                <a:path extrusionOk="0" h="1607" w="2731">
                  <a:moveTo>
                    <a:pt x="2543" y="1"/>
                  </a:moveTo>
                  <a:lnTo>
                    <a:pt x="1" y="1473"/>
                  </a:lnTo>
                  <a:lnTo>
                    <a:pt x="81" y="1607"/>
                  </a:lnTo>
                  <a:lnTo>
                    <a:pt x="2731" y="81"/>
                  </a:lnTo>
                  <a:cubicBezTo>
                    <a:pt x="2677" y="54"/>
                    <a:pt x="2597" y="27"/>
                    <a:pt x="254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4" name="Google Shape;1454;p64"/>
            <p:cNvSpPr/>
            <p:nvPr/>
          </p:nvSpPr>
          <p:spPr>
            <a:xfrm>
              <a:off x="3803246" y="797847"/>
              <a:ext cx="6496" cy="122378"/>
            </a:xfrm>
            <a:custGeom>
              <a:rect b="b" l="l" r="r" t="t"/>
              <a:pathLst>
                <a:path extrusionOk="0" h="3052" w="162">
                  <a:moveTo>
                    <a:pt x="1" y="0"/>
                  </a:moveTo>
                  <a:lnTo>
                    <a:pt x="1" y="3051"/>
                  </a:lnTo>
                  <a:lnTo>
                    <a:pt x="162" y="3051"/>
                  </a:lnTo>
                  <a:lnTo>
                    <a:pt x="162" y="107"/>
                  </a:lnTo>
                  <a:cubicBezTo>
                    <a:pt x="108" y="54"/>
                    <a:pt x="54" y="27"/>
                    <a:pt x="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5" name="Google Shape;1455;p64"/>
            <p:cNvSpPr/>
            <p:nvPr/>
          </p:nvSpPr>
          <p:spPr>
            <a:xfrm>
              <a:off x="2475641" y="1246463"/>
              <a:ext cx="2205" cy="4331"/>
            </a:xfrm>
            <a:custGeom>
              <a:rect b="b" l="l" r="r" t="t"/>
              <a:pathLst>
                <a:path extrusionOk="0" h="108" w="55">
                  <a:moveTo>
                    <a:pt x="54" y="0"/>
                  </a:moveTo>
                  <a:cubicBezTo>
                    <a:pt x="28" y="27"/>
                    <a:pt x="28" y="54"/>
                    <a:pt x="1" y="107"/>
                  </a:cubicBezTo>
                  <a:lnTo>
                    <a:pt x="54" y="107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6" name="Google Shape;1456;p64"/>
            <p:cNvSpPr/>
            <p:nvPr/>
          </p:nvSpPr>
          <p:spPr>
            <a:xfrm>
              <a:off x="2616265" y="1006036"/>
              <a:ext cx="2165" cy="2205"/>
            </a:xfrm>
            <a:custGeom>
              <a:rect b="b" l="l" r="r" t="t"/>
              <a:pathLst>
                <a:path extrusionOk="0" h="55" w="54">
                  <a:moveTo>
                    <a:pt x="54" y="1"/>
                  </a:moveTo>
                  <a:cubicBezTo>
                    <a:pt x="27" y="27"/>
                    <a:pt x="27" y="27"/>
                    <a:pt x="0" y="54"/>
                  </a:cubicBezTo>
                  <a:lnTo>
                    <a:pt x="54" y="27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7" name="Google Shape;1457;p64"/>
            <p:cNvSpPr/>
            <p:nvPr/>
          </p:nvSpPr>
          <p:spPr>
            <a:xfrm>
              <a:off x="2535748" y="1119794"/>
              <a:ext cx="82681" cy="51565"/>
            </a:xfrm>
            <a:custGeom>
              <a:rect b="b" l="l" r="r" t="t"/>
              <a:pathLst>
                <a:path extrusionOk="0" h="1286" w="2062">
                  <a:moveTo>
                    <a:pt x="81" y="1"/>
                  </a:moveTo>
                  <a:cubicBezTo>
                    <a:pt x="54" y="54"/>
                    <a:pt x="27" y="108"/>
                    <a:pt x="1" y="135"/>
                  </a:cubicBezTo>
                  <a:lnTo>
                    <a:pt x="1981" y="1285"/>
                  </a:lnTo>
                  <a:lnTo>
                    <a:pt x="2062" y="112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8" name="Google Shape;1458;p64"/>
            <p:cNvSpPr/>
            <p:nvPr/>
          </p:nvSpPr>
          <p:spPr>
            <a:xfrm>
              <a:off x="2711778" y="921268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217"/>
                  </a:lnTo>
                  <a:lnTo>
                    <a:pt x="3667" y="8217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59" name="Google Shape;1459;p64"/>
            <p:cNvSpPr/>
            <p:nvPr/>
          </p:nvSpPr>
          <p:spPr>
            <a:xfrm>
              <a:off x="3092789" y="92126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80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0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41"/>
                  </a:lnTo>
                  <a:lnTo>
                    <a:pt x="7093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0" name="Google Shape;1460;p64"/>
            <p:cNvSpPr/>
            <p:nvPr/>
          </p:nvSpPr>
          <p:spPr>
            <a:xfrm>
              <a:off x="3474843" y="92126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480" y="3961"/>
                  </a:lnTo>
                  <a:lnTo>
                    <a:pt x="81" y="1981"/>
                  </a:lnTo>
                  <a:lnTo>
                    <a:pt x="1" y="2141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36"/>
                  </a:lnTo>
                  <a:lnTo>
                    <a:pt x="3480" y="4256"/>
                  </a:lnTo>
                  <a:lnTo>
                    <a:pt x="3480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1" name="Google Shape;1461;p64"/>
            <p:cNvSpPr/>
            <p:nvPr/>
          </p:nvSpPr>
          <p:spPr>
            <a:xfrm>
              <a:off x="3855854" y="953467"/>
              <a:ext cx="287659" cy="296240"/>
            </a:xfrm>
            <a:custGeom>
              <a:rect b="b" l="l" r="r" t="t"/>
              <a:pathLst>
                <a:path extrusionOk="0" h="7388" w="7174">
                  <a:moveTo>
                    <a:pt x="3507" y="0"/>
                  </a:moveTo>
                  <a:lnTo>
                    <a:pt x="3507" y="3158"/>
                  </a:lnTo>
                  <a:lnTo>
                    <a:pt x="81" y="1178"/>
                  </a:lnTo>
                  <a:lnTo>
                    <a:pt x="0" y="1312"/>
                  </a:lnTo>
                  <a:lnTo>
                    <a:pt x="3426" y="3292"/>
                  </a:lnTo>
                  <a:lnTo>
                    <a:pt x="0" y="5273"/>
                  </a:lnTo>
                  <a:lnTo>
                    <a:pt x="81" y="5433"/>
                  </a:lnTo>
                  <a:lnTo>
                    <a:pt x="3507" y="3453"/>
                  </a:lnTo>
                  <a:lnTo>
                    <a:pt x="3507" y="7387"/>
                  </a:lnTo>
                  <a:lnTo>
                    <a:pt x="3667" y="7387"/>
                  </a:lnTo>
                  <a:lnTo>
                    <a:pt x="3667" y="3453"/>
                  </a:lnTo>
                  <a:lnTo>
                    <a:pt x="7093" y="5407"/>
                  </a:lnTo>
                  <a:lnTo>
                    <a:pt x="7174" y="5273"/>
                  </a:lnTo>
                  <a:lnTo>
                    <a:pt x="3748" y="3292"/>
                  </a:lnTo>
                  <a:lnTo>
                    <a:pt x="5434" y="2329"/>
                  </a:lnTo>
                  <a:cubicBezTo>
                    <a:pt x="5380" y="2302"/>
                    <a:pt x="5354" y="2248"/>
                    <a:pt x="5327" y="2195"/>
                  </a:cubicBezTo>
                  <a:lnTo>
                    <a:pt x="3667" y="3158"/>
                  </a:lnTo>
                  <a:lnTo>
                    <a:pt x="3667" y="187"/>
                  </a:lnTo>
                  <a:cubicBezTo>
                    <a:pt x="3614" y="134"/>
                    <a:pt x="3560" y="80"/>
                    <a:pt x="35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2" name="Google Shape;1462;p64"/>
            <p:cNvSpPr/>
            <p:nvPr/>
          </p:nvSpPr>
          <p:spPr>
            <a:xfrm>
              <a:off x="2417699" y="1498640"/>
              <a:ext cx="7538" cy="9704"/>
            </a:xfrm>
            <a:custGeom>
              <a:rect b="b" l="l" r="r" t="t"/>
              <a:pathLst>
                <a:path extrusionOk="0" h="242" w="188">
                  <a:moveTo>
                    <a:pt x="1" y="1"/>
                  </a:moveTo>
                  <a:cubicBezTo>
                    <a:pt x="1" y="54"/>
                    <a:pt x="1" y="135"/>
                    <a:pt x="1" y="188"/>
                  </a:cubicBezTo>
                  <a:lnTo>
                    <a:pt x="108" y="242"/>
                  </a:lnTo>
                  <a:lnTo>
                    <a:pt x="188" y="108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3" name="Google Shape;1463;p64"/>
            <p:cNvSpPr/>
            <p:nvPr/>
          </p:nvSpPr>
          <p:spPr>
            <a:xfrm>
              <a:off x="2518586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4" name="Google Shape;1464;p64"/>
            <p:cNvSpPr/>
            <p:nvPr/>
          </p:nvSpPr>
          <p:spPr>
            <a:xfrm>
              <a:off x="2899597" y="1259335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35"/>
                  </a:lnTo>
                  <a:lnTo>
                    <a:pt x="81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81" y="6210"/>
                  </a:lnTo>
                  <a:lnTo>
                    <a:pt x="3507" y="4229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29"/>
                  </a:lnTo>
                  <a:lnTo>
                    <a:pt x="7093" y="6210"/>
                  </a:lnTo>
                  <a:lnTo>
                    <a:pt x="7173" y="6049"/>
                  </a:lnTo>
                  <a:lnTo>
                    <a:pt x="3774" y="4095"/>
                  </a:lnTo>
                  <a:lnTo>
                    <a:pt x="7173" y="2115"/>
                  </a:lnTo>
                  <a:lnTo>
                    <a:pt x="7093" y="1954"/>
                  </a:lnTo>
                  <a:lnTo>
                    <a:pt x="3667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5" name="Google Shape;1465;p64"/>
            <p:cNvSpPr/>
            <p:nvPr/>
          </p:nvSpPr>
          <p:spPr>
            <a:xfrm>
              <a:off x="3280608" y="1259335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35"/>
                  </a:lnTo>
                  <a:lnTo>
                    <a:pt x="107" y="1954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49"/>
                  </a:lnTo>
                  <a:lnTo>
                    <a:pt x="107" y="6210"/>
                  </a:lnTo>
                  <a:lnTo>
                    <a:pt x="3506" y="4229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29"/>
                  </a:lnTo>
                  <a:lnTo>
                    <a:pt x="7093" y="6210"/>
                  </a:lnTo>
                  <a:lnTo>
                    <a:pt x="7200" y="6049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54"/>
                  </a:lnTo>
                  <a:lnTo>
                    <a:pt x="3694" y="3935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6" name="Google Shape;1466;p64"/>
            <p:cNvSpPr/>
            <p:nvPr/>
          </p:nvSpPr>
          <p:spPr>
            <a:xfrm>
              <a:off x="3662662" y="1258252"/>
              <a:ext cx="287659" cy="329521"/>
            </a:xfrm>
            <a:custGeom>
              <a:rect b="b" l="l" r="r" t="t"/>
              <a:pathLst>
                <a:path extrusionOk="0" h="8218" w="7174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122"/>
                  </a:lnTo>
                  <a:lnTo>
                    <a:pt x="1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8" y="8218"/>
                  </a:lnTo>
                  <a:lnTo>
                    <a:pt x="3668" y="4256"/>
                  </a:lnTo>
                  <a:lnTo>
                    <a:pt x="7094" y="6237"/>
                  </a:lnTo>
                  <a:lnTo>
                    <a:pt x="7174" y="6076"/>
                  </a:lnTo>
                  <a:lnTo>
                    <a:pt x="3748" y="4122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7" name="Google Shape;1467;p64"/>
            <p:cNvSpPr/>
            <p:nvPr/>
          </p:nvSpPr>
          <p:spPr>
            <a:xfrm>
              <a:off x="4043673" y="1258252"/>
              <a:ext cx="193230" cy="329521"/>
            </a:xfrm>
            <a:custGeom>
              <a:rect b="b" l="l" r="r" t="t"/>
              <a:pathLst>
                <a:path extrusionOk="0" h="8218" w="4819">
                  <a:moveTo>
                    <a:pt x="3507" y="0"/>
                  </a:moveTo>
                  <a:lnTo>
                    <a:pt x="3507" y="3962"/>
                  </a:lnTo>
                  <a:lnTo>
                    <a:pt x="81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37"/>
                  </a:lnTo>
                  <a:lnTo>
                    <a:pt x="3507" y="4256"/>
                  </a:lnTo>
                  <a:lnTo>
                    <a:pt x="3507" y="8218"/>
                  </a:lnTo>
                  <a:lnTo>
                    <a:pt x="3667" y="8218"/>
                  </a:lnTo>
                  <a:lnTo>
                    <a:pt x="3667" y="4256"/>
                  </a:lnTo>
                  <a:lnTo>
                    <a:pt x="4818" y="4925"/>
                  </a:lnTo>
                  <a:cubicBezTo>
                    <a:pt x="4818" y="4845"/>
                    <a:pt x="4818" y="4765"/>
                    <a:pt x="4792" y="4711"/>
                  </a:cubicBezTo>
                  <a:lnTo>
                    <a:pt x="3774" y="4096"/>
                  </a:lnTo>
                  <a:lnTo>
                    <a:pt x="4604" y="3614"/>
                  </a:lnTo>
                  <a:cubicBezTo>
                    <a:pt x="4604" y="3560"/>
                    <a:pt x="4577" y="3507"/>
                    <a:pt x="4577" y="3453"/>
                  </a:cubicBezTo>
                  <a:lnTo>
                    <a:pt x="3667" y="3962"/>
                  </a:lnTo>
                  <a:lnTo>
                    <a:pt x="3667" y="295"/>
                  </a:lnTo>
                  <a:cubicBezTo>
                    <a:pt x="3641" y="188"/>
                    <a:pt x="3614" y="108"/>
                    <a:pt x="358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8" name="Google Shape;1468;p64"/>
            <p:cNvSpPr/>
            <p:nvPr/>
          </p:nvSpPr>
          <p:spPr>
            <a:xfrm>
              <a:off x="2423072" y="1578074"/>
              <a:ext cx="195355" cy="328439"/>
            </a:xfrm>
            <a:custGeom>
              <a:rect b="b" l="l" r="r" t="t"/>
              <a:pathLst>
                <a:path extrusionOk="0" h="8191" w="4872">
                  <a:moveTo>
                    <a:pt x="1205" y="1"/>
                  </a:moveTo>
                  <a:lnTo>
                    <a:pt x="1205" y="3935"/>
                  </a:lnTo>
                  <a:lnTo>
                    <a:pt x="0" y="3266"/>
                  </a:lnTo>
                  <a:lnTo>
                    <a:pt x="0" y="3266"/>
                  </a:lnTo>
                  <a:cubicBezTo>
                    <a:pt x="0" y="3320"/>
                    <a:pt x="27" y="3400"/>
                    <a:pt x="27" y="3480"/>
                  </a:cubicBezTo>
                  <a:lnTo>
                    <a:pt x="1098" y="4096"/>
                  </a:lnTo>
                  <a:lnTo>
                    <a:pt x="214" y="4604"/>
                  </a:lnTo>
                  <a:cubicBezTo>
                    <a:pt x="241" y="4658"/>
                    <a:pt x="241" y="4738"/>
                    <a:pt x="268" y="4792"/>
                  </a:cubicBezTo>
                  <a:lnTo>
                    <a:pt x="1205" y="4256"/>
                  </a:lnTo>
                  <a:lnTo>
                    <a:pt x="1205" y="8030"/>
                  </a:lnTo>
                  <a:cubicBezTo>
                    <a:pt x="1205" y="8084"/>
                    <a:pt x="1232" y="8137"/>
                    <a:pt x="1258" y="8191"/>
                  </a:cubicBezTo>
                  <a:lnTo>
                    <a:pt x="1365" y="8191"/>
                  </a:lnTo>
                  <a:lnTo>
                    <a:pt x="1365" y="4256"/>
                  </a:lnTo>
                  <a:lnTo>
                    <a:pt x="4791" y="6210"/>
                  </a:lnTo>
                  <a:lnTo>
                    <a:pt x="4872" y="6076"/>
                  </a:lnTo>
                  <a:lnTo>
                    <a:pt x="1446" y="4096"/>
                  </a:lnTo>
                  <a:lnTo>
                    <a:pt x="4872" y="2115"/>
                  </a:lnTo>
                  <a:lnTo>
                    <a:pt x="4791" y="1981"/>
                  </a:lnTo>
                  <a:lnTo>
                    <a:pt x="1365" y="3935"/>
                  </a:lnTo>
                  <a:lnTo>
                    <a:pt x="13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69" name="Google Shape;1469;p64"/>
            <p:cNvSpPr/>
            <p:nvPr/>
          </p:nvSpPr>
          <p:spPr>
            <a:xfrm>
              <a:off x="2711778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56"/>
                  </a:lnTo>
                  <a:lnTo>
                    <a:pt x="7093" y="6210"/>
                  </a:lnTo>
                  <a:lnTo>
                    <a:pt x="7173" y="6076"/>
                  </a:lnTo>
                  <a:lnTo>
                    <a:pt x="3774" y="4096"/>
                  </a:lnTo>
                  <a:lnTo>
                    <a:pt x="7173" y="2115"/>
                  </a:lnTo>
                  <a:lnTo>
                    <a:pt x="7093" y="1981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0" name="Google Shape;1470;p64"/>
            <p:cNvSpPr/>
            <p:nvPr/>
          </p:nvSpPr>
          <p:spPr>
            <a:xfrm>
              <a:off x="3092789" y="1578074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1"/>
                  </a:moveTo>
                  <a:lnTo>
                    <a:pt x="3506" y="3935"/>
                  </a:lnTo>
                  <a:lnTo>
                    <a:pt x="80" y="1981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76"/>
                  </a:lnTo>
                  <a:lnTo>
                    <a:pt x="80" y="6210"/>
                  </a:lnTo>
                  <a:lnTo>
                    <a:pt x="3506" y="4230"/>
                  </a:lnTo>
                  <a:lnTo>
                    <a:pt x="3506" y="8191"/>
                  </a:lnTo>
                  <a:lnTo>
                    <a:pt x="3694" y="8191"/>
                  </a:lnTo>
                  <a:lnTo>
                    <a:pt x="3694" y="4230"/>
                  </a:lnTo>
                  <a:lnTo>
                    <a:pt x="7093" y="6210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15"/>
                  </a:lnTo>
                  <a:lnTo>
                    <a:pt x="7093" y="1981"/>
                  </a:lnTo>
                  <a:lnTo>
                    <a:pt x="3694" y="3935"/>
                  </a:lnTo>
                  <a:lnTo>
                    <a:pt x="3694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1" name="Google Shape;1471;p64"/>
            <p:cNvSpPr/>
            <p:nvPr/>
          </p:nvSpPr>
          <p:spPr>
            <a:xfrm>
              <a:off x="3474843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1" y="2115"/>
                  </a:lnTo>
                  <a:lnTo>
                    <a:pt x="3400" y="4096"/>
                  </a:lnTo>
                  <a:lnTo>
                    <a:pt x="1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480" y="8191"/>
                  </a:lnTo>
                  <a:lnTo>
                    <a:pt x="3668" y="8191"/>
                  </a:lnTo>
                  <a:lnTo>
                    <a:pt x="3668" y="4230"/>
                  </a:lnTo>
                  <a:lnTo>
                    <a:pt x="7094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4" y="1955"/>
                  </a:lnTo>
                  <a:lnTo>
                    <a:pt x="3668" y="3935"/>
                  </a:lnTo>
                  <a:lnTo>
                    <a:pt x="3668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2" name="Google Shape;1472;p64"/>
            <p:cNvSpPr/>
            <p:nvPr/>
          </p:nvSpPr>
          <p:spPr>
            <a:xfrm>
              <a:off x="3855854" y="1578074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1"/>
                  </a:moveTo>
                  <a:lnTo>
                    <a:pt x="3507" y="3935"/>
                  </a:lnTo>
                  <a:lnTo>
                    <a:pt x="81" y="1955"/>
                  </a:lnTo>
                  <a:lnTo>
                    <a:pt x="0" y="2115"/>
                  </a:lnTo>
                  <a:lnTo>
                    <a:pt x="3426" y="4096"/>
                  </a:lnTo>
                  <a:lnTo>
                    <a:pt x="0" y="6050"/>
                  </a:lnTo>
                  <a:lnTo>
                    <a:pt x="81" y="6210"/>
                  </a:lnTo>
                  <a:lnTo>
                    <a:pt x="3507" y="4230"/>
                  </a:lnTo>
                  <a:lnTo>
                    <a:pt x="3507" y="8191"/>
                  </a:lnTo>
                  <a:lnTo>
                    <a:pt x="3667" y="8191"/>
                  </a:lnTo>
                  <a:lnTo>
                    <a:pt x="3667" y="4230"/>
                  </a:lnTo>
                  <a:lnTo>
                    <a:pt x="7093" y="6210"/>
                  </a:lnTo>
                  <a:lnTo>
                    <a:pt x="7174" y="6050"/>
                  </a:lnTo>
                  <a:lnTo>
                    <a:pt x="3748" y="4096"/>
                  </a:lnTo>
                  <a:lnTo>
                    <a:pt x="7174" y="2115"/>
                  </a:lnTo>
                  <a:lnTo>
                    <a:pt x="7093" y="1955"/>
                  </a:lnTo>
                  <a:lnTo>
                    <a:pt x="3667" y="3935"/>
                  </a:lnTo>
                  <a:lnTo>
                    <a:pt x="3667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3" name="Google Shape;1473;p64"/>
            <p:cNvSpPr/>
            <p:nvPr/>
          </p:nvSpPr>
          <p:spPr>
            <a:xfrm>
              <a:off x="2518586" y="1919388"/>
              <a:ext cx="287659" cy="293033"/>
            </a:xfrm>
            <a:custGeom>
              <a:rect b="b" l="l" r="r" t="t"/>
              <a:pathLst>
                <a:path extrusionOk="0" h="7308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1767" y="5059"/>
                  </a:lnTo>
                  <a:cubicBezTo>
                    <a:pt x="1821" y="5086"/>
                    <a:pt x="1847" y="5139"/>
                    <a:pt x="1874" y="5193"/>
                  </a:cubicBezTo>
                  <a:lnTo>
                    <a:pt x="3507" y="4256"/>
                  </a:lnTo>
                  <a:lnTo>
                    <a:pt x="3507" y="7120"/>
                  </a:lnTo>
                  <a:cubicBezTo>
                    <a:pt x="3560" y="7200"/>
                    <a:pt x="3614" y="7254"/>
                    <a:pt x="3667" y="7307"/>
                  </a:cubicBezTo>
                  <a:lnTo>
                    <a:pt x="3667" y="4256"/>
                  </a:lnTo>
                  <a:lnTo>
                    <a:pt x="7093" y="6236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4" name="Google Shape;1474;p64"/>
            <p:cNvSpPr/>
            <p:nvPr/>
          </p:nvSpPr>
          <p:spPr>
            <a:xfrm>
              <a:off x="2899597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0" y="2141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81" y="6236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7" y="8190"/>
                  </a:lnTo>
                  <a:lnTo>
                    <a:pt x="3667" y="4256"/>
                  </a:lnTo>
                  <a:lnTo>
                    <a:pt x="7093" y="6236"/>
                  </a:lnTo>
                  <a:lnTo>
                    <a:pt x="7173" y="6076"/>
                  </a:lnTo>
                  <a:lnTo>
                    <a:pt x="3774" y="4095"/>
                  </a:lnTo>
                  <a:lnTo>
                    <a:pt x="7173" y="2141"/>
                  </a:lnTo>
                  <a:lnTo>
                    <a:pt x="7093" y="1981"/>
                  </a:lnTo>
                  <a:lnTo>
                    <a:pt x="3667" y="3961"/>
                  </a:lnTo>
                  <a:lnTo>
                    <a:pt x="3667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5" name="Google Shape;1475;p64"/>
            <p:cNvSpPr/>
            <p:nvPr/>
          </p:nvSpPr>
          <p:spPr>
            <a:xfrm>
              <a:off x="3280608" y="1919388"/>
              <a:ext cx="288742" cy="328439"/>
            </a:xfrm>
            <a:custGeom>
              <a:rect b="b" l="l" r="r" t="t"/>
              <a:pathLst>
                <a:path extrusionOk="0" h="8191" w="7201">
                  <a:moveTo>
                    <a:pt x="3506" y="0"/>
                  </a:moveTo>
                  <a:lnTo>
                    <a:pt x="3506" y="3961"/>
                  </a:lnTo>
                  <a:lnTo>
                    <a:pt x="107" y="1981"/>
                  </a:lnTo>
                  <a:lnTo>
                    <a:pt x="0" y="2115"/>
                  </a:lnTo>
                  <a:lnTo>
                    <a:pt x="3426" y="4095"/>
                  </a:lnTo>
                  <a:lnTo>
                    <a:pt x="0" y="6076"/>
                  </a:lnTo>
                  <a:lnTo>
                    <a:pt x="107" y="6236"/>
                  </a:lnTo>
                  <a:lnTo>
                    <a:pt x="3506" y="4256"/>
                  </a:lnTo>
                  <a:lnTo>
                    <a:pt x="3506" y="8190"/>
                  </a:lnTo>
                  <a:lnTo>
                    <a:pt x="3694" y="8190"/>
                  </a:lnTo>
                  <a:lnTo>
                    <a:pt x="3694" y="4256"/>
                  </a:lnTo>
                  <a:lnTo>
                    <a:pt x="7093" y="6236"/>
                  </a:lnTo>
                  <a:lnTo>
                    <a:pt x="7200" y="6076"/>
                  </a:lnTo>
                  <a:lnTo>
                    <a:pt x="3774" y="4095"/>
                  </a:lnTo>
                  <a:lnTo>
                    <a:pt x="7200" y="2115"/>
                  </a:lnTo>
                  <a:lnTo>
                    <a:pt x="7120" y="1981"/>
                  </a:lnTo>
                  <a:lnTo>
                    <a:pt x="3694" y="3961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6" name="Google Shape;1476;p64"/>
            <p:cNvSpPr/>
            <p:nvPr/>
          </p:nvSpPr>
          <p:spPr>
            <a:xfrm>
              <a:off x="3662662" y="1919388"/>
              <a:ext cx="287659" cy="328439"/>
            </a:xfrm>
            <a:custGeom>
              <a:rect b="b" l="l" r="r" t="t"/>
              <a:pathLst>
                <a:path extrusionOk="0" h="8191" w="7174">
                  <a:moveTo>
                    <a:pt x="3507" y="0"/>
                  </a:moveTo>
                  <a:lnTo>
                    <a:pt x="3507" y="3961"/>
                  </a:lnTo>
                  <a:lnTo>
                    <a:pt x="81" y="1981"/>
                  </a:lnTo>
                  <a:lnTo>
                    <a:pt x="1" y="2115"/>
                  </a:lnTo>
                  <a:lnTo>
                    <a:pt x="3400" y="4095"/>
                  </a:lnTo>
                  <a:lnTo>
                    <a:pt x="1" y="6076"/>
                  </a:lnTo>
                  <a:lnTo>
                    <a:pt x="81" y="6210"/>
                  </a:lnTo>
                  <a:lnTo>
                    <a:pt x="3507" y="4256"/>
                  </a:lnTo>
                  <a:lnTo>
                    <a:pt x="3507" y="8190"/>
                  </a:lnTo>
                  <a:lnTo>
                    <a:pt x="3668" y="8190"/>
                  </a:lnTo>
                  <a:lnTo>
                    <a:pt x="3668" y="4256"/>
                  </a:lnTo>
                  <a:lnTo>
                    <a:pt x="7094" y="6210"/>
                  </a:lnTo>
                  <a:lnTo>
                    <a:pt x="7174" y="6076"/>
                  </a:lnTo>
                  <a:lnTo>
                    <a:pt x="3748" y="4095"/>
                  </a:lnTo>
                  <a:lnTo>
                    <a:pt x="7174" y="2115"/>
                  </a:lnTo>
                  <a:lnTo>
                    <a:pt x="7094" y="1981"/>
                  </a:lnTo>
                  <a:lnTo>
                    <a:pt x="3668" y="3961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7" name="Google Shape;1477;p64"/>
            <p:cNvSpPr/>
            <p:nvPr/>
          </p:nvSpPr>
          <p:spPr>
            <a:xfrm>
              <a:off x="4043673" y="1998782"/>
              <a:ext cx="78391" cy="49400"/>
            </a:xfrm>
            <a:custGeom>
              <a:rect b="b" l="l" r="r" t="t"/>
              <a:pathLst>
                <a:path extrusionOk="0" h="1232" w="1955">
                  <a:moveTo>
                    <a:pt x="81" y="1"/>
                  </a:moveTo>
                  <a:lnTo>
                    <a:pt x="0" y="135"/>
                  </a:lnTo>
                  <a:lnTo>
                    <a:pt x="1874" y="1232"/>
                  </a:lnTo>
                  <a:cubicBezTo>
                    <a:pt x="1901" y="1178"/>
                    <a:pt x="1928" y="1125"/>
                    <a:pt x="1954" y="1071"/>
                  </a:cubicBezTo>
                  <a:lnTo>
                    <a:pt x="8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8" name="Google Shape;1478;p64"/>
            <p:cNvSpPr/>
            <p:nvPr/>
          </p:nvSpPr>
          <p:spPr>
            <a:xfrm>
              <a:off x="2884560" y="2317561"/>
              <a:ext cx="114879" cy="68727"/>
            </a:xfrm>
            <a:custGeom>
              <a:rect b="b" l="l" r="r" t="t"/>
              <a:pathLst>
                <a:path extrusionOk="0" h="1714" w="2865">
                  <a:moveTo>
                    <a:pt x="2784" y="0"/>
                  </a:moveTo>
                  <a:lnTo>
                    <a:pt x="1" y="1606"/>
                  </a:lnTo>
                  <a:cubicBezTo>
                    <a:pt x="54" y="1660"/>
                    <a:pt x="108" y="1686"/>
                    <a:pt x="161" y="1713"/>
                  </a:cubicBezTo>
                  <a:lnTo>
                    <a:pt x="2864" y="161"/>
                  </a:lnTo>
                  <a:lnTo>
                    <a:pt x="278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79" name="Google Shape;1479;p64"/>
            <p:cNvSpPr/>
            <p:nvPr/>
          </p:nvSpPr>
          <p:spPr>
            <a:xfrm>
              <a:off x="2852362" y="2238127"/>
              <a:ext cx="6496" cy="129916"/>
            </a:xfrm>
            <a:custGeom>
              <a:rect b="b" l="l" r="r" t="t"/>
              <a:pathLst>
                <a:path extrusionOk="0" h="3240" w="162">
                  <a:moveTo>
                    <a:pt x="1" y="0"/>
                  </a:moveTo>
                  <a:lnTo>
                    <a:pt x="1" y="3132"/>
                  </a:lnTo>
                  <a:cubicBezTo>
                    <a:pt x="54" y="3159"/>
                    <a:pt x="108" y="3212"/>
                    <a:pt x="161" y="3239"/>
                  </a:cubicBezTo>
                  <a:lnTo>
                    <a:pt x="16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80" name="Google Shape;1480;p64"/>
            <p:cNvSpPr/>
            <p:nvPr/>
          </p:nvSpPr>
          <p:spPr>
            <a:xfrm>
              <a:off x="3092789" y="2238127"/>
              <a:ext cx="288742" cy="255461"/>
            </a:xfrm>
            <a:custGeom>
              <a:rect b="b" l="l" r="r" t="t"/>
              <a:pathLst>
                <a:path extrusionOk="0" h="6371" w="7201">
                  <a:moveTo>
                    <a:pt x="3506" y="0"/>
                  </a:moveTo>
                  <a:lnTo>
                    <a:pt x="3506" y="3962"/>
                  </a:lnTo>
                  <a:lnTo>
                    <a:pt x="80" y="1981"/>
                  </a:lnTo>
                  <a:lnTo>
                    <a:pt x="0" y="2142"/>
                  </a:lnTo>
                  <a:lnTo>
                    <a:pt x="3426" y="4096"/>
                  </a:lnTo>
                  <a:lnTo>
                    <a:pt x="455" y="5835"/>
                  </a:lnTo>
                  <a:cubicBezTo>
                    <a:pt x="535" y="5835"/>
                    <a:pt x="616" y="5862"/>
                    <a:pt x="696" y="5889"/>
                  </a:cubicBezTo>
                  <a:lnTo>
                    <a:pt x="3506" y="4256"/>
                  </a:lnTo>
                  <a:lnTo>
                    <a:pt x="3506" y="6371"/>
                  </a:lnTo>
                  <a:lnTo>
                    <a:pt x="3694" y="6371"/>
                  </a:lnTo>
                  <a:lnTo>
                    <a:pt x="3694" y="4256"/>
                  </a:lnTo>
                  <a:lnTo>
                    <a:pt x="7093" y="6237"/>
                  </a:lnTo>
                  <a:lnTo>
                    <a:pt x="7200" y="6076"/>
                  </a:lnTo>
                  <a:lnTo>
                    <a:pt x="3774" y="4096"/>
                  </a:lnTo>
                  <a:lnTo>
                    <a:pt x="7200" y="2142"/>
                  </a:lnTo>
                  <a:lnTo>
                    <a:pt x="7093" y="1981"/>
                  </a:lnTo>
                  <a:lnTo>
                    <a:pt x="3694" y="3962"/>
                  </a:lnTo>
                  <a:lnTo>
                    <a:pt x="36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81" name="Google Shape;1481;p64"/>
            <p:cNvSpPr/>
            <p:nvPr/>
          </p:nvSpPr>
          <p:spPr>
            <a:xfrm>
              <a:off x="3474843" y="2238127"/>
              <a:ext cx="287659" cy="247963"/>
            </a:xfrm>
            <a:custGeom>
              <a:rect b="b" l="l" r="r" t="t"/>
              <a:pathLst>
                <a:path extrusionOk="0" h="6184" w="7174">
                  <a:moveTo>
                    <a:pt x="3507" y="0"/>
                  </a:moveTo>
                  <a:lnTo>
                    <a:pt x="3480" y="3962"/>
                  </a:lnTo>
                  <a:lnTo>
                    <a:pt x="81" y="1981"/>
                  </a:lnTo>
                  <a:lnTo>
                    <a:pt x="1" y="2142"/>
                  </a:lnTo>
                  <a:lnTo>
                    <a:pt x="3400" y="4096"/>
                  </a:lnTo>
                  <a:lnTo>
                    <a:pt x="1" y="6076"/>
                  </a:lnTo>
                  <a:lnTo>
                    <a:pt x="54" y="6183"/>
                  </a:lnTo>
                  <a:lnTo>
                    <a:pt x="161" y="6183"/>
                  </a:lnTo>
                  <a:lnTo>
                    <a:pt x="3480" y="4256"/>
                  </a:lnTo>
                  <a:lnTo>
                    <a:pt x="3480" y="5354"/>
                  </a:lnTo>
                  <a:cubicBezTo>
                    <a:pt x="3560" y="5327"/>
                    <a:pt x="3614" y="5327"/>
                    <a:pt x="3668" y="5300"/>
                  </a:cubicBezTo>
                  <a:lnTo>
                    <a:pt x="3668" y="4256"/>
                  </a:lnTo>
                  <a:lnTo>
                    <a:pt x="4765" y="4899"/>
                  </a:lnTo>
                  <a:cubicBezTo>
                    <a:pt x="4845" y="4872"/>
                    <a:pt x="4899" y="4845"/>
                    <a:pt x="4979" y="4818"/>
                  </a:cubicBezTo>
                  <a:lnTo>
                    <a:pt x="3748" y="4096"/>
                  </a:lnTo>
                  <a:lnTo>
                    <a:pt x="7174" y="2142"/>
                  </a:lnTo>
                  <a:lnTo>
                    <a:pt x="7094" y="1981"/>
                  </a:lnTo>
                  <a:lnTo>
                    <a:pt x="3668" y="3962"/>
                  </a:lnTo>
                  <a:lnTo>
                    <a:pt x="366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82" name="Google Shape;1482;p64"/>
            <p:cNvSpPr/>
            <p:nvPr/>
          </p:nvSpPr>
          <p:spPr>
            <a:xfrm>
              <a:off x="3855854" y="2317561"/>
              <a:ext cx="12911" cy="9704"/>
            </a:xfrm>
            <a:custGeom>
              <a:rect b="b" l="l" r="r" t="t"/>
              <a:pathLst>
                <a:path extrusionOk="0" h="242" w="322">
                  <a:moveTo>
                    <a:pt x="81" y="0"/>
                  </a:moveTo>
                  <a:lnTo>
                    <a:pt x="0" y="134"/>
                  </a:lnTo>
                  <a:lnTo>
                    <a:pt x="161" y="241"/>
                  </a:lnTo>
                  <a:cubicBezTo>
                    <a:pt x="215" y="214"/>
                    <a:pt x="268" y="161"/>
                    <a:pt x="322" y="134"/>
                  </a:cubicBezTo>
                  <a:lnTo>
                    <a:pt x="8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86" name="Shape 1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7" name="Google Shape;1487;p65"/>
          <p:cNvSpPr txBox="1"/>
          <p:nvPr>
            <p:ph type="title"/>
          </p:nvPr>
        </p:nvSpPr>
        <p:spPr>
          <a:xfrm>
            <a:off x="2379850" y="968775"/>
            <a:ext cx="4659000" cy="1148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</a:pPr>
            <a:r>
              <a:rPr lang="en"/>
              <a:t>¡Gracias!</a:t>
            </a:r>
            <a:endParaRPr/>
          </a:p>
        </p:txBody>
      </p:sp>
      <p:sp>
        <p:nvSpPr>
          <p:cNvPr id="1488" name="Google Shape;1488;p65"/>
          <p:cNvSpPr txBox="1"/>
          <p:nvPr>
            <p:ph idx="1" type="subTitle"/>
          </p:nvPr>
        </p:nvSpPr>
        <p:spPr>
          <a:xfrm>
            <a:off x="2642550" y="2116875"/>
            <a:ext cx="3858900" cy="67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</a:pPr>
            <a:r>
              <a:rPr lang="en"/>
              <a:t>Equipo 16</a:t>
            </a:r>
            <a:br>
              <a:rPr lang="en"/>
            </a:br>
            <a:r>
              <a:rPr lang="en"/>
              <a:t>Bio-Metallum</a:t>
            </a:r>
            <a:endParaRPr/>
          </a:p>
        </p:txBody>
      </p:sp>
      <p:sp>
        <p:nvSpPr>
          <p:cNvPr id="1489" name="Google Shape;1489;p65"/>
          <p:cNvSpPr txBox="1"/>
          <p:nvPr>
            <p:ph idx="1" type="subTitle"/>
          </p:nvPr>
        </p:nvSpPr>
        <p:spPr>
          <a:xfrm>
            <a:off x="2642550" y="2745225"/>
            <a:ext cx="3858900" cy="135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</a:pPr>
            <a:r>
              <a:rPr lang="en"/>
              <a:t>Tobias Cabrera</a:t>
            </a:r>
            <a:br>
              <a:rPr lang="en"/>
            </a:br>
            <a:r>
              <a:rPr lang="en"/>
              <a:t>Milagros Aguirre</a:t>
            </a:r>
            <a:br>
              <a:rPr lang="en"/>
            </a:br>
            <a:r>
              <a:rPr lang="en"/>
              <a:t>Ramiro Perez Ribotta</a:t>
            </a:r>
            <a:endParaRPr/>
          </a:p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</a:pPr>
            <a:r>
              <a:rPr lang="en"/>
              <a:t>Aguntin Yedro</a:t>
            </a:r>
            <a:br>
              <a:rPr lang="en"/>
            </a:br>
            <a:r>
              <a:rPr lang="en"/>
              <a:t>Lionel Cutó</a:t>
            </a:r>
            <a:endParaRPr/>
          </a:p>
        </p:txBody>
      </p:sp>
      <p:sp>
        <p:nvSpPr>
          <p:cNvPr id="1490" name="Google Shape;1490;p65"/>
          <p:cNvSpPr txBox="1"/>
          <p:nvPr>
            <p:ph idx="1" type="subTitle"/>
          </p:nvPr>
        </p:nvSpPr>
        <p:spPr>
          <a:xfrm>
            <a:off x="2642550" y="4150525"/>
            <a:ext cx="3858900" cy="67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</a:pPr>
            <a:r>
              <a:rPr lang="en" sz="1500">
                <a:solidFill>
                  <a:srgbClr val="000000"/>
                </a:solidFill>
              </a:rPr>
              <a:t>Estrategias para mejorar los rendimientos de extracción de litio, con la utilización de microorganismos</a:t>
            </a:r>
            <a:endParaRPr sz="15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21" name="Shape 1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2" name="Google Shape;1322;p53"/>
          <p:cNvSpPr txBox="1"/>
          <p:nvPr>
            <p:ph idx="1" type="subTitle"/>
          </p:nvPr>
        </p:nvSpPr>
        <p:spPr>
          <a:xfrm>
            <a:off x="2597675" y="1291050"/>
            <a:ext cx="3858900" cy="67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</a:pPr>
            <a:r>
              <a:rPr lang="en"/>
              <a:t>Equipo 16</a:t>
            </a:r>
            <a:br>
              <a:rPr lang="en"/>
            </a:br>
            <a:r>
              <a:rPr lang="en"/>
              <a:t>Bio-Metallum</a:t>
            </a:r>
            <a:endParaRPr/>
          </a:p>
        </p:txBody>
      </p:sp>
      <p:sp>
        <p:nvSpPr>
          <p:cNvPr id="1323" name="Google Shape;1323;p53"/>
          <p:cNvSpPr txBox="1"/>
          <p:nvPr>
            <p:ph idx="1" type="subTitle"/>
          </p:nvPr>
        </p:nvSpPr>
        <p:spPr>
          <a:xfrm>
            <a:off x="2678475" y="2125850"/>
            <a:ext cx="3858900" cy="135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</a:pPr>
            <a:r>
              <a:rPr lang="en"/>
              <a:t>Tobias Cabrera</a:t>
            </a:r>
            <a:br>
              <a:rPr lang="en"/>
            </a:br>
            <a:r>
              <a:rPr lang="en"/>
              <a:t>Milagros Aguirre</a:t>
            </a:r>
            <a:br>
              <a:rPr lang="en"/>
            </a:br>
            <a:r>
              <a:rPr lang="en"/>
              <a:t>Ramiro Perez Ribotta</a:t>
            </a:r>
            <a:endParaRPr/>
          </a:p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</a:pPr>
            <a:r>
              <a:rPr lang="en"/>
              <a:t>Aguntin Yedro</a:t>
            </a:r>
            <a:br>
              <a:rPr lang="en"/>
            </a:br>
            <a:r>
              <a:rPr lang="en"/>
              <a:t>Lionel Cutó</a:t>
            </a:r>
            <a:endParaRPr/>
          </a:p>
        </p:txBody>
      </p:sp>
      <p:sp>
        <p:nvSpPr>
          <p:cNvPr id="1324" name="Google Shape;1324;p53"/>
          <p:cNvSpPr txBox="1"/>
          <p:nvPr>
            <p:ph idx="1" type="subTitle"/>
          </p:nvPr>
        </p:nvSpPr>
        <p:spPr>
          <a:xfrm>
            <a:off x="2678475" y="3773525"/>
            <a:ext cx="3858900" cy="67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</a:pPr>
            <a:r>
              <a:rPr lang="en" sz="1500">
                <a:solidFill>
                  <a:srgbClr val="000000"/>
                </a:solidFill>
              </a:rPr>
              <a:t>Estrategias para mejorar los rendimientos de extracción de litio, con la utilización de microorganismos</a:t>
            </a:r>
            <a:endParaRPr sz="15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dk1"/>
        </a:solidFill>
      </p:bgPr>
    </p:bg>
    <p:spTree>
      <p:nvGrpSpPr>
        <p:cNvPr id="1328" name="Shape 13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9" name="Google Shape;1329;p54"/>
          <p:cNvSpPr txBox="1"/>
          <p:nvPr>
            <p:ph type="title"/>
          </p:nvPr>
        </p:nvSpPr>
        <p:spPr>
          <a:xfrm>
            <a:off x="1188850" y="1152050"/>
            <a:ext cx="6385800" cy="1516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</a:pPr>
            <a:r>
              <a:rPr lang="en"/>
              <a:t>En un periodo 2019 - 2022, </a:t>
            </a:r>
            <a:endParaRPr/>
          </a:p>
        </p:txBody>
      </p:sp>
      <p:sp>
        <p:nvSpPr>
          <p:cNvPr id="1330" name="Google Shape;1330;p54"/>
          <p:cNvSpPr txBox="1"/>
          <p:nvPr>
            <p:ph idx="1" type="subTitle"/>
          </p:nvPr>
        </p:nvSpPr>
        <p:spPr>
          <a:xfrm>
            <a:off x="1904250" y="2756350"/>
            <a:ext cx="5335500" cy="81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</a:pPr>
            <a:r>
              <a:rPr b="1" lang="en"/>
              <a:t>la demanda de fabricación de carbonato de litio a aumentado de 20.000 tn a un 377.000 tn</a:t>
            </a:r>
            <a:endParaRPr b="1"/>
          </a:p>
        </p:txBody>
      </p:sp>
      <p:sp>
        <p:nvSpPr>
          <p:cNvPr id="1331" name="Google Shape;1331;p54"/>
          <p:cNvSpPr/>
          <p:nvPr/>
        </p:nvSpPr>
        <p:spPr>
          <a:xfrm>
            <a:off x="3881688" y="3991450"/>
            <a:ext cx="1380619" cy="52850"/>
          </a:xfrm>
          <a:custGeom>
            <a:rect b="b" l="l" r="r" t="t"/>
            <a:pathLst>
              <a:path extrusionOk="0" h="670" w="17505">
                <a:moveTo>
                  <a:pt x="0" y="0"/>
                </a:moveTo>
                <a:lnTo>
                  <a:pt x="0" y="669"/>
                </a:lnTo>
                <a:lnTo>
                  <a:pt x="17505" y="669"/>
                </a:lnTo>
                <a:lnTo>
                  <a:pt x="1750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dk1"/>
        </a:solidFill>
      </p:bgPr>
    </p:bg>
    <p:spTree>
      <p:nvGrpSpPr>
        <p:cNvPr id="1335" name="Shape 13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6" name="Google Shape;1336;p55"/>
          <p:cNvSpPr txBox="1"/>
          <p:nvPr>
            <p:ph type="title"/>
          </p:nvPr>
        </p:nvSpPr>
        <p:spPr>
          <a:xfrm>
            <a:off x="1188850" y="1152050"/>
            <a:ext cx="6385800" cy="1516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</a:pPr>
            <a:r>
              <a:rPr lang="en"/>
              <a:t>Ademas se estima…</a:t>
            </a:r>
            <a:endParaRPr/>
          </a:p>
        </p:txBody>
      </p:sp>
      <p:sp>
        <p:nvSpPr>
          <p:cNvPr id="1337" name="Google Shape;1337;p55"/>
          <p:cNvSpPr txBox="1"/>
          <p:nvPr>
            <p:ph idx="1" type="subTitle"/>
          </p:nvPr>
        </p:nvSpPr>
        <p:spPr>
          <a:xfrm>
            <a:off x="1904250" y="2756350"/>
            <a:ext cx="5335500" cy="1128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</a:pPr>
            <a:r>
              <a:rPr b="1" lang="en"/>
              <a:t>Que para el 2030 habrá un aumento de 5.3 veces y se descartaran 12 millones de toneladas de baterías agotadas</a:t>
            </a:r>
            <a:endParaRPr b="1"/>
          </a:p>
        </p:txBody>
      </p:sp>
      <p:sp>
        <p:nvSpPr>
          <p:cNvPr id="1338" name="Google Shape;1338;p55"/>
          <p:cNvSpPr/>
          <p:nvPr/>
        </p:nvSpPr>
        <p:spPr>
          <a:xfrm>
            <a:off x="3881688" y="3991450"/>
            <a:ext cx="1380619" cy="52850"/>
          </a:xfrm>
          <a:custGeom>
            <a:rect b="b" l="l" r="r" t="t"/>
            <a:pathLst>
              <a:path extrusionOk="0" h="670" w="17505">
                <a:moveTo>
                  <a:pt x="0" y="0"/>
                </a:moveTo>
                <a:lnTo>
                  <a:pt x="0" y="669"/>
                </a:lnTo>
                <a:lnTo>
                  <a:pt x="17505" y="669"/>
                </a:lnTo>
                <a:lnTo>
                  <a:pt x="1750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42" name="Shape 1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3" name="Google Shape;1343;p56"/>
          <p:cNvSpPr txBox="1"/>
          <p:nvPr>
            <p:ph type="title"/>
          </p:nvPr>
        </p:nvSpPr>
        <p:spPr>
          <a:xfrm>
            <a:off x="1569450" y="1152050"/>
            <a:ext cx="6005100" cy="1516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</a:pPr>
            <a:r>
              <a:rPr lang="en"/>
              <a:t>Recuperación del carbonato de litio</a:t>
            </a:r>
            <a:endParaRPr/>
          </a:p>
        </p:txBody>
      </p:sp>
      <p:sp>
        <p:nvSpPr>
          <p:cNvPr id="1344" name="Google Shape;1344;p56"/>
          <p:cNvSpPr txBox="1"/>
          <p:nvPr>
            <p:ph idx="1" type="subTitle"/>
          </p:nvPr>
        </p:nvSpPr>
        <p:spPr>
          <a:xfrm>
            <a:off x="1569450" y="2756350"/>
            <a:ext cx="60051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</a:pPr>
            <a:r>
              <a:rPr lang="en"/>
              <a:t>Como método actual se utiliza microorganismos.</a:t>
            </a:r>
            <a:endParaRPr/>
          </a:p>
          <a:p>
            <a:pPr indent="0" lvl="0" marL="0" rtl="0" algn="ctr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SzPts val="2100"/>
              <a:buNone/>
            </a:pPr>
            <a:r>
              <a:rPr lang="en"/>
              <a:t>Donde es amigable con el ambiente, pero con bajo rendimiento</a:t>
            </a:r>
            <a:endParaRPr/>
          </a:p>
        </p:txBody>
      </p:sp>
      <p:sp>
        <p:nvSpPr>
          <p:cNvPr id="1345" name="Google Shape;1345;p56"/>
          <p:cNvSpPr/>
          <p:nvPr/>
        </p:nvSpPr>
        <p:spPr>
          <a:xfrm>
            <a:off x="3787488" y="4078950"/>
            <a:ext cx="1380619" cy="52850"/>
          </a:xfrm>
          <a:custGeom>
            <a:rect b="b" l="l" r="r" t="t"/>
            <a:pathLst>
              <a:path extrusionOk="0" h="670" w="17505">
                <a:moveTo>
                  <a:pt x="0" y="0"/>
                </a:moveTo>
                <a:lnTo>
                  <a:pt x="0" y="669"/>
                </a:lnTo>
                <a:lnTo>
                  <a:pt x="17505" y="669"/>
                </a:lnTo>
                <a:lnTo>
                  <a:pt x="1750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49" name="Shape 1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0" name="Google Shape;1350;p57"/>
          <p:cNvSpPr txBox="1"/>
          <p:nvPr>
            <p:ph type="title"/>
          </p:nvPr>
        </p:nvSpPr>
        <p:spPr>
          <a:xfrm>
            <a:off x="1569450" y="1152050"/>
            <a:ext cx="6005100" cy="1516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</a:pPr>
            <a:r>
              <a:rPr lang="en"/>
              <a:t>Recuperación del carbonato de litio</a:t>
            </a:r>
            <a:endParaRPr/>
          </a:p>
        </p:txBody>
      </p:sp>
      <p:sp>
        <p:nvSpPr>
          <p:cNvPr id="1351" name="Google Shape;1351;p57"/>
          <p:cNvSpPr txBox="1"/>
          <p:nvPr>
            <p:ph idx="1" type="subTitle"/>
          </p:nvPr>
        </p:nvSpPr>
        <p:spPr>
          <a:xfrm>
            <a:off x="1569450" y="2756350"/>
            <a:ext cx="60051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SzPts val="2100"/>
              <a:buNone/>
            </a:pPr>
            <a:r>
              <a:rPr lang="en"/>
              <a:t>A su vez, este método conlleva una alta demanda de agua y energía, haciéndolo costoso y alto impacto de contaminación ambiental</a:t>
            </a:r>
            <a:endParaRPr/>
          </a:p>
        </p:txBody>
      </p:sp>
      <p:sp>
        <p:nvSpPr>
          <p:cNvPr id="1352" name="Google Shape;1352;p57"/>
          <p:cNvSpPr/>
          <p:nvPr/>
        </p:nvSpPr>
        <p:spPr>
          <a:xfrm>
            <a:off x="3787488" y="4078950"/>
            <a:ext cx="1380619" cy="52850"/>
          </a:xfrm>
          <a:custGeom>
            <a:rect b="b" l="l" r="r" t="t"/>
            <a:pathLst>
              <a:path extrusionOk="0" h="670" w="17505">
                <a:moveTo>
                  <a:pt x="0" y="0"/>
                </a:moveTo>
                <a:lnTo>
                  <a:pt x="0" y="669"/>
                </a:lnTo>
                <a:lnTo>
                  <a:pt x="17505" y="669"/>
                </a:lnTo>
                <a:lnTo>
                  <a:pt x="1750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56" name="Shape 1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7" name="Google Shape;1357;p58"/>
          <p:cNvSpPr txBox="1"/>
          <p:nvPr>
            <p:ph type="title"/>
          </p:nvPr>
        </p:nvSpPr>
        <p:spPr>
          <a:xfrm>
            <a:off x="1966200" y="617225"/>
            <a:ext cx="52116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</a:pPr>
            <a:r>
              <a:rPr lang="en"/>
              <a:t>Principales ejes </a:t>
            </a:r>
            <a:endParaRPr/>
          </a:p>
        </p:txBody>
      </p:sp>
      <p:sp>
        <p:nvSpPr>
          <p:cNvPr id="1358" name="Google Shape;1358;p58">
            <a:hlinkClick action="ppaction://hlinksldjump" r:id="rId3"/>
          </p:cNvPr>
          <p:cNvSpPr txBox="1"/>
          <p:nvPr>
            <p:ph idx="3" type="subTitle"/>
          </p:nvPr>
        </p:nvSpPr>
        <p:spPr>
          <a:xfrm>
            <a:off x="925925" y="1861738"/>
            <a:ext cx="19236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SzPts val="2000"/>
              <a:buNone/>
            </a:pPr>
            <a:r>
              <a:rPr lang="en" sz="1800"/>
              <a:t>Banco de datos</a:t>
            </a:r>
            <a:endParaRPr sz="1800"/>
          </a:p>
        </p:txBody>
      </p:sp>
      <p:sp>
        <p:nvSpPr>
          <p:cNvPr id="1359" name="Google Shape;1359;p58"/>
          <p:cNvSpPr txBox="1"/>
          <p:nvPr>
            <p:ph idx="4" type="subTitle"/>
          </p:nvPr>
        </p:nvSpPr>
        <p:spPr>
          <a:xfrm>
            <a:off x="3519450" y="1861738"/>
            <a:ext cx="19236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SzPts val="2000"/>
              <a:buNone/>
            </a:pPr>
            <a:r>
              <a:rPr lang="en" sz="1800"/>
              <a:t>Simulaciones</a:t>
            </a:r>
            <a:endParaRPr sz="1800"/>
          </a:p>
        </p:txBody>
      </p:sp>
      <p:sp>
        <p:nvSpPr>
          <p:cNvPr id="1360" name="Google Shape;1360;p58"/>
          <p:cNvSpPr txBox="1"/>
          <p:nvPr>
            <p:ph idx="7" type="subTitle"/>
          </p:nvPr>
        </p:nvSpPr>
        <p:spPr>
          <a:xfrm>
            <a:off x="918000" y="2252472"/>
            <a:ext cx="1923600" cy="102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en"/>
              <a:t>Información global sobre bacterias posibles para utilización.</a:t>
            </a:r>
            <a:endParaRPr/>
          </a:p>
        </p:txBody>
      </p:sp>
      <p:sp>
        <p:nvSpPr>
          <p:cNvPr id="1361" name="Google Shape;1361;p58"/>
          <p:cNvSpPr txBox="1"/>
          <p:nvPr>
            <p:ph idx="8" type="subTitle"/>
          </p:nvPr>
        </p:nvSpPr>
        <p:spPr>
          <a:xfrm>
            <a:off x="3519450" y="2252472"/>
            <a:ext cx="1923600" cy="102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en"/>
              <a:t>Simular ciclos de vida sobre las bacterias y hallar propiedades útiles.</a:t>
            </a:r>
            <a:endParaRPr/>
          </a:p>
        </p:txBody>
      </p:sp>
      <p:sp>
        <p:nvSpPr>
          <p:cNvPr id="1362" name="Google Shape;1362;p58">
            <a:hlinkClick action="ppaction://hlinksldjump" r:id="rId4"/>
          </p:cNvPr>
          <p:cNvSpPr txBox="1"/>
          <p:nvPr>
            <p:ph idx="9" type="title"/>
          </p:nvPr>
        </p:nvSpPr>
        <p:spPr>
          <a:xfrm>
            <a:off x="327000" y="1861738"/>
            <a:ext cx="5964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118850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en"/>
              <a:t>01</a:t>
            </a:r>
            <a:endParaRPr/>
          </a:p>
        </p:txBody>
      </p:sp>
      <p:sp>
        <p:nvSpPr>
          <p:cNvPr id="1363" name="Google Shape;1363;p58"/>
          <p:cNvSpPr txBox="1"/>
          <p:nvPr>
            <p:ph idx="13" type="title"/>
          </p:nvPr>
        </p:nvSpPr>
        <p:spPr>
          <a:xfrm>
            <a:off x="2928450" y="1861738"/>
            <a:ext cx="5964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118850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en"/>
              <a:t>02</a:t>
            </a:r>
            <a:endParaRPr/>
          </a:p>
        </p:txBody>
      </p:sp>
      <p:sp>
        <p:nvSpPr>
          <p:cNvPr id="1364" name="Google Shape;1364;p58"/>
          <p:cNvSpPr txBox="1"/>
          <p:nvPr>
            <p:ph idx="17" type="subTitle"/>
          </p:nvPr>
        </p:nvSpPr>
        <p:spPr>
          <a:xfrm>
            <a:off x="5910125" y="1861750"/>
            <a:ext cx="2758500" cy="4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SzPts val="2000"/>
              <a:buNone/>
            </a:pPr>
            <a:r>
              <a:rPr lang="en" sz="1800"/>
              <a:t>Comunidad Bio-Minera</a:t>
            </a:r>
            <a:endParaRPr sz="1800"/>
          </a:p>
        </p:txBody>
      </p:sp>
      <p:sp>
        <p:nvSpPr>
          <p:cNvPr id="1365" name="Google Shape;1365;p58"/>
          <p:cNvSpPr txBox="1"/>
          <p:nvPr>
            <p:ph idx="19" type="subTitle"/>
          </p:nvPr>
        </p:nvSpPr>
        <p:spPr>
          <a:xfrm>
            <a:off x="5910125" y="2252472"/>
            <a:ext cx="1923600" cy="102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en"/>
              <a:t>Aportes biológicos y científicos sobre el desarrollo de nuevas bacterias</a:t>
            </a:r>
            <a:endParaRPr/>
          </a:p>
        </p:txBody>
      </p:sp>
      <p:sp>
        <p:nvSpPr>
          <p:cNvPr id="1366" name="Google Shape;1366;p58"/>
          <p:cNvSpPr txBox="1"/>
          <p:nvPr>
            <p:ph idx="20" type="title"/>
          </p:nvPr>
        </p:nvSpPr>
        <p:spPr>
          <a:xfrm>
            <a:off x="5319125" y="1861738"/>
            <a:ext cx="596400" cy="411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118850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en"/>
              <a:t>03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dk1"/>
        </a:solidFill>
      </p:bgPr>
    </p:bg>
    <p:spTree>
      <p:nvGrpSpPr>
        <p:cNvPr id="1370" name="Shape 13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1" name="Google Shape;1371;p59"/>
          <p:cNvSpPr txBox="1"/>
          <p:nvPr>
            <p:ph type="title"/>
          </p:nvPr>
        </p:nvSpPr>
        <p:spPr>
          <a:xfrm>
            <a:off x="2019300" y="1960425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</a:pPr>
            <a:r>
              <a:rPr lang="en" sz="5100"/>
              <a:t>Banco de datos</a:t>
            </a:r>
            <a:endParaRPr sz="5100">
              <a:solidFill>
                <a:schemeClr val="accent2"/>
              </a:solidFill>
            </a:endParaRPr>
          </a:p>
        </p:txBody>
      </p:sp>
      <p:sp>
        <p:nvSpPr>
          <p:cNvPr id="1372" name="Google Shape;1372;p59"/>
          <p:cNvSpPr txBox="1"/>
          <p:nvPr>
            <p:ph idx="2" type="title"/>
          </p:nvPr>
        </p:nvSpPr>
        <p:spPr>
          <a:xfrm>
            <a:off x="2019300" y="914400"/>
            <a:ext cx="5105400" cy="1213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</a:pPr>
            <a:r>
              <a:rPr lang="en"/>
              <a:t>01</a:t>
            </a:r>
            <a:endParaRPr/>
          </a:p>
        </p:txBody>
      </p:sp>
      <p:sp>
        <p:nvSpPr>
          <p:cNvPr id="1373" name="Google Shape;1373;p59"/>
          <p:cNvSpPr/>
          <p:nvPr/>
        </p:nvSpPr>
        <p:spPr>
          <a:xfrm>
            <a:off x="3881688" y="3438625"/>
            <a:ext cx="1380619" cy="52850"/>
          </a:xfrm>
          <a:custGeom>
            <a:rect b="b" l="l" r="r" t="t"/>
            <a:pathLst>
              <a:path extrusionOk="0" h="670" w="17505">
                <a:moveTo>
                  <a:pt x="0" y="0"/>
                </a:moveTo>
                <a:lnTo>
                  <a:pt x="0" y="669"/>
                </a:lnTo>
                <a:lnTo>
                  <a:pt x="17505" y="669"/>
                </a:lnTo>
                <a:lnTo>
                  <a:pt x="1750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4" name="Google Shape;1374;p59"/>
          <p:cNvSpPr/>
          <p:nvPr/>
        </p:nvSpPr>
        <p:spPr>
          <a:xfrm>
            <a:off x="2577825" y="3950325"/>
            <a:ext cx="1606800" cy="3393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rPr>
              <a:t>Software</a:t>
            </a:r>
            <a:endParaRPr b="0" i="0" sz="1600" u="none" cap="none" strike="noStrike">
              <a:solidFill>
                <a:schemeClr val="accent2"/>
              </a:solidFill>
              <a:latin typeface="Hammersmith One"/>
              <a:ea typeface="Hammersmith One"/>
              <a:cs typeface="Hammersmith One"/>
              <a:sym typeface="Hammersmith One"/>
            </a:endParaRPr>
          </a:p>
        </p:txBody>
      </p:sp>
      <p:sp>
        <p:nvSpPr>
          <p:cNvPr id="1375" name="Google Shape;1375;p59"/>
          <p:cNvSpPr/>
          <p:nvPr/>
        </p:nvSpPr>
        <p:spPr>
          <a:xfrm>
            <a:off x="4959375" y="3950325"/>
            <a:ext cx="1606800" cy="3393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rPr>
              <a:t>Big data</a:t>
            </a:r>
            <a:endParaRPr b="0" i="0" sz="1600" u="none" cap="none" strike="noStrike">
              <a:solidFill>
                <a:schemeClr val="accent2"/>
              </a:solidFill>
              <a:latin typeface="Hammersmith One"/>
              <a:ea typeface="Hammersmith One"/>
              <a:cs typeface="Hammersmith One"/>
              <a:sym typeface="Hammersmith One"/>
            </a:endParaRPr>
          </a:p>
        </p:txBody>
      </p:sp>
      <p:sp>
        <p:nvSpPr>
          <p:cNvPr id="1376" name="Google Shape;1376;p59">
            <a:hlinkClick action="ppaction://hlinksldjump" r:id="rId3"/>
          </p:cNvPr>
          <p:cNvSpPr/>
          <p:nvPr/>
        </p:nvSpPr>
        <p:spPr>
          <a:xfrm>
            <a:off x="713225" y="548650"/>
            <a:ext cx="1606800" cy="3393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chemeClr val="accent2"/>
                </a:solidFill>
                <a:latin typeface="Hammersmith One"/>
                <a:ea typeface="Hammersmith One"/>
                <a:cs typeface="Hammersmith One"/>
                <a:sym typeface="Hammersmith One"/>
              </a:rPr>
              <a:t>IT</a:t>
            </a:r>
            <a:endParaRPr b="0" i="0" sz="1600" u="none" cap="none" strike="noStrike">
              <a:solidFill>
                <a:schemeClr val="accent2"/>
              </a:solidFill>
              <a:latin typeface="Hammersmith One"/>
              <a:ea typeface="Hammersmith One"/>
              <a:cs typeface="Hammersmith One"/>
              <a:sym typeface="Hammersmith One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80" name="Shape 13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1" name="Google Shape;1381;p60"/>
          <p:cNvSpPr txBox="1"/>
          <p:nvPr>
            <p:ph type="title"/>
          </p:nvPr>
        </p:nvSpPr>
        <p:spPr>
          <a:xfrm>
            <a:off x="713250" y="523025"/>
            <a:ext cx="7717500" cy="541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</a:pPr>
            <a:r>
              <a:rPr lang="en"/>
              <a:t>IA para recopilar información global</a:t>
            </a:r>
            <a:endParaRPr/>
          </a:p>
        </p:txBody>
      </p:sp>
      <p:sp>
        <p:nvSpPr>
          <p:cNvPr id="1382" name="Google Shape;1382;p60"/>
          <p:cNvSpPr/>
          <p:nvPr/>
        </p:nvSpPr>
        <p:spPr>
          <a:xfrm>
            <a:off x="2446200" y="1580900"/>
            <a:ext cx="4251600" cy="2113200"/>
          </a:xfrm>
          <a:prstGeom prst="roundRect">
            <a:avLst>
              <a:gd fmla="val 0" name="adj"/>
            </a:avLst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83" name="Google Shape;1383;p60"/>
          <p:cNvSpPr txBox="1"/>
          <p:nvPr/>
        </p:nvSpPr>
        <p:spPr>
          <a:xfrm>
            <a:off x="2978025" y="1352450"/>
            <a:ext cx="3188100" cy="4659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t" bIns="91425" lIns="91425" spcFirstLastPara="1" rIns="91425" wrap="square" tIns="5485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Font typeface="Arial"/>
              <a:buNone/>
            </a:pPr>
            <a:r>
              <a:rPr b="1" i="0" lang="en" sz="2200" u="none" cap="none" strike="noStrike">
                <a:solidFill>
                  <a:schemeClr val="dk1"/>
                </a:solidFill>
                <a:latin typeface="Hammersmith One"/>
                <a:ea typeface="Hammersmith One"/>
                <a:cs typeface="Hammersmith One"/>
                <a:sym typeface="Hammersmith One"/>
              </a:rPr>
              <a:t>Objetivos</a:t>
            </a:r>
            <a:br>
              <a:rPr b="1" i="0" lang="en" sz="1800" u="none" cap="none" strike="noStrike">
                <a:solidFill>
                  <a:schemeClr val="dk1"/>
                </a:solidFill>
                <a:latin typeface="Glass Antiqua"/>
                <a:ea typeface="Glass Antiqua"/>
                <a:cs typeface="Glass Antiqua"/>
                <a:sym typeface="Glass Antiqua"/>
              </a:rPr>
            </a:br>
            <a:endParaRPr b="1" i="0" sz="900" u="none" cap="none" strike="noStrike">
              <a:solidFill>
                <a:schemeClr val="dk1"/>
              </a:solidFill>
              <a:latin typeface="Glass Antiqua"/>
              <a:ea typeface="Glass Antiqua"/>
              <a:cs typeface="Glass Antiqua"/>
              <a:sym typeface="Glass Antiqua"/>
            </a:endParaRPr>
          </a:p>
        </p:txBody>
      </p:sp>
      <p:sp>
        <p:nvSpPr>
          <p:cNvPr id="1384" name="Google Shape;1384;p60"/>
          <p:cNvSpPr txBox="1"/>
          <p:nvPr/>
        </p:nvSpPr>
        <p:spPr>
          <a:xfrm>
            <a:off x="2883375" y="1974400"/>
            <a:ext cx="3377400" cy="37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1600"/>
              </a:spcAft>
              <a:buClr>
                <a:srgbClr val="000000"/>
              </a:buClr>
              <a:buSzPts val="1600"/>
              <a:buFont typeface="Arial"/>
              <a:buNone/>
            </a:pPr>
            <a:br>
              <a:rPr b="0" i="0" lang="en" sz="16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</a:br>
            <a:r>
              <a:rPr b="0" i="0" lang="en" sz="16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  <a:t>Búsqueda de nuevas bacterias</a:t>
            </a:r>
            <a:endParaRPr b="0" i="0" sz="1600" u="none" cap="none" strike="noStrike">
              <a:solidFill>
                <a:schemeClr val="accent2"/>
              </a:solidFill>
              <a:latin typeface="Manjari"/>
              <a:ea typeface="Manjari"/>
              <a:cs typeface="Manjari"/>
              <a:sym typeface="Manjari"/>
            </a:endParaRPr>
          </a:p>
        </p:txBody>
      </p:sp>
      <p:sp>
        <p:nvSpPr>
          <p:cNvPr id="1385" name="Google Shape;1385;p60"/>
          <p:cNvSpPr txBox="1"/>
          <p:nvPr/>
        </p:nvSpPr>
        <p:spPr>
          <a:xfrm>
            <a:off x="2742675" y="2524288"/>
            <a:ext cx="3658800" cy="273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160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  <a:t>Investigación sobre la bacteria actual</a:t>
            </a:r>
            <a:endParaRPr b="0" i="0" sz="1600" u="none" cap="none" strike="noStrike">
              <a:solidFill>
                <a:schemeClr val="accent2"/>
              </a:solidFill>
              <a:latin typeface="Manjari"/>
              <a:ea typeface="Manjari"/>
              <a:cs typeface="Manjari"/>
              <a:sym typeface="Manjari"/>
            </a:endParaRPr>
          </a:p>
        </p:txBody>
      </p:sp>
      <p:sp>
        <p:nvSpPr>
          <p:cNvPr id="1386" name="Google Shape;1386;p60"/>
          <p:cNvSpPr txBox="1"/>
          <p:nvPr/>
        </p:nvSpPr>
        <p:spPr>
          <a:xfrm>
            <a:off x="2883375" y="2730385"/>
            <a:ext cx="3377400" cy="37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1600"/>
              </a:spcAft>
              <a:buClr>
                <a:srgbClr val="000000"/>
              </a:buClr>
              <a:buSzPts val="1600"/>
              <a:buFont typeface="Arial"/>
              <a:buNone/>
            </a:pPr>
            <a:br>
              <a:rPr b="0" i="0" lang="en" sz="16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</a:br>
            <a:r>
              <a:rPr b="0" i="0" lang="en" sz="16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  <a:t>Estadísticas sobre la viabilidad</a:t>
            </a:r>
            <a:endParaRPr b="0" i="0" sz="1600" u="none" cap="none" strike="noStrike">
              <a:solidFill>
                <a:schemeClr val="accent2"/>
              </a:solidFill>
              <a:latin typeface="Manjari"/>
              <a:ea typeface="Manjari"/>
              <a:cs typeface="Manjari"/>
              <a:sym typeface="Manjari"/>
            </a:endParaRPr>
          </a:p>
        </p:txBody>
      </p:sp>
      <p:sp>
        <p:nvSpPr>
          <p:cNvPr id="1387" name="Google Shape;1387;p60"/>
          <p:cNvSpPr txBox="1"/>
          <p:nvPr/>
        </p:nvSpPr>
        <p:spPr>
          <a:xfrm>
            <a:off x="2883375" y="3183740"/>
            <a:ext cx="3377400" cy="378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160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0" i="0" lang="en" sz="1600" u="none" cap="none" strike="noStrike">
                <a:solidFill>
                  <a:schemeClr val="accent2"/>
                </a:solidFill>
                <a:latin typeface="Manjari"/>
                <a:ea typeface="Manjari"/>
                <a:cs typeface="Manjari"/>
                <a:sym typeface="Manjari"/>
              </a:rPr>
              <a:t>Hallazgos de nuevas propiedades</a:t>
            </a:r>
            <a:endParaRPr b="0" i="0" sz="1600" u="none" cap="none" strike="noStrike">
              <a:solidFill>
                <a:schemeClr val="accent2"/>
              </a:solidFill>
              <a:latin typeface="Manjari"/>
              <a:ea typeface="Manjari"/>
              <a:cs typeface="Manjari"/>
              <a:sym typeface="Manja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Elegant Education Pack for Students by Slidesgo">
  <a:themeElements>
    <a:clrScheme name="Simple Light">
      <a:dk1>
        <a:srgbClr val="FFFFFF"/>
      </a:dk1>
      <a:lt1>
        <a:srgbClr val="DEF1E8"/>
      </a:lt1>
      <a:dk2>
        <a:srgbClr val="91DB92"/>
      </a:dk2>
      <a:lt2>
        <a:srgbClr val="FFFFFF"/>
      </a:lt2>
      <a:accent1>
        <a:srgbClr val="BBACAC"/>
      </a:accent1>
      <a:accent2>
        <a:srgbClr val="40474B"/>
      </a:accent2>
      <a:accent3>
        <a:srgbClr val="91DB92"/>
      </a:accent3>
      <a:accent4>
        <a:srgbClr val="DEF1E8"/>
      </a:accent4>
      <a:accent5>
        <a:srgbClr val="BBACAC"/>
      </a:accent5>
      <a:accent6>
        <a:srgbClr val="FFFFFF"/>
      </a:accent6>
      <a:hlink>
        <a:srgbClr val="40474B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