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5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0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6375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0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7422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206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39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2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10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3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0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1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7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9BAD0-C9AC-4F06-BF49-7CE265393ABF}" type="datetimeFigureOut">
              <a:rPr lang="en-US" smtClean="0"/>
              <a:t>8/30/2023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34C211-5EEB-45D5-B46A-558F2BC640B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5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1E0FC9-C128-F7CC-1791-5A4D70A71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2220" y="1006040"/>
            <a:ext cx="7766936" cy="1646302"/>
          </a:xfrm>
        </p:spPr>
        <p:txBody>
          <a:bodyPr/>
          <a:lstStyle/>
          <a:p>
            <a:r>
              <a:rPr lang="es-MX" dirty="0"/>
              <a:t>Prototipo </a:t>
            </a:r>
            <a:r>
              <a:rPr lang="es-MX" dirty="0" err="1"/>
              <a:t>Trichoderma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BC50105-CC3D-8D9A-ED11-7135738DE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9149" y="3230562"/>
            <a:ext cx="7766936" cy="1096899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s-MX" sz="12800" dirty="0"/>
              <a:t>Para la empresa MICROVIDAS</a:t>
            </a:r>
          </a:p>
          <a:p>
            <a:pPr algn="just"/>
            <a:r>
              <a:rPr lang="en-US" sz="12800" dirty="0" err="1"/>
              <a:t>Equipo</a:t>
            </a:r>
            <a:r>
              <a:rPr lang="en-US" sz="12800" dirty="0"/>
              <a:t> 4:Bautista Goro</a:t>
            </a:r>
          </a:p>
          <a:p>
            <a:pPr algn="just"/>
            <a:r>
              <a:rPr lang="en-US" sz="12800" dirty="0"/>
              <a:t>              Delfina Pirani</a:t>
            </a:r>
          </a:p>
          <a:p>
            <a:pPr algn="just"/>
            <a:r>
              <a:rPr lang="en-US" sz="12800" dirty="0"/>
              <a:t>              Luka </a:t>
            </a:r>
            <a:r>
              <a:rPr lang="en-US" sz="12800" dirty="0" err="1"/>
              <a:t>Balmaceda</a:t>
            </a:r>
            <a:endParaRPr lang="en-US" sz="12800" dirty="0"/>
          </a:p>
          <a:p>
            <a:pPr algn="just"/>
            <a:r>
              <a:rPr lang="en-US" sz="12800" dirty="0"/>
              <a:t>              Francisco Arruda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2614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2EBF90C-DDAA-CB8F-A7D0-CEE4310F5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521" y="1022791"/>
            <a:ext cx="8105479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2047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20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Faceta</vt:lpstr>
      <vt:lpstr>Prototipo Trichoderma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Prototipo Trichoderma</dc:title>
  <dc:creator>Delfina</dc:creator>
  <cp:lastModifiedBy>Luka Balmaceda</cp:lastModifiedBy>
  <cp:revision>2</cp:revision>
  <dcterms:created xsi:type="dcterms:W3CDTF">2023-08-30T18:04:42Z</dcterms:created>
  <dcterms:modified xsi:type="dcterms:W3CDTF">2023-08-30T18:18:06Z</dcterms:modified>
</cp:coreProperties>
</file>